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webextensions/webextension2.xml" ContentType="application/vnd.ms-office.webextension+xml"/>
  <Override PartName="/ppt/webextensions/webextension3.xml" ContentType="application/vnd.ms-office.webextension+xml"/>
  <Override PartName="/ppt/webextensions/webextension4.xml" ContentType="application/vnd.ms-office.webextension+xml"/>
  <Override PartName="/ppt/webextensions/webextension5.xml" ContentType="application/vnd.ms-office.webextension+xml"/>
  <Override PartName="/ppt/webextensions/webextension6.xml" ContentType="application/vnd.ms-office.webextensio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notesMasterIdLst>
    <p:notesMasterId r:id="rId18"/>
  </p:notesMasterIdLst>
  <p:handoutMasterIdLst>
    <p:handoutMasterId r:id="rId19"/>
  </p:handoutMasterIdLst>
  <p:sldIdLst>
    <p:sldId id="1229" r:id="rId2"/>
    <p:sldId id="1193" r:id="rId3"/>
    <p:sldId id="1192" r:id="rId4"/>
    <p:sldId id="1194" r:id="rId5"/>
    <p:sldId id="1236" r:id="rId6"/>
    <p:sldId id="1233" r:id="rId7"/>
    <p:sldId id="1234" r:id="rId8"/>
    <p:sldId id="1237" r:id="rId9"/>
    <p:sldId id="1195" r:id="rId10"/>
    <p:sldId id="1196" r:id="rId11"/>
    <p:sldId id="1230" r:id="rId12"/>
    <p:sldId id="1200" r:id="rId13"/>
    <p:sldId id="1197" r:id="rId14"/>
    <p:sldId id="1198" r:id="rId15"/>
    <p:sldId id="449" r:id="rId16"/>
    <p:sldId id="1241" r:id="rId17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lanspiel" id="{2348CCCD-3975-4E5D-949E-2029E588202B}">
          <p14:sldIdLst>
            <p14:sldId id="1229"/>
            <p14:sldId id="1193"/>
            <p14:sldId id="1192"/>
            <p14:sldId id="1194"/>
            <p14:sldId id="1236"/>
            <p14:sldId id="1233"/>
            <p14:sldId id="1234"/>
            <p14:sldId id="1237"/>
            <p14:sldId id="1195"/>
            <p14:sldId id="1196"/>
            <p14:sldId id="1230"/>
            <p14:sldId id="1200"/>
            <p14:sldId id="1197"/>
            <p14:sldId id="1198"/>
            <p14:sldId id="449"/>
            <p14:sldId id="124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D6E0B75-ADDF-3995-7261-9E6FFF4DD0DA}" name="Niklas Ortmann" initials="NO" userId="59b2b1f98fd78947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klas Ortmann" initials="NO" lastIdx="1" clrIdx="0">
    <p:extLst>
      <p:ext uri="{19B8F6BF-5375-455C-9EA6-DF929625EA0E}">
        <p15:presenceInfo xmlns:p15="http://schemas.microsoft.com/office/powerpoint/2012/main" userId="59b2b1f98fd7894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6B"/>
    <a:srgbClr val="5FA72A"/>
    <a:srgbClr val="9BBB59"/>
    <a:srgbClr val="E4007D"/>
    <a:srgbClr val="FFEE00"/>
    <a:srgbClr val="EA5050"/>
    <a:srgbClr val="FFF067"/>
    <a:srgbClr val="41B176"/>
    <a:srgbClr val="B37192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5" autoAdjust="0"/>
    <p:restoredTop sz="76722" autoAdjust="0"/>
  </p:normalViewPr>
  <p:slideViewPr>
    <p:cSldViewPr snapToGrid="0">
      <p:cViewPr varScale="1">
        <p:scale>
          <a:sx n="99" d="100"/>
          <a:sy n="99" d="100"/>
        </p:scale>
        <p:origin x="108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954BE-409F-47D5-A24C-24A25B4ABCE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71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E7063-FFA2-41D6-8E42-C368D3CBB36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94BC7-A3C7-4A13-9752-ED9C107D9EA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8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Bestimmung der Ähnlichkeit zwischen Beiträgen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F94BC7-A3C7-4A13-9752-ED9C107D9E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138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F94BC7-A3C7-4A13-9752-ED9C107D9E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263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29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_Background Picture Layout 3rd col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alpha val="85000"/>
                </a:schemeClr>
              </a:gs>
              <a:gs pos="100000">
                <a:schemeClr val="accent2">
                  <a:alpha val="8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06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_Background Picture Layout 3rd col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6">
                  <a:alpha val="85000"/>
                </a:schemeClr>
              </a:gs>
              <a:gs pos="100000">
                <a:schemeClr val="accent4">
                  <a:alpha val="8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solidFill>
              <a:schemeClr val="bg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1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_Background Picture Layout 3rd col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alpha val="85000"/>
                </a:schemeClr>
              </a:gs>
              <a:gs pos="100000">
                <a:schemeClr val="accent6">
                  <a:alpha val="8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solidFill>
              <a:schemeClr val="bg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19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_Background Picture Layout 3rd col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alpha val="85000"/>
                </a:schemeClr>
              </a:gs>
              <a:gs pos="100000">
                <a:schemeClr val="accent1">
                  <a:lumMod val="75000"/>
                  <a:alpha val="8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solidFill>
              <a:schemeClr val="bg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22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_Background Picture Layout 3rd col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alpha val="85000"/>
                </a:schemeClr>
              </a:gs>
              <a:gs pos="100000">
                <a:schemeClr val="accent5">
                  <a:alpha val="8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22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8738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28" userDrawn="1">
          <p15:clr>
            <a:srgbClr val="FBAE40"/>
          </p15:clr>
        </p15:guide>
        <p15:guide id="2" orient="horz" pos="14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EA-A73E-43A9-911B-451D2BED6E57}" type="datetime1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62360" y="396240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Background Picture Layout 1st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8000">
                <a:schemeClr val="accent1">
                  <a:lumMod val="75000"/>
                  <a:alpha val="89000"/>
                </a:schemeClr>
              </a:gs>
              <a:gs pos="0">
                <a:schemeClr val="accent1">
                  <a:alpha val="81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solidFill>
              <a:schemeClr val="bg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81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Background Picture Layout 2nd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8000">
                <a:schemeClr val="accent2">
                  <a:lumMod val="75000"/>
                  <a:alpha val="89000"/>
                </a:schemeClr>
              </a:gs>
              <a:gs pos="0">
                <a:schemeClr val="accent2">
                  <a:alpha val="81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solidFill>
              <a:schemeClr val="bg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46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Background Picture Layout 3rd color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8000">
                <a:schemeClr val="accent3">
                  <a:lumMod val="75000"/>
                  <a:alpha val="89000"/>
                </a:schemeClr>
              </a:gs>
              <a:gs pos="0">
                <a:schemeClr val="accent3">
                  <a:alpha val="81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solidFill>
              <a:schemeClr val="bg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1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_Background Picture Layout 3rd color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8000">
                <a:schemeClr val="accent4">
                  <a:lumMod val="75000"/>
                  <a:alpha val="81000"/>
                </a:schemeClr>
              </a:gs>
              <a:gs pos="0">
                <a:schemeClr val="accent4">
                  <a:alpha val="8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solidFill>
              <a:schemeClr val="bg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2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_Background Picture Layout 3rd color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8000">
                <a:schemeClr val="accent5">
                  <a:lumMod val="75000"/>
                  <a:alpha val="89000"/>
                </a:schemeClr>
              </a:gs>
              <a:gs pos="0">
                <a:schemeClr val="accent5">
                  <a:alpha val="81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solidFill>
              <a:schemeClr val="bg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2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_Background Picture Layout 3rd col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8000">
                <a:schemeClr val="accent6">
                  <a:lumMod val="75000"/>
                  <a:alpha val="89000"/>
                </a:schemeClr>
              </a:gs>
              <a:gs pos="0">
                <a:schemeClr val="accent6">
                  <a:alpha val="81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solidFill>
              <a:schemeClr val="bg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30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_Background Picture Layout 3rd col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8000">
                <a:schemeClr val="tx2">
                  <a:lumMod val="75000"/>
                  <a:alpha val="89000"/>
                </a:schemeClr>
              </a:gs>
              <a:gs pos="0">
                <a:schemeClr val="tx2">
                  <a:alpha val="81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solidFill>
              <a:schemeClr val="bg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10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_Background Picture Layout 3rd col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alpha val="85000"/>
                </a:schemeClr>
              </a:gs>
              <a:gs pos="100000">
                <a:schemeClr val="accent6">
                  <a:alpha val="8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16200000">
            <a:off x="6096000" y="678055"/>
            <a:ext cx="0" cy="540000"/>
          </a:xfrm>
          <a:prstGeom prst="line">
            <a:avLst/>
          </a:prstGeom>
          <a:ln w="25400">
            <a:solidFill>
              <a:schemeClr val="bg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7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586C-0232-40B1-BB5C-192C57B78B8E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C104B-A10B-485A-870B-A1BCCCA3BFF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44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20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45" r:id="rId15"/>
    <p:sldLayoutId id="214748379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microsoft.com/office/2011/relationships/webextension" Target="../webextensions/webextension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11/relationships/webextension" Target="../webextensions/webextension3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1/relationships/webextension" Target="../webextensions/webextension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11/relationships/webextension" Target="../webextensions/webextension5.xml"/><Relationship Id="rId7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11/relationships/webextension" Target="../webextensions/webextension6.xml"/><Relationship Id="rId7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6"/>
          </a:fgClr>
          <a:bgClr>
            <a:schemeClr val="accent6">
              <a:lumMod val="75000"/>
            </a:schemeClr>
          </a:bgClr>
        </a:patt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6BA92B-05C9-BBEC-2B16-89626CB1A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629DBBA-6165-6544-CBB1-43A481FCC5BE}"/>
              </a:ext>
            </a:extLst>
          </p:cNvPr>
          <p:cNvSpPr txBox="1">
            <a:spLocks/>
          </p:cNvSpPr>
          <p:nvPr/>
        </p:nvSpPr>
        <p:spPr>
          <a:xfrm>
            <a:off x="125834" y="3327118"/>
            <a:ext cx="11940331" cy="10006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noProof="0" dirty="0">
                <a:solidFill>
                  <a:schemeClr val="bg2"/>
                </a:solidFill>
              </a:rPr>
              <a:t>Das Planspiel</a:t>
            </a:r>
          </a:p>
        </p:txBody>
      </p:sp>
      <p:grpSp>
        <p:nvGrpSpPr>
          <p:cNvPr id="5" name="Group 29">
            <a:extLst>
              <a:ext uri="{FF2B5EF4-FFF2-40B4-BE49-F238E27FC236}">
                <a16:creationId xmlns:a16="http://schemas.microsoft.com/office/drawing/2014/main" id="{DBB42FE9-3476-2C9F-BA0A-B81591EF129F}"/>
              </a:ext>
            </a:extLst>
          </p:cNvPr>
          <p:cNvGrpSpPr/>
          <p:nvPr/>
        </p:nvGrpSpPr>
        <p:grpSpPr>
          <a:xfrm>
            <a:off x="5120052" y="1946724"/>
            <a:ext cx="1951893" cy="1287341"/>
            <a:chOff x="7037388" y="3643313"/>
            <a:chExt cx="762000" cy="455613"/>
          </a:xfrm>
          <a:solidFill>
            <a:schemeClr val="bg2"/>
          </a:solidFill>
        </p:grpSpPr>
        <p:sp>
          <p:nvSpPr>
            <p:cNvPr id="7" name="Freeform 30">
              <a:extLst>
                <a:ext uri="{FF2B5EF4-FFF2-40B4-BE49-F238E27FC236}">
                  <a16:creationId xmlns:a16="http://schemas.microsoft.com/office/drawing/2014/main" id="{DCB59EAE-4750-0C14-2FE5-B4D52ACCA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7388" y="3643313"/>
              <a:ext cx="601663" cy="455613"/>
            </a:xfrm>
            <a:custGeom>
              <a:avLst/>
              <a:gdLst>
                <a:gd name="T0" fmla="*/ 110 w 158"/>
                <a:gd name="T1" fmla="*/ 55 h 118"/>
                <a:gd name="T2" fmla="*/ 109 w 158"/>
                <a:gd name="T3" fmla="*/ 50 h 118"/>
                <a:gd name="T4" fmla="*/ 119 w 158"/>
                <a:gd name="T5" fmla="*/ 33 h 118"/>
                <a:gd name="T6" fmla="*/ 119 w 158"/>
                <a:gd name="T7" fmla="*/ 24 h 118"/>
                <a:gd name="T8" fmla="*/ 119 w 158"/>
                <a:gd name="T9" fmla="*/ 16 h 118"/>
                <a:gd name="T10" fmla="*/ 118 w 158"/>
                <a:gd name="T11" fmla="*/ 15 h 118"/>
                <a:gd name="T12" fmla="*/ 117 w 158"/>
                <a:gd name="T13" fmla="*/ 8 h 118"/>
                <a:gd name="T14" fmla="*/ 99 w 158"/>
                <a:gd name="T15" fmla="*/ 0 h 118"/>
                <a:gd name="T16" fmla="*/ 81 w 158"/>
                <a:gd name="T17" fmla="*/ 5 h 118"/>
                <a:gd name="T18" fmla="*/ 78 w 158"/>
                <a:gd name="T19" fmla="*/ 13 h 118"/>
                <a:gd name="T20" fmla="*/ 77 w 158"/>
                <a:gd name="T21" fmla="*/ 15 h 118"/>
                <a:gd name="T22" fmla="*/ 77 w 158"/>
                <a:gd name="T23" fmla="*/ 23 h 118"/>
                <a:gd name="T24" fmla="*/ 77 w 158"/>
                <a:gd name="T25" fmla="*/ 32 h 118"/>
                <a:gd name="T26" fmla="*/ 87 w 158"/>
                <a:gd name="T27" fmla="*/ 49 h 118"/>
                <a:gd name="T28" fmla="*/ 86 w 158"/>
                <a:gd name="T29" fmla="*/ 55 h 118"/>
                <a:gd name="T30" fmla="*/ 69 w 158"/>
                <a:gd name="T31" fmla="*/ 63 h 118"/>
                <a:gd name="T32" fmla="*/ 52 w 158"/>
                <a:gd name="T33" fmla="*/ 56 h 118"/>
                <a:gd name="T34" fmla="*/ 51 w 158"/>
                <a:gd name="T35" fmla="*/ 52 h 118"/>
                <a:gd name="T36" fmla="*/ 58 w 158"/>
                <a:gd name="T37" fmla="*/ 38 h 118"/>
                <a:gd name="T38" fmla="*/ 59 w 158"/>
                <a:gd name="T39" fmla="*/ 32 h 118"/>
                <a:gd name="T40" fmla="*/ 58 w 158"/>
                <a:gd name="T41" fmla="*/ 18 h 118"/>
                <a:gd name="T42" fmla="*/ 44 w 158"/>
                <a:gd name="T43" fmla="*/ 12 h 118"/>
                <a:gd name="T44" fmla="*/ 29 w 158"/>
                <a:gd name="T45" fmla="*/ 16 h 118"/>
                <a:gd name="T46" fmla="*/ 26 w 158"/>
                <a:gd name="T47" fmla="*/ 31 h 118"/>
                <a:gd name="T48" fmla="*/ 27 w 158"/>
                <a:gd name="T49" fmla="*/ 38 h 118"/>
                <a:gd name="T50" fmla="*/ 34 w 158"/>
                <a:gd name="T51" fmla="*/ 51 h 118"/>
                <a:gd name="T52" fmla="*/ 33 w 158"/>
                <a:gd name="T53" fmla="*/ 56 h 118"/>
                <a:gd name="T54" fmla="*/ 8 w 158"/>
                <a:gd name="T55" fmla="*/ 70 h 118"/>
                <a:gd name="T56" fmla="*/ 3 w 158"/>
                <a:gd name="T57" fmla="*/ 89 h 118"/>
                <a:gd name="T58" fmla="*/ 41 w 158"/>
                <a:gd name="T59" fmla="*/ 99 h 118"/>
                <a:gd name="T60" fmla="*/ 48 w 158"/>
                <a:gd name="T61" fmla="*/ 76 h 118"/>
                <a:gd name="T62" fmla="*/ 57 w 158"/>
                <a:gd name="T63" fmla="*/ 70 h 118"/>
                <a:gd name="T64" fmla="*/ 53 w 158"/>
                <a:gd name="T65" fmla="*/ 73 h 118"/>
                <a:gd name="T66" fmla="*/ 47 w 158"/>
                <a:gd name="T67" fmla="*/ 99 h 118"/>
                <a:gd name="T68" fmla="*/ 155 w 158"/>
                <a:gd name="T69" fmla="*/ 99 h 118"/>
                <a:gd name="T70" fmla="*/ 150 w 158"/>
                <a:gd name="T71" fmla="*/ 78 h 118"/>
                <a:gd name="T72" fmla="*/ 110 w 158"/>
                <a:gd name="T73" fmla="*/ 5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8" h="118">
                  <a:moveTo>
                    <a:pt x="110" y="55"/>
                  </a:moveTo>
                  <a:cubicBezTo>
                    <a:pt x="109" y="50"/>
                    <a:pt x="109" y="50"/>
                    <a:pt x="109" y="50"/>
                  </a:cubicBezTo>
                  <a:cubicBezTo>
                    <a:pt x="113" y="47"/>
                    <a:pt x="117" y="42"/>
                    <a:pt x="119" y="33"/>
                  </a:cubicBezTo>
                  <a:cubicBezTo>
                    <a:pt x="122" y="27"/>
                    <a:pt x="119" y="24"/>
                    <a:pt x="119" y="24"/>
                  </a:cubicBezTo>
                  <a:cubicBezTo>
                    <a:pt x="119" y="16"/>
                    <a:pt x="119" y="16"/>
                    <a:pt x="119" y="16"/>
                  </a:cubicBezTo>
                  <a:cubicBezTo>
                    <a:pt x="119" y="16"/>
                    <a:pt x="118" y="15"/>
                    <a:pt x="118" y="15"/>
                  </a:cubicBezTo>
                  <a:cubicBezTo>
                    <a:pt x="118" y="13"/>
                    <a:pt x="118" y="10"/>
                    <a:pt x="117" y="8"/>
                  </a:cubicBezTo>
                  <a:cubicBezTo>
                    <a:pt x="114" y="5"/>
                    <a:pt x="110" y="1"/>
                    <a:pt x="99" y="0"/>
                  </a:cubicBezTo>
                  <a:cubicBezTo>
                    <a:pt x="92" y="0"/>
                    <a:pt x="84" y="3"/>
                    <a:pt x="81" y="5"/>
                  </a:cubicBezTo>
                  <a:cubicBezTo>
                    <a:pt x="80" y="7"/>
                    <a:pt x="79" y="10"/>
                    <a:pt x="78" y="13"/>
                  </a:cubicBezTo>
                  <a:cubicBezTo>
                    <a:pt x="78" y="13"/>
                    <a:pt x="78" y="14"/>
                    <a:pt x="77" y="15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4" y="27"/>
                    <a:pt x="77" y="32"/>
                  </a:cubicBezTo>
                  <a:cubicBezTo>
                    <a:pt x="79" y="41"/>
                    <a:pt x="83" y="46"/>
                    <a:pt x="87" y="49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4" y="56"/>
                    <a:pt x="76" y="60"/>
                    <a:pt x="69" y="63"/>
                  </a:cubicBezTo>
                  <a:cubicBezTo>
                    <a:pt x="61" y="59"/>
                    <a:pt x="52" y="56"/>
                    <a:pt x="52" y="56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4" y="50"/>
                    <a:pt x="57" y="46"/>
                    <a:pt x="58" y="38"/>
                  </a:cubicBezTo>
                  <a:cubicBezTo>
                    <a:pt x="59" y="37"/>
                    <a:pt x="59" y="34"/>
                    <a:pt x="59" y="32"/>
                  </a:cubicBezTo>
                  <a:cubicBezTo>
                    <a:pt x="59" y="30"/>
                    <a:pt x="60" y="23"/>
                    <a:pt x="58" y="18"/>
                  </a:cubicBezTo>
                  <a:cubicBezTo>
                    <a:pt x="56" y="16"/>
                    <a:pt x="52" y="13"/>
                    <a:pt x="44" y="12"/>
                  </a:cubicBezTo>
                  <a:cubicBezTo>
                    <a:pt x="38" y="12"/>
                    <a:pt x="32" y="14"/>
                    <a:pt x="29" y="16"/>
                  </a:cubicBezTo>
                  <a:cubicBezTo>
                    <a:pt x="26" y="20"/>
                    <a:pt x="26" y="27"/>
                    <a:pt x="26" y="31"/>
                  </a:cubicBezTo>
                  <a:cubicBezTo>
                    <a:pt x="25" y="33"/>
                    <a:pt x="25" y="36"/>
                    <a:pt x="27" y="38"/>
                  </a:cubicBezTo>
                  <a:cubicBezTo>
                    <a:pt x="28" y="45"/>
                    <a:pt x="31" y="49"/>
                    <a:pt x="34" y="51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6"/>
                    <a:pt x="13" y="65"/>
                    <a:pt x="8" y="70"/>
                  </a:cubicBezTo>
                  <a:cubicBezTo>
                    <a:pt x="4" y="73"/>
                    <a:pt x="0" y="85"/>
                    <a:pt x="3" y="89"/>
                  </a:cubicBezTo>
                  <a:cubicBezTo>
                    <a:pt x="14" y="94"/>
                    <a:pt x="27" y="98"/>
                    <a:pt x="41" y="99"/>
                  </a:cubicBezTo>
                  <a:cubicBezTo>
                    <a:pt x="40" y="91"/>
                    <a:pt x="44" y="80"/>
                    <a:pt x="48" y="76"/>
                  </a:cubicBezTo>
                  <a:cubicBezTo>
                    <a:pt x="50" y="75"/>
                    <a:pt x="53" y="73"/>
                    <a:pt x="57" y="70"/>
                  </a:cubicBezTo>
                  <a:cubicBezTo>
                    <a:pt x="55" y="72"/>
                    <a:pt x="54" y="73"/>
                    <a:pt x="53" y="73"/>
                  </a:cubicBezTo>
                  <a:cubicBezTo>
                    <a:pt x="47" y="78"/>
                    <a:pt x="43" y="93"/>
                    <a:pt x="47" y="99"/>
                  </a:cubicBezTo>
                  <a:cubicBezTo>
                    <a:pt x="75" y="113"/>
                    <a:pt x="119" y="118"/>
                    <a:pt x="155" y="99"/>
                  </a:cubicBezTo>
                  <a:cubicBezTo>
                    <a:pt x="158" y="94"/>
                    <a:pt x="153" y="82"/>
                    <a:pt x="150" y="78"/>
                  </a:cubicBezTo>
                  <a:cubicBezTo>
                    <a:pt x="144" y="69"/>
                    <a:pt x="121" y="57"/>
                    <a:pt x="110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/>
            </a:p>
          </p:txBody>
        </p:sp>
        <p:sp>
          <p:nvSpPr>
            <p:cNvPr id="8" name="Freeform 31">
              <a:extLst>
                <a:ext uri="{FF2B5EF4-FFF2-40B4-BE49-F238E27FC236}">
                  <a16:creationId xmlns:a16="http://schemas.microsoft.com/office/drawing/2014/main" id="{AA6F4621-3E0E-8129-4F7B-CF80476A5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2688" y="3686176"/>
              <a:ext cx="266700" cy="331788"/>
            </a:xfrm>
            <a:custGeom>
              <a:avLst/>
              <a:gdLst>
                <a:gd name="T0" fmla="*/ 62 w 70"/>
                <a:gd name="T1" fmla="*/ 57 h 86"/>
                <a:gd name="T2" fmla="*/ 37 w 70"/>
                <a:gd name="T3" fmla="*/ 44 h 86"/>
                <a:gd name="T4" fmla="*/ 36 w 70"/>
                <a:gd name="T5" fmla="*/ 39 h 86"/>
                <a:gd name="T6" fmla="*/ 43 w 70"/>
                <a:gd name="T7" fmla="*/ 26 h 86"/>
                <a:gd name="T8" fmla="*/ 44 w 70"/>
                <a:gd name="T9" fmla="*/ 19 h 86"/>
                <a:gd name="T10" fmla="*/ 41 w 70"/>
                <a:gd name="T11" fmla="*/ 4 h 86"/>
                <a:gd name="T12" fmla="*/ 26 w 70"/>
                <a:gd name="T13" fmla="*/ 0 h 86"/>
                <a:gd name="T14" fmla="*/ 12 w 70"/>
                <a:gd name="T15" fmla="*/ 6 h 86"/>
                <a:gd name="T16" fmla="*/ 11 w 70"/>
                <a:gd name="T17" fmla="*/ 20 h 86"/>
                <a:gd name="T18" fmla="*/ 12 w 70"/>
                <a:gd name="T19" fmla="*/ 26 h 86"/>
                <a:gd name="T20" fmla="*/ 19 w 70"/>
                <a:gd name="T21" fmla="*/ 40 h 86"/>
                <a:gd name="T22" fmla="*/ 18 w 70"/>
                <a:gd name="T23" fmla="*/ 44 h 86"/>
                <a:gd name="T24" fmla="*/ 0 w 70"/>
                <a:gd name="T25" fmla="*/ 52 h 86"/>
                <a:gd name="T26" fmla="*/ 22 w 70"/>
                <a:gd name="T27" fmla="*/ 64 h 86"/>
                <a:gd name="T28" fmla="*/ 29 w 70"/>
                <a:gd name="T29" fmla="*/ 86 h 86"/>
                <a:gd name="T30" fmla="*/ 67 w 70"/>
                <a:gd name="T31" fmla="*/ 77 h 86"/>
                <a:gd name="T32" fmla="*/ 62 w 70"/>
                <a:gd name="T33" fmla="*/ 5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" h="86">
                  <a:moveTo>
                    <a:pt x="62" y="57"/>
                  </a:moveTo>
                  <a:cubicBezTo>
                    <a:pt x="57" y="53"/>
                    <a:pt x="37" y="44"/>
                    <a:pt x="37" y="44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9" y="37"/>
                    <a:pt x="42" y="33"/>
                    <a:pt x="43" y="26"/>
                  </a:cubicBezTo>
                  <a:cubicBezTo>
                    <a:pt x="45" y="24"/>
                    <a:pt x="45" y="21"/>
                    <a:pt x="44" y="19"/>
                  </a:cubicBezTo>
                  <a:cubicBezTo>
                    <a:pt x="44" y="15"/>
                    <a:pt x="44" y="8"/>
                    <a:pt x="41" y="4"/>
                  </a:cubicBezTo>
                  <a:cubicBezTo>
                    <a:pt x="39" y="2"/>
                    <a:pt x="32" y="0"/>
                    <a:pt x="26" y="0"/>
                  </a:cubicBezTo>
                  <a:cubicBezTo>
                    <a:pt x="18" y="0"/>
                    <a:pt x="14" y="4"/>
                    <a:pt x="12" y="6"/>
                  </a:cubicBezTo>
                  <a:cubicBezTo>
                    <a:pt x="10" y="11"/>
                    <a:pt x="11" y="18"/>
                    <a:pt x="11" y="20"/>
                  </a:cubicBezTo>
                  <a:cubicBezTo>
                    <a:pt x="11" y="22"/>
                    <a:pt x="11" y="25"/>
                    <a:pt x="12" y="26"/>
                  </a:cubicBezTo>
                  <a:cubicBezTo>
                    <a:pt x="13" y="34"/>
                    <a:pt x="16" y="37"/>
                    <a:pt x="19" y="40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9" y="47"/>
                    <a:pt x="0" y="52"/>
                  </a:cubicBezTo>
                  <a:cubicBezTo>
                    <a:pt x="8" y="56"/>
                    <a:pt x="18" y="61"/>
                    <a:pt x="22" y="64"/>
                  </a:cubicBezTo>
                  <a:cubicBezTo>
                    <a:pt x="26" y="68"/>
                    <a:pt x="30" y="79"/>
                    <a:pt x="29" y="86"/>
                  </a:cubicBezTo>
                  <a:cubicBezTo>
                    <a:pt x="43" y="86"/>
                    <a:pt x="56" y="82"/>
                    <a:pt x="67" y="77"/>
                  </a:cubicBezTo>
                  <a:cubicBezTo>
                    <a:pt x="70" y="73"/>
                    <a:pt x="66" y="61"/>
                    <a:pt x="62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/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22AEF2A1-DA40-8EE3-22CA-BCA7363F2430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3381725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13E355-3869-F805-8B1C-3DE469F9B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Collaborative-</a:t>
            </a:r>
            <a:r>
              <a:rPr lang="de-DE" noProof="0" dirty="0" err="1"/>
              <a:t>Filtering</a:t>
            </a:r>
            <a:endParaRPr lang="de-DE" noProof="0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0BF77ED-CFC5-BA1F-DDF3-253B3DCA9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10</a:t>
            </a:fld>
            <a:endParaRPr lang="de-DE" noProof="0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0718507-8288-F9F9-043F-0D105A807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36"/>
          <a:stretch>
            <a:fillRect/>
          </a:stretch>
        </p:blipFill>
        <p:spPr>
          <a:xfrm>
            <a:off x="5198050" y="1183671"/>
            <a:ext cx="1795900" cy="2915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Bildplatzhalter 3">
            <a:extLst>
              <a:ext uri="{FF2B5EF4-FFF2-40B4-BE49-F238E27FC236}">
                <a16:creationId xmlns:a16="http://schemas.microsoft.com/office/drawing/2014/main" id="{27FF0F4A-1E66-EE6B-E060-8904DB9541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4998" y="3429000"/>
            <a:ext cx="1825459" cy="18254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Bildplatzhalter 3">
            <a:extLst>
              <a:ext uri="{FF2B5EF4-FFF2-40B4-BE49-F238E27FC236}">
                <a16:creationId xmlns:a16="http://schemas.microsoft.com/office/drawing/2014/main" id="{AD39A5AE-1EFD-652C-8911-E64D76908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3304" y="3429000"/>
            <a:ext cx="1825459" cy="18254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Freeform 47">
            <a:extLst>
              <a:ext uri="{FF2B5EF4-FFF2-40B4-BE49-F238E27FC236}">
                <a16:creationId xmlns:a16="http://schemas.microsoft.com/office/drawing/2014/main" id="{18366EC0-ACEF-9373-64D3-4368AFF7696E}"/>
              </a:ext>
            </a:extLst>
          </p:cNvPr>
          <p:cNvSpPr>
            <a:spLocks/>
          </p:cNvSpPr>
          <p:nvPr/>
        </p:nvSpPr>
        <p:spPr bwMode="auto">
          <a:xfrm>
            <a:off x="3497389" y="2054847"/>
            <a:ext cx="1141413" cy="1012825"/>
          </a:xfrm>
          <a:custGeom>
            <a:avLst/>
            <a:gdLst>
              <a:gd name="T0" fmla="*/ 326 w 440"/>
              <a:gd name="T1" fmla="*/ 12 h 390"/>
              <a:gd name="T2" fmla="*/ 305 w 440"/>
              <a:gd name="T3" fmla="*/ 33 h 390"/>
              <a:gd name="T4" fmla="*/ 384 w 440"/>
              <a:gd name="T5" fmla="*/ 95 h 390"/>
              <a:gd name="T6" fmla="*/ 11 w 440"/>
              <a:gd name="T7" fmla="*/ 359 h 390"/>
              <a:gd name="T8" fmla="*/ 37 w 440"/>
              <a:gd name="T9" fmla="*/ 374 h 390"/>
              <a:gd name="T10" fmla="*/ 388 w 440"/>
              <a:gd name="T11" fmla="*/ 125 h 390"/>
              <a:gd name="T12" fmla="*/ 331 w 440"/>
              <a:gd name="T13" fmla="*/ 198 h 390"/>
              <a:gd name="T14" fmla="*/ 353 w 440"/>
              <a:gd name="T15" fmla="*/ 219 h 390"/>
              <a:gd name="T16" fmla="*/ 433 w 440"/>
              <a:gd name="T17" fmla="*/ 117 h 390"/>
              <a:gd name="T18" fmla="*/ 433 w 440"/>
              <a:gd name="T19" fmla="*/ 95 h 390"/>
              <a:gd name="T20" fmla="*/ 326 w 440"/>
              <a:gd name="T21" fmla="*/ 12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0" h="390">
                <a:moveTo>
                  <a:pt x="326" y="12"/>
                </a:moveTo>
                <a:cubicBezTo>
                  <a:pt x="311" y="0"/>
                  <a:pt x="290" y="21"/>
                  <a:pt x="305" y="33"/>
                </a:cubicBezTo>
                <a:cubicBezTo>
                  <a:pt x="331" y="54"/>
                  <a:pt x="358" y="75"/>
                  <a:pt x="384" y="95"/>
                </a:cubicBezTo>
                <a:cubicBezTo>
                  <a:pt x="232" y="134"/>
                  <a:pt x="99" y="229"/>
                  <a:pt x="11" y="359"/>
                </a:cubicBezTo>
                <a:cubicBezTo>
                  <a:pt x="0" y="375"/>
                  <a:pt x="26" y="390"/>
                  <a:pt x="37" y="374"/>
                </a:cubicBezTo>
                <a:cubicBezTo>
                  <a:pt x="120" y="252"/>
                  <a:pt x="245" y="163"/>
                  <a:pt x="388" y="125"/>
                </a:cubicBezTo>
                <a:cubicBezTo>
                  <a:pt x="369" y="150"/>
                  <a:pt x="350" y="174"/>
                  <a:pt x="331" y="198"/>
                </a:cubicBezTo>
                <a:cubicBezTo>
                  <a:pt x="320" y="213"/>
                  <a:pt x="341" y="234"/>
                  <a:pt x="353" y="219"/>
                </a:cubicBezTo>
                <a:cubicBezTo>
                  <a:pt x="379" y="185"/>
                  <a:pt x="406" y="151"/>
                  <a:pt x="433" y="117"/>
                </a:cubicBezTo>
                <a:cubicBezTo>
                  <a:pt x="437" y="111"/>
                  <a:pt x="440" y="101"/>
                  <a:pt x="433" y="95"/>
                </a:cubicBezTo>
                <a:cubicBezTo>
                  <a:pt x="397" y="68"/>
                  <a:pt x="362" y="40"/>
                  <a:pt x="326" y="12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36A9B0BE-BE52-2EBD-089C-E5C2132285E3}"/>
              </a:ext>
            </a:extLst>
          </p:cNvPr>
          <p:cNvGrpSpPr/>
          <p:nvPr/>
        </p:nvGrpSpPr>
        <p:grpSpPr>
          <a:xfrm rot="-120000">
            <a:off x="4295639" y="4612841"/>
            <a:ext cx="3461227" cy="1294038"/>
            <a:chOff x="4295639" y="4640891"/>
            <a:chExt cx="3461227" cy="1294038"/>
          </a:xfrm>
        </p:grpSpPr>
        <p:sp>
          <p:nvSpPr>
            <p:cNvPr id="17" name="Freeform 50">
              <a:extLst>
                <a:ext uri="{FF2B5EF4-FFF2-40B4-BE49-F238E27FC236}">
                  <a16:creationId xmlns:a16="http://schemas.microsoft.com/office/drawing/2014/main" id="{D490588F-2C4A-CC3C-20CB-82AC51383B96}"/>
                </a:ext>
              </a:extLst>
            </p:cNvPr>
            <p:cNvSpPr>
              <a:spLocks/>
            </p:cNvSpPr>
            <p:nvPr/>
          </p:nvSpPr>
          <p:spPr bwMode="auto">
            <a:xfrm rot="2132860">
              <a:off x="4295639" y="4640891"/>
              <a:ext cx="1884363" cy="1227138"/>
            </a:xfrm>
            <a:custGeom>
              <a:avLst/>
              <a:gdLst>
                <a:gd name="T0" fmla="*/ 695 w 726"/>
                <a:gd name="T1" fmla="*/ 11 h 472"/>
                <a:gd name="T2" fmla="*/ 42 w 726"/>
                <a:gd name="T3" fmla="*/ 371 h 472"/>
                <a:gd name="T4" fmla="*/ 87 w 726"/>
                <a:gd name="T5" fmla="*/ 281 h 472"/>
                <a:gd name="T6" fmla="*/ 61 w 726"/>
                <a:gd name="T7" fmla="*/ 266 h 472"/>
                <a:gd name="T8" fmla="*/ 3 w 726"/>
                <a:gd name="T9" fmla="*/ 382 h 472"/>
                <a:gd name="T10" fmla="*/ 8 w 726"/>
                <a:gd name="T11" fmla="*/ 403 h 472"/>
                <a:gd name="T12" fmla="*/ 130 w 726"/>
                <a:gd name="T13" fmla="*/ 464 h 472"/>
                <a:gd name="T14" fmla="*/ 145 w 726"/>
                <a:gd name="T15" fmla="*/ 438 h 472"/>
                <a:gd name="T16" fmla="*/ 61 w 726"/>
                <a:gd name="T17" fmla="*/ 396 h 472"/>
                <a:gd name="T18" fmla="*/ 711 w 726"/>
                <a:gd name="T19" fmla="*/ 37 h 472"/>
                <a:gd name="T20" fmla="*/ 695 w 726"/>
                <a:gd name="T21" fmla="*/ 11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6" h="472">
                  <a:moveTo>
                    <a:pt x="695" y="11"/>
                  </a:moveTo>
                  <a:cubicBezTo>
                    <a:pt x="492" y="152"/>
                    <a:pt x="272" y="278"/>
                    <a:pt x="42" y="371"/>
                  </a:cubicBezTo>
                  <a:cubicBezTo>
                    <a:pt x="57" y="341"/>
                    <a:pt x="72" y="311"/>
                    <a:pt x="87" y="281"/>
                  </a:cubicBezTo>
                  <a:cubicBezTo>
                    <a:pt x="96" y="264"/>
                    <a:pt x="70" y="249"/>
                    <a:pt x="61" y="266"/>
                  </a:cubicBezTo>
                  <a:cubicBezTo>
                    <a:pt x="42" y="305"/>
                    <a:pt x="22" y="344"/>
                    <a:pt x="3" y="382"/>
                  </a:cubicBezTo>
                  <a:cubicBezTo>
                    <a:pt x="0" y="389"/>
                    <a:pt x="1" y="399"/>
                    <a:pt x="8" y="403"/>
                  </a:cubicBezTo>
                  <a:cubicBezTo>
                    <a:pt x="49" y="423"/>
                    <a:pt x="89" y="443"/>
                    <a:pt x="130" y="464"/>
                  </a:cubicBezTo>
                  <a:cubicBezTo>
                    <a:pt x="147" y="472"/>
                    <a:pt x="162" y="446"/>
                    <a:pt x="145" y="438"/>
                  </a:cubicBezTo>
                  <a:cubicBezTo>
                    <a:pt x="117" y="424"/>
                    <a:pt x="89" y="410"/>
                    <a:pt x="61" y="396"/>
                  </a:cubicBezTo>
                  <a:cubicBezTo>
                    <a:pt x="290" y="302"/>
                    <a:pt x="508" y="177"/>
                    <a:pt x="711" y="37"/>
                  </a:cubicBezTo>
                  <a:cubicBezTo>
                    <a:pt x="726" y="26"/>
                    <a:pt x="711" y="0"/>
                    <a:pt x="695" y="11"/>
                  </a:cubicBezTo>
                  <a:close/>
                </a:path>
              </a:pathLst>
            </a:cu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8" name="Freeform 50">
              <a:extLst>
                <a:ext uri="{FF2B5EF4-FFF2-40B4-BE49-F238E27FC236}">
                  <a16:creationId xmlns:a16="http://schemas.microsoft.com/office/drawing/2014/main" id="{A5941CBB-6DA5-F69B-58BE-0D58A41035E2}"/>
                </a:ext>
              </a:extLst>
            </p:cNvPr>
            <p:cNvSpPr>
              <a:spLocks/>
            </p:cNvSpPr>
            <p:nvPr/>
          </p:nvSpPr>
          <p:spPr bwMode="auto">
            <a:xfrm rot="19769269" flipH="1">
              <a:off x="5841666" y="4707329"/>
              <a:ext cx="1915200" cy="1227600"/>
            </a:xfrm>
            <a:custGeom>
              <a:avLst/>
              <a:gdLst>
                <a:gd name="T0" fmla="*/ 695 w 726"/>
                <a:gd name="T1" fmla="*/ 11 h 472"/>
                <a:gd name="T2" fmla="*/ 42 w 726"/>
                <a:gd name="T3" fmla="*/ 371 h 472"/>
                <a:gd name="T4" fmla="*/ 87 w 726"/>
                <a:gd name="T5" fmla="*/ 281 h 472"/>
                <a:gd name="T6" fmla="*/ 61 w 726"/>
                <a:gd name="T7" fmla="*/ 266 h 472"/>
                <a:gd name="T8" fmla="*/ 3 w 726"/>
                <a:gd name="T9" fmla="*/ 382 h 472"/>
                <a:gd name="T10" fmla="*/ 8 w 726"/>
                <a:gd name="T11" fmla="*/ 403 h 472"/>
                <a:gd name="T12" fmla="*/ 130 w 726"/>
                <a:gd name="T13" fmla="*/ 464 h 472"/>
                <a:gd name="T14" fmla="*/ 145 w 726"/>
                <a:gd name="T15" fmla="*/ 438 h 472"/>
                <a:gd name="T16" fmla="*/ 61 w 726"/>
                <a:gd name="T17" fmla="*/ 396 h 472"/>
                <a:gd name="T18" fmla="*/ 711 w 726"/>
                <a:gd name="T19" fmla="*/ 37 h 472"/>
                <a:gd name="T20" fmla="*/ 695 w 726"/>
                <a:gd name="T21" fmla="*/ 11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6" h="472">
                  <a:moveTo>
                    <a:pt x="695" y="11"/>
                  </a:moveTo>
                  <a:cubicBezTo>
                    <a:pt x="492" y="152"/>
                    <a:pt x="272" y="278"/>
                    <a:pt x="42" y="371"/>
                  </a:cubicBezTo>
                  <a:cubicBezTo>
                    <a:pt x="57" y="341"/>
                    <a:pt x="72" y="311"/>
                    <a:pt x="87" y="281"/>
                  </a:cubicBezTo>
                  <a:cubicBezTo>
                    <a:pt x="96" y="264"/>
                    <a:pt x="70" y="249"/>
                    <a:pt x="61" y="266"/>
                  </a:cubicBezTo>
                  <a:cubicBezTo>
                    <a:pt x="42" y="305"/>
                    <a:pt x="22" y="344"/>
                    <a:pt x="3" y="382"/>
                  </a:cubicBezTo>
                  <a:cubicBezTo>
                    <a:pt x="0" y="389"/>
                    <a:pt x="1" y="399"/>
                    <a:pt x="8" y="403"/>
                  </a:cubicBezTo>
                  <a:cubicBezTo>
                    <a:pt x="49" y="423"/>
                    <a:pt x="89" y="443"/>
                    <a:pt x="130" y="464"/>
                  </a:cubicBezTo>
                  <a:cubicBezTo>
                    <a:pt x="147" y="472"/>
                    <a:pt x="162" y="446"/>
                    <a:pt x="145" y="438"/>
                  </a:cubicBezTo>
                  <a:cubicBezTo>
                    <a:pt x="117" y="424"/>
                    <a:pt x="89" y="410"/>
                    <a:pt x="61" y="396"/>
                  </a:cubicBezTo>
                  <a:cubicBezTo>
                    <a:pt x="290" y="302"/>
                    <a:pt x="508" y="177"/>
                    <a:pt x="711" y="37"/>
                  </a:cubicBezTo>
                  <a:cubicBezTo>
                    <a:pt x="726" y="26"/>
                    <a:pt x="711" y="0"/>
                    <a:pt x="695" y="11"/>
                  </a:cubicBezTo>
                  <a:close/>
                </a:path>
              </a:pathLst>
            </a:cu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:a16="http://schemas.microsoft.com/office/drawing/2014/main" id="{3116CC81-467C-FCD1-CA84-2E470E529434}"/>
              </a:ext>
            </a:extLst>
          </p:cNvPr>
          <p:cNvSpPr txBox="1"/>
          <p:nvPr/>
        </p:nvSpPr>
        <p:spPr>
          <a:xfrm>
            <a:off x="4068095" y="5585558"/>
            <a:ext cx="4128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noProof="0" dirty="0">
                <a:latin typeface="+mj-lt"/>
              </a:rPr>
              <a:t>Ähnliche Interessen</a:t>
            </a:r>
          </a:p>
        </p:txBody>
      </p:sp>
      <p:sp>
        <p:nvSpPr>
          <p:cNvPr id="21" name="Freeform 47">
            <a:extLst>
              <a:ext uri="{FF2B5EF4-FFF2-40B4-BE49-F238E27FC236}">
                <a16:creationId xmlns:a16="http://schemas.microsoft.com/office/drawing/2014/main" id="{F87959BD-019E-CE1A-3582-E7F9B2C660F7}"/>
              </a:ext>
            </a:extLst>
          </p:cNvPr>
          <p:cNvSpPr>
            <a:spLocks/>
          </p:cNvSpPr>
          <p:nvPr/>
        </p:nvSpPr>
        <p:spPr bwMode="auto">
          <a:xfrm rot="4471711">
            <a:off x="7366674" y="2026168"/>
            <a:ext cx="1141413" cy="1012825"/>
          </a:xfrm>
          <a:custGeom>
            <a:avLst/>
            <a:gdLst>
              <a:gd name="T0" fmla="*/ 326 w 440"/>
              <a:gd name="T1" fmla="*/ 12 h 390"/>
              <a:gd name="T2" fmla="*/ 305 w 440"/>
              <a:gd name="T3" fmla="*/ 33 h 390"/>
              <a:gd name="T4" fmla="*/ 384 w 440"/>
              <a:gd name="T5" fmla="*/ 95 h 390"/>
              <a:gd name="T6" fmla="*/ 11 w 440"/>
              <a:gd name="T7" fmla="*/ 359 h 390"/>
              <a:gd name="T8" fmla="*/ 37 w 440"/>
              <a:gd name="T9" fmla="*/ 374 h 390"/>
              <a:gd name="T10" fmla="*/ 388 w 440"/>
              <a:gd name="T11" fmla="*/ 125 h 390"/>
              <a:gd name="T12" fmla="*/ 331 w 440"/>
              <a:gd name="T13" fmla="*/ 198 h 390"/>
              <a:gd name="T14" fmla="*/ 353 w 440"/>
              <a:gd name="T15" fmla="*/ 219 h 390"/>
              <a:gd name="T16" fmla="*/ 433 w 440"/>
              <a:gd name="T17" fmla="*/ 117 h 390"/>
              <a:gd name="T18" fmla="*/ 433 w 440"/>
              <a:gd name="T19" fmla="*/ 95 h 390"/>
              <a:gd name="T20" fmla="*/ 326 w 440"/>
              <a:gd name="T21" fmla="*/ 12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0" h="390">
                <a:moveTo>
                  <a:pt x="326" y="12"/>
                </a:moveTo>
                <a:cubicBezTo>
                  <a:pt x="311" y="0"/>
                  <a:pt x="290" y="21"/>
                  <a:pt x="305" y="33"/>
                </a:cubicBezTo>
                <a:cubicBezTo>
                  <a:pt x="331" y="54"/>
                  <a:pt x="358" y="75"/>
                  <a:pt x="384" y="95"/>
                </a:cubicBezTo>
                <a:cubicBezTo>
                  <a:pt x="232" y="134"/>
                  <a:pt x="99" y="229"/>
                  <a:pt x="11" y="359"/>
                </a:cubicBezTo>
                <a:cubicBezTo>
                  <a:pt x="0" y="375"/>
                  <a:pt x="26" y="390"/>
                  <a:pt x="37" y="374"/>
                </a:cubicBezTo>
                <a:cubicBezTo>
                  <a:pt x="120" y="252"/>
                  <a:pt x="245" y="163"/>
                  <a:pt x="388" y="125"/>
                </a:cubicBezTo>
                <a:cubicBezTo>
                  <a:pt x="369" y="150"/>
                  <a:pt x="350" y="174"/>
                  <a:pt x="331" y="198"/>
                </a:cubicBezTo>
                <a:cubicBezTo>
                  <a:pt x="320" y="213"/>
                  <a:pt x="341" y="234"/>
                  <a:pt x="353" y="219"/>
                </a:cubicBezTo>
                <a:cubicBezTo>
                  <a:pt x="379" y="185"/>
                  <a:pt x="406" y="151"/>
                  <a:pt x="433" y="117"/>
                </a:cubicBezTo>
                <a:cubicBezTo>
                  <a:pt x="437" y="111"/>
                  <a:pt x="440" y="101"/>
                  <a:pt x="433" y="95"/>
                </a:cubicBezTo>
                <a:cubicBezTo>
                  <a:pt x="397" y="68"/>
                  <a:pt x="362" y="40"/>
                  <a:pt x="326" y="12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1B5D347-8492-AD61-F3A7-91B9798F3D7D}"/>
              </a:ext>
            </a:extLst>
          </p:cNvPr>
          <p:cNvSpPr txBox="1"/>
          <p:nvPr/>
        </p:nvSpPr>
        <p:spPr>
          <a:xfrm>
            <a:off x="1136153" y="1984367"/>
            <a:ext cx="4128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noProof="0" dirty="0">
                <a:latin typeface="+mj-lt"/>
              </a:rPr>
              <a:t>Schaut Beiträge</a:t>
            </a:r>
          </a:p>
          <a:p>
            <a:pPr algn="ctr"/>
            <a:r>
              <a:rPr lang="de-DE" b="1" noProof="0" dirty="0">
                <a:latin typeface="+mj-lt"/>
              </a:rPr>
              <a:t> zu Tieren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8DB72F3-FA67-F606-1ABD-51965D8593C3}"/>
              </a:ext>
            </a:extLst>
          </p:cNvPr>
          <p:cNvSpPr txBox="1"/>
          <p:nvPr/>
        </p:nvSpPr>
        <p:spPr>
          <a:xfrm>
            <a:off x="6780079" y="1938200"/>
            <a:ext cx="4128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noProof="0" dirty="0">
                <a:latin typeface="+mj-lt"/>
              </a:rPr>
              <a:t>Wird empfohlen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6FDAF1A-D5D7-8CFE-4F6E-7150E12CE6F2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2263382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/>
      <p:bldP spid="21" grpId="0" animBg="1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82CF152D-717A-42A7-FC89-294DCA99D709}"/>
              </a:ext>
            </a:extLst>
          </p:cNvPr>
          <p:cNvCxnSpPr>
            <a:cxnSpLocks/>
            <a:endCxn id="7" idx="6"/>
          </p:cNvCxnSpPr>
          <p:nvPr/>
        </p:nvCxnSpPr>
        <p:spPr>
          <a:xfrm flipH="1">
            <a:off x="2970990" y="2357121"/>
            <a:ext cx="1564829" cy="77380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99580D16-37FD-DD5B-BE75-B68401050260}"/>
              </a:ext>
            </a:extLst>
          </p:cNvPr>
          <p:cNvCxnSpPr>
            <a:cxnSpLocks/>
          </p:cNvCxnSpPr>
          <p:nvPr/>
        </p:nvCxnSpPr>
        <p:spPr>
          <a:xfrm flipV="1">
            <a:off x="5332205" y="3991087"/>
            <a:ext cx="1972320" cy="1237263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820485F8-8E45-B567-6A76-90716620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Filterblasen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8A5148E-5A53-7765-510E-006CBFBA6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11</a:t>
            </a:fld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5285A7C-B40B-1CA9-AD4B-9D0815B1D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6"/>
          <a:stretch>
            <a:fillRect/>
          </a:stretch>
        </p:blipFill>
        <p:spPr>
          <a:xfrm>
            <a:off x="471785" y="1271875"/>
            <a:ext cx="2027583" cy="37181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3B98C8E-86ED-B0F3-8CC8-1309FFFECA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8"/>
          <a:stretch>
            <a:fillRect/>
          </a:stretch>
        </p:blipFill>
        <p:spPr>
          <a:xfrm>
            <a:off x="7926110" y="1148143"/>
            <a:ext cx="2058610" cy="373415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7B99567-D085-A444-99A2-0A574C9DB0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0"/>
          <a:stretch>
            <a:fillRect/>
          </a:stretch>
        </p:blipFill>
        <p:spPr>
          <a:xfrm>
            <a:off x="8869354" y="1329317"/>
            <a:ext cx="2070590" cy="3736696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E089C38B-F514-9958-8C71-24C12622E705}"/>
              </a:ext>
            </a:extLst>
          </p:cNvPr>
          <p:cNvSpPr/>
          <p:nvPr/>
        </p:nvSpPr>
        <p:spPr>
          <a:xfrm>
            <a:off x="-1452196" y="635151"/>
            <a:ext cx="4423186" cy="4991548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7BB3403-BAB8-806A-2D88-7EC51E1FE0A5}"/>
              </a:ext>
            </a:extLst>
          </p:cNvPr>
          <p:cNvSpPr/>
          <p:nvPr/>
        </p:nvSpPr>
        <p:spPr>
          <a:xfrm>
            <a:off x="7106561" y="761365"/>
            <a:ext cx="4423186" cy="4658670"/>
          </a:xfrm>
          <a:prstGeom prst="ellipse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63B0FB7-29BD-5296-1AD5-F2682408A1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384" y="1091069"/>
            <a:ext cx="1521697" cy="2666376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63FB0CB-7831-4FCE-B606-82A33D8D9D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384" y="3887916"/>
            <a:ext cx="1518853" cy="2680868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7" name="Rectangle 2">
            <a:extLst>
              <a:ext uri="{FF2B5EF4-FFF2-40B4-BE49-F238E27FC236}">
                <a16:creationId xmlns:a16="http://schemas.microsoft.com/office/drawing/2014/main" id="{F821776C-12DC-6A9F-66AC-06F474FA01EA}"/>
              </a:ext>
            </a:extLst>
          </p:cNvPr>
          <p:cNvSpPr/>
          <p:nvPr/>
        </p:nvSpPr>
        <p:spPr>
          <a:xfrm>
            <a:off x="4034118" y="1039495"/>
            <a:ext cx="1693853" cy="5638799"/>
          </a:xfrm>
          <a:prstGeom prst="rect">
            <a:avLst/>
          </a:prstGeom>
          <a:noFill/>
          <a:ln w="254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223ACE3-F51B-6B9F-91B5-13ED854AD633}"/>
              </a:ext>
            </a:extLst>
          </p:cNvPr>
          <p:cNvSpPr txBox="1"/>
          <p:nvPr/>
        </p:nvSpPr>
        <p:spPr>
          <a:xfrm>
            <a:off x="8011100" y="5601209"/>
            <a:ext cx="2614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C00000"/>
                </a:solidFill>
                <a:latin typeface="+mj-lt"/>
              </a:rPr>
              <a:t>Blase B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35F35D3A-CC2A-C98F-C7B6-3A7EBE9C0E13}"/>
              </a:ext>
            </a:extLst>
          </p:cNvPr>
          <p:cNvSpPr txBox="1"/>
          <p:nvPr/>
        </p:nvSpPr>
        <p:spPr>
          <a:xfrm>
            <a:off x="-711559" y="5786211"/>
            <a:ext cx="2614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1"/>
                </a:solidFill>
                <a:latin typeface="+mj-lt"/>
              </a:rPr>
              <a:t>Blase A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CDB5E86F-D6CF-AF79-580C-9DDB6DACE047}"/>
              </a:ext>
            </a:extLst>
          </p:cNvPr>
          <p:cNvSpPr txBox="1"/>
          <p:nvPr/>
        </p:nvSpPr>
        <p:spPr>
          <a:xfrm>
            <a:off x="10760565" y="2765420"/>
            <a:ext cx="731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latin typeface="+mj-lt"/>
              </a:rPr>
              <a:t>…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3801D12F-D212-6F13-8FAA-E08CDBF6FD4A}"/>
              </a:ext>
            </a:extLst>
          </p:cNvPr>
          <p:cNvSpPr txBox="1"/>
          <p:nvPr/>
        </p:nvSpPr>
        <p:spPr>
          <a:xfrm>
            <a:off x="-149164" y="2765420"/>
            <a:ext cx="731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latin typeface="+mj-lt"/>
              </a:rPr>
              <a:t>…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30088F7-338D-9A29-263E-14F4C0670289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2068730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2">
            <a:extLst>
              <a:ext uri="{FF2B5EF4-FFF2-40B4-BE49-F238E27FC236}">
                <a16:creationId xmlns:a16="http://schemas.microsoft.com/office/drawing/2014/main" id="{F4ED7F52-82BD-05D0-5776-A86FC324C305}"/>
              </a:ext>
            </a:extLst>
          </p:cNvPr>
          <p:cNvGrpSpPr/>
          <p:nvPr/>
        </p:nvGrpSpPr>
        <p:grpSpPr>
          <a:xfrm rot="19717501">
            <a:off x="10404135" y="3316346"/>
            <a:ext cx="1375013" cy="859790"/>
            <a:chOff x="773113" y="61913"/>
            <a:chExt cx="10731500" cy="6710362"/>
          </a:xfrm>
        </p:grpSpPr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8875E8C5-E18E-8BF4-69B8-B40C70DC7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563" y="1484313"/>
              <a:ext cx="10560050" cy="5208587"/>
            </a:xfrm>
            <a:custGeom>
              <a:avLst/>
              <a:gdLst>
                <a:gd name="T0" fmla="*/ 2061 w 3201"/>
                <a:gd name="T1" fmla="*/ 0 h 1578"/>
                <a:gd name="T2" fmla="*/ 179 w 3201"/>
                <a:gd name="T3" fmla="*/ 895 h 1578"/>
                <a:gd name="T4" fmla="*/ 2 w 3201"/>
                <a:gd name="T5" fmla="*/ 998 h 1578"/>
                <a:gd name="T6" fmla="*/ 67 w 3201"/>
                <a:gd name="T7" fmla="*/ 1118 h 1578"/>
                <a:gd name="T8" fmla="*/ 793 w 3201"/>
                <a:gd name="T9" fmla="*/ 1535 h 1578"/>
                <a:gd name="T10" fmla="*/ 978 w 3201"/>
                <a:gd name="T11" fmla="*/ 1578 h 1578"/>
                <a:gd name="T12" fmla="*/ 1199 w 3201"/>
                <a:gd name="T13" fmla="*/ 1517 h 1578"/>
                <a:gd name="T14" fmla="*/ 3103 w 3201"/>
                <a:gd name="T15" fmla="*/ 421 h 1578"/>
                <a:gd name="T16" fmla="*/ 3201 w 3201"/>
                <a:gd name="T17" fmla="*/ 295 h 1578"/>
                <a:gd name="T18" fmla="*/ 2823 w 3201"/>
                <a:gd name="T19" fmla="*/ 39 h 1578"/>
                <a:gd name="T20" fmla="*/ 2061 w 3201"/>
                <a:gd name="T21" fmla="*/ 0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01" h="1578">
                  <a:moveTo>
                    <a:pt x="2061" y="0"/>
                  </a:moveTo>
                  <a:cubicBezTo>
                    <a:pt x="179" y="895"/>
                    <a:pt x="179" y="895"/>
                    <a:pt x="179" y="895"/>
                  </a:cubicBezTo>
                  <a:cubicBezTo>
                    <a:pt x="179" y="895"/>
                    <a:pt x="4" y="921"/>
                    <a:pt x="2" y="998"/>
                  </a:cubicBezTo>
                  <a:cubicBezTo>
                    <a:pt x="0" y="1088"/>
                    <a:pt x="67" y="1118"/>
                    <a:pt x="67" y="1118"/>
                  </a:cubicBezTo>
                  <a:cubicBezTo>
                    <a:pt x="793" y="1535"/>
                    <a:pt x="793" y="1535"/>
                    <a:pt x="793" y="1535"/>
                  </a:cubicBezTo>
                  <a:cubicBezTo>
                    <a:pt x="793" y="1535"/>
                    <a:pt x="868" y="1578"/>
                    <a:pt x="978" y="1578"/>
                  </a:cubicBezTo>
                  <a:cubicBezTo>
                    <a:pt x="1042" y="1578"/>
                    <a:pt x="1119" y="1563"/>
                    <a:pt x="1199" y="1517"/>
                  </a:cubicBezTo>
                  <a:cubicBezTo>
                    <a:pt x="1488" y="1350"/>
                    <a:pt x="1427" y="1386"/>
                    <a:pt x="3103" y="421"/>
                  </a:cubicBezTo>
                  <a:cubicBezTo>
                    <a:pt x="3103" y="421"/>
                    <a:pt x="3201" y="371"/>
                    <a:pt x="3201" y="295"/>
                  </a:cubicBezTo>
                  <a:cubicBezTo>
                    <a:pt x="3201" y="172"/>
                    <a:pt x="2823" y="39"/>
                    <a:pt x="2823" y="39"/>
                  </a:cubicBezTo>
                  <a:cubicBezTo>
                    <a:pt x="2061" y="0"/>
                    <a:pt x="2061" y="0"/>
                    <a:pt x="2061" y="0"/>
                  </a:cubicBezTo>
                </a:path>
              </a:pathLst>
            </a:custGeom>
            <a:solidFill>
              <a:srgbClr val="BCBDC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DCF40C73-F9AA-9841-D8E0-5CDE2130E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913" y="1465263"/>
              <a:ext cx="10415588" cy="5307012"/>
            </a:xfrm>
            <a:custGeom>
              <a:avLst/>
              <a:gdLst>
                <a:gd name="T0" fmla="*/ 1 w 3157"/>
                <a:gd name="T1" fmla="*/ 885 h 1608"/>
                <a:gd name="T2" fmla="*/ 0 w 3157"/>
                <a:gd name="T3" fmla="*/ 1009 h 1608"/>
                <a:gd name="T4" fmla="*/ 55 w 3157"/>
                <a:gd name="T5" fmla="*/ 1099 h 1608"/>
                <a:gd name="T6" fmla="*/ 758 w 3157"/>
                <a:gd name="T7" fmla="*/ 1503 h 1608"/>
                <a:gd name="T8" fmla="*/ 1157 w 3157"/>
                <a:gd name="T9" fmla="*/ 1485 h 1608"/>
                <a:gd name="T10" fmla="*/ 3092 w 3157"/>
                <a:gd name="T11" fmla="*/ 370 h 1608"/>
                <a:gd name="T12" fmla="*/ 3157 w 3157"/>
                <a:gd name="T13" fmla="*/ 267 h 1608"/>
                <a:gd name="T14" fmla="*/ 3157 w 3157"/>
                <a:gd name="T15" fmla="*/ 146 h 1608"/>
                <a:gd name="T16" fmla="*/ 2000 w 3157"/>
                <a:gd name="T17" fmla="*/ 0 h 1608"/>
                <a:gd name="T18" fmla="*/ 1 w 3157"/>
                <a:gd name="T19" fmla="*/ 885 h 1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57" h="1608">
                  <a:moveTo>
                    <a:pt x="1" y="885"/>
                  </a:moveTo>
                  <a:cubicBezTo>
                    <a:pt x="0" y="1009"/>
                    <a:pt x="0" y="1009"/>
                    <a:pt x="0" y="1009"/>
                  </a:cubicBezTo>
                  <a:cubicBezTo>
                    <a:pt x="0" y="1009"/>
                    <a:pt x="2" y="1069"/>
                    <a:pt x="55" y="1099"/>
                  </a:cubicBezTo>
                  <a:cubicBezTo>
                    <a:pt x="115" y="1133"/>
                    <a:pt x="758" y="1503"/>
                    <a:pt x="758" y="1503"/>
                  </a:cubicBezTo>
                  <a:cubicBezTo>
                    <a:pt x="758" y="1503"/>
                    <a:pt x="943" y="1608"/>
                    <a:pt x="1157" y="1485"/>
                  </a:cubicBezTo>
                  <a:cubicBezTo>
                    <a:pt x="1434" y="1325"/>
                    <a:pt x="3092" y="370"/>
                    <a:pt x="3092" y="370"/>
                  </a:cubicBezTo>
                  <a:cubicBezTo>
                    <a:pt x="3092" y="370"/>
                    <a:pt x="3157" y="338"/>
                    <a:pt x="3157" y="267"/>
                  </a:cubicBezTo>
                  <a:cubicBezTo>
                    <a:pt x="3157" y="218"/>
                    <a:pt x="3157" y="146"/>
                    <a:pt x="3157" y="146"/>
                  </a:cubicBezTo>
                  <a:cubicBezTo>
                    <a:pt x="2000" y="0"/>
                    <a:pt x="2000" y="0"/>
                    <a:pt x="2000" y="0"/>
                  </a:cubicBezTo>
                  <a:lnTo>
                    <a:pt x="1" y="885"/>
                  </a:lnTo>
                  <a:close/>
                </a:path>
              </a:pathLst>
            </a:custGeom>
            <a:solidFill>
              <a:srgbClr val="E0D4C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id="{7458265C-67C8-ABDA-9B61-776C6A040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3" y="61913"/>
              <a:ext cx="10679113" cy="6138862"/>
            </a:xfrm>
            <a:custGeom>
              <a:avLst/>
              <a:gdLst>
                <a:gd name="T0" fmla="*/ 1178 w 3237"/>
                <a:gd name="T1" fmla="*/ 1797 h 1860"/>
                <a:gd name="T2" fmla="*/ 850 w 3237"/>
                <a:gd name="T3" fmla="*/ 1809 h 1860"/>
                <a:gd name="T4" fmla="*/ 111 w 3237"/>
                <a:gd name="T5" fmla="*/ 1384 h 1860"/>
                <a:gd name="T6" fmla="*/ 123 w 3237"/>
                <a:gd name="T7" fmla="*/ 1198 h 1860"/>
                <a:gd name="T8" fmla="*/ 2062 w 3237"/>
                <a:gd name="T9" fmla="*/ 81 h 1860"/>
                <a:gd name="T10" fmla="*/ 2388 w 3237"/>
                <a:gd name="T11" fmla="*/ 53 h 1860"/>
                <a:gd name="T12" fmla="*/ 3148 w 3237"/>
                <a:gd name="T13" fmla="*/ 488 h 1860"/>
                <a:gd name="T14" fmla="*/ 3140 w 3237"/>
                <a:gd name="T15" fmla="*/ 667 h 1860"/>
                <a:gd name="T16" fmla="*/ 1178 w 3237"/>
                <a:gd name="T17" fmla="*/ 1797 h 1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37" h="1860">
                  <a:moveTo>
                    <a:pt x="1178" y="1797"/>
                  </a:moveTo>
                  <a:cubicBezTo>
                    <a:pt x="1056" y="1859"/>
                    <a:pt x="948" y="1860"/>
                    <a:pt x="850" y="1809"/>
                  </a:cubicBezTo>
                  <a:cubicBezTo>
                    <a:pt x="111" y="1384"/>
                    <a:pt x="111" y="1384"/>
                    <a:pt x="111" y="1384"/>
                  </a:cubicBezTo>
                  <a:cubicBezTo>
                    <a:pt x="68" y="1359"/>
                    <a:pt x="0" y="1274"/>
                    <a:pt x="123" y="1198"/>
                  </a:cubicBezTo>
                  <a:cubicBezTo>
                    <a:pt x="2062" y="81"/>
                    <a:pt x="2062" y="81"/>
                    <a:pt x="2062" y="81"/>
                  </a:cubicBezTo>
                  <a:cubicBezTo>
                    <a:pt x="2185" y="6"/>
                    <a:pt x="2295" y="0"/>
                    <a:pt x="2388" y="53"/>
                  </a:cubicBezTo>
                  <a:cubicBezTo>
                    <a:pt x="3148" y="488"/>
                    <a:pt x="3148" y="488"/>
                    <a:pt x="3148" y="488"/>
                  </a:cubicBezTo>
                  <a:cubicBezTo>
                    <a:pt x="3237" y="534"/>
                    <a:pt x="3229" y="605"/>
                    <a:pt x="3140" y="667"/>
                  </a:cubicBezTo>
                  <a:lnTo>
                    <a:pt x="1178" y="1797"/>
                  </a:lnTo>
                  <a:close/>
                </a:path>
              </a:pathLst>
            </a:custGeom>
            <a:solidFill>
              <a:srgbClr val="EBE1D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id="{1198AE54-27A2-5725-8490-4355CA8B0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701" y="73026"/>
              <a:ext cx="10517188" cy="5986462"/>
            </a:xfrm>
            <a:custGeom>
              <a:avLst/>
              <a:gdLst>
                <a:gd name="T0" fmla="*/ 1117 w 3188"/>
                <a:gd name="T1" fmla="*/ 1760 h 1814"/>
                <a:gd name="T2" fmla="*/ 836 w 3188"/>
                <a:gd name="T3" fmla="*/ 1767 h 1814"/>
                <a:gd name="T4" fmla="*/ 84 w 3188"/>
                <a:gd name="T5" fmla="*/ 1341 h 1814"/>
                <a:gd name="T6" fmla="*/ 90 w 3188"/>
                <a:gd name="T7" fmla="*/ 1193 h 1814"/>
                <a:gd name="T8" fmla="*/ 2044 w 3188"/>
                <a:gd name="T9" fmla="*/ 69 h 1814"/>
                <a:gd name="T10" fmla="*/ 2325 w 3188"/>
                <a:gd name="T11" fmla="*/ 45 h 1814"/>
                <a:gd name="T12" fmla="*/ 3093 w 3188"/>
                <a:gd name="T13" fmla="*/ 485 h 1814"/>
                <a:gd name="T14" fmla="*/ 3094 w 3188"/>
                <a:gd name="T15" fmla="*/ 621 h 1814"/>
                <a:gd name="T16" fmla="*/ 1117 w 3188"/>
                <a:gd name="T17" fmla="*/ 1760 h 1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8" h="1814">
                  <a:moveTo>
                    <a:pt x="1117" y="1760"/>
                  </a:moveTo>
                  <a:cubicBezTo>
                    <a:pt x="1035" y="1814"/>
                    <a:pt x="911" y="1810"/>
                    <a:pt x="836" y="1767"/>
                  </a:cubicBezTo>
                  <a:cubicBezTo>
                    <a:pt x="84" y="1341"/>
                    <a:pt x="84" y="1341"/>
                    <a:pt x="84" y="1341"/>
                  </a:cubicBezTo>
                  <a:cubicBezTo>
                    <a:pt x="0" y="1288"/>
                    <a:pt x="21" y="1235"/>
                    <a:pt x="90" y="1193"/>
                  </a:cubicBezTo>
                  <a:cubicBezTo>
                    <a:pt x="2044" y="69"/>
                    <a:pt x="2044" y="69"/>
                    <a:pt x="2044" y="69"/>
                  </a:cubicBezTo>
                  <a:cubicBezTo>
                    <a:pt x="2136" y="16"/>
                    <a:pt x="2238" y="0"/>
                    <a:pt x="2325" y="45"/>
                  </a:cubicBezTo>
                  <a:cubicBezTo>
                    <a:pt x="3093" y="485"/>
                    <a:pt x="3093" y="485"/>
                    <a:pt x="3093" y="485"/>
                  </a:cubicBezTo>
                  <a:cubicBezTo>
                    <a:pt x="3147" y="511"/>
                    <a:pt x="3188" y="564"/>
                    <a:pt x="3094" y="621"/>
                  </a:cubicBezTo>
                  <a:lnTo>
                    <a:pt x="1117" y="1760"/>
                  </a:lnTo>
                  <a:close/>
                </a:path>
              </a:pathLst>
            </a:custGeom>
            <a:solidFill>
              <a:srgbClr val="EBEBEB">
                <a:alpha val="7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id="{55AED7BA-BC63-15B8-21AF-BA5AB65E3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701" y="4587875"/>
              <a:ext cx="930275" cy="563562"/>
            </a:xfrm>
            <a:custGeom>
              <a:avLst/>
              <a:gdLst>
                <a:gd name="T0" fmla="*/ 129 w 282"/>
                <a:gd name="T1" fmla="*/ 171 h 171"/>
                <a:gd name="T2" fmla="*/ 4 w 282"/>
                <a:gd name="T3" fmla="*/ 97 h 171"/>
                <a:gd name="T4" fmla="*/ 133 w 282"/>
                <a:gd name="T5" fmla="*/ 0 h 171"/>
                <a:gd name="T6" fmla="*/ 153 w 282"/>
                <a:gd name="T7" fmla="*/ 0 h 171"/>
                <a:gd name="T8" fmla="*/ 278 w 282"/>
                <a:gd name="T9" fmla="*/ 73 h 171"/>
                <a:gd name="T10" fmla="*/ 149 w 282"/>
                <a:gd name="T11" fmla="*/ 170 h 171"/>
                <a:gd name="T12" fmla="*/ 129 w 282"/>
                <a:gd name="T13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2" h="171">
                  <a:moveTo>
                    <a:pt x="129" y="171"/>
                  </a:moveTo>
                  <a:cubicBezTo>
                    <a:pt x="62" y="171"/>
                    <a:pt x="8" y="139"/>
                    <a:pt x="4" y="97"/>
                  </a:cubicBezTo>
                  <a:cubicBezTo>
                    <a:pt x="0" y="51"/>
                    <a:pt x="58" y="7"/>
                    <a:pt x="133" y="0"/>
                  </a:cubicBezTo>
                  <a:cubicBezTo>
                    <a:pt x="140" y="0"/>
                    <a:pt x="146" y="0"/>
                    <a:pt x="153" y="0"/>
                  </a:cubicBezTo>
                  <a:cubicBezTo>
                    <a:pt x="220" y="0"/>
                    <a:pt x="274" y="31"/>
                    <a:pt x="278" y="73"/>
                  </a:cubicBezTo>
                  <a:cubicBezTo>
                    <a:pt x="282" y="120"/>
                    <a:pt x="224" y="163"/>
                    <a:pt x="149" y="170"/>
                  </a:cubicBezTo>
                  <a:cubicBezTo>
                    <a:pt x="142" y="171"/>
                    <a:pt x="136" y="171"/>
                    <a:pt x="129" y="171"/>
                  </a:cubicBezTo>
                  <a:close/>
                </a:path>
              </a:pathLst>
            </a:custGeom>
            <a:solidFill>
              <a:srgbClr val="EBEBEB">
                <a:alpha val="7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9BCCBB83-C3B6-4FDD-8511-212A1BF972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5063" y="4567238"/>
              <a:ext cx="969963" cy="604837"/>
            </a:xfrm>
            <a:custGeom>
              <a:avLst/>
              <a:gdLst>
                <a:gd name="T0" fmla="*/ 159 w 294"/>
                <a:gd name="T1" fmla="*/ 0 h 183"/>
                <a:gd name="T2" fmla="*/ 159 w 294"/>
                <a:gd name="T3" fmla="*/ 12 h 183"/>
                <a:gd name="T4" fmla="*/ 159 w 294"/>
                <a:gd name="T5" fmla="*/ 12 h 183"/>
                <a:gd name="T6" fmla="*/ 278 w 294"/>
                <a:gd name="T7" fmla="*/ 80 h 183"/>
                <a:gd name="T8" fmla="*/ 246 w 294"/>
                <a:gd name="T9" fmla="*/ 137 h 183"/>
                <a:gd name="T10" fmla="*/ 154 w 294"/>
                <a:gd name="T11" fmla="*/ 170 h 183"/>
                <a:gd name="T12" fmla="*/ 135 w 294"/>
                <a:gd name="T13" fmla="*/ 171 h 183"/>
                <a:gd name="T14" fmla="*/ 16 w 294"/>
                <a:gd name="T15" fmla="*/ 103 h 183"/>
                <a:gd name="T16" fmla="*/ 48 w 294"/>
                <a:gd name="T17" fmla="*/ 45 h 183"/>
                <a:gd name="T18" fmla="*/ 140 w 294"/>
                <a:gd name="T19" fmla="*/ 12 h 183"/>
                <a:gd name="T20" fmla="*/ 159 w 294"/>
                <a:gd name="T21" fmla="*/ 12 h 183"/>
                <a:gd name="T22" fmla="*/ 159 w 294"/>
                <a:gd name="T23" fmla="*/ 0 h 183"/>
                <a:gd name="T24" fmla="*/ 159 w 294"/>
                <a:gd name="T25" fmla="*/ 0 h 183"/>
                <a:gd name="T26" fmla="*/ 139 w 294"/>
                <a:gd name="T27" fmla="*/ 0 h 183"/>
                <a:gd name="T28" fmla="*/ 4 w 294"/>
                <a:gd name="T29" fmla="*/ 104 h 183"/>
                <a:gd name="T30" fmla="*/ 135 w 294"/>
                <a:gd name="T31" fmla="*/ 183 h 183"/>
                <a:gd name="T32" fmla="*/ 155 w 294"/>
                <a:gd name="T33" fmla="*/ 182 h 183"/>
                <a:gd name="T34" fmla="*/ 290 w 294"/>
                <a:gd name="T35" fmla="*/ 79 h 183"/>
                <a:gd name="T36" fmla="*/ 159 w 294"/>
                <a:gd name="T37" fmla="*/ 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4" h="183">
                  <a:moveTo>
                    <a:pt x="159" y="0"/>
                  </a:moveTo>
                  <a:cubicBezTo>
                    <a:pt x="159" y="12"/>
                    <a:pt x="159" y="12"/>
                    <a:pt x="159" y="12"/>
                  </a:cubicBezTo>
                  <a:cubicBezTo>
                    <a:pt x="159" y="12"/>
                    <a:pt x="159" y="12"/>
                    <a:pt x="159" y="12"/>
                  </a:cubicBezTo>
                  <a:cubicBezTo>
                    <a:pt x="223" y="12"/>
                    <a:pt x="274" y="41"/>
                    <a:pt x="278" y="80"/>
                  </a:cubicBezTo>
                  <a:cubicBezTo>
                    <a:pt x="279" y="100"/>
                    <a:pt x="268" y="120"/>
                    <a:pt x="246" y="137"/>
                  </a:cubicBezTo>
                  <a:cubicBezTo>
                    <a:pt x="223" y="155"/>
                    <a:pt x="190" y="167"/>
                    <a:pt x="154" y="170"/>
                  </a:cubicBezTo>
                  <a:cubicBezTo>
                    <a:pt x="148" y="171"/>
                    <a:pt x="141" y="171"/>
                    <a:pt x="135" y="171"/>
                  </a:cubicBezTo>
                  <a:cubicBezTo>
                    <a:pt x="71" y="171"/>
                    <a:pt x="20" y="142"/>
                    <a:pt x="16" y="103"/>
                  </a:cubicBezTo>
                  <a:cubicBezTo>
                    <a:pt x="15" y="83"/>
                    <a:pt x="26" y="62"/>
                    <a:pt x="48" y="45"/>
                  </a:cubicBezTo>
                  <a:cubicBezTo>
                    <a:pt x="71" y="27"/>
                    <a:pt x="104" y="16"/>
                    <a:pt x="140" y="12"/>
                  </a:cubicBezTo>
                  <a:cubicBezTo>
                    <a:pt x="146" y="12"/>
                    <a:pt x="153" y="12"/>
                    <a:pt x="159" y="12"/>
                  </a:cubicBezTo>
                  <a:cubicBezTo>
                    <a:pt x="159" y="0"/>
                    <a:pt x="159" y="0"/>
                    <a:pt x="159" y="0"/>
                  </a:cubicBezTo>
                  <a:moveTo>
                    <a:pt x="159" y="0"/>
                  </a:moveTo>
                  <a:cubicBezTo>
                    <a:pt x="152" y="0"/>
                    <a:pt x="146" y="0"/>
                    <a:pt x="139" y="0"/>
                  </a:cubicBezTo>
                  <a:cubicBezTo>
                    <a:pt x="60" y="7"/>
                    <a:pt x="0" y="54"/>
                    <a:pt x="4" y="104"/>
                  </a:cubicBezTo>
                  <a:cubicBezTo>
                    <a:pt x="9" y="150"/>
                    <a:pt x="65" y="183"/>
                    <a:pt x="135" y="183"/>
                  </a:cubicBezTo>
                  <a:cubicBezTo>
                    <a:pt x="142" y="183"/>
                    <a:pt x="148" y="183"/>
                    <a:pt x="155" y="182"/>
                  </a:cubicBezTo>
                  <a:cubicBezTo>
                    <a:pt x="234" y="175"/>
                    <a:pt x="294" y="129"/>
                    <a:pt x="290" y="79"/>
                  </a:cubicBezTo>
                  <a:cubicBezTo>
                    <a:pt x="286" y="33"/>
                    <a:pt x="229" y="0"/>
                    <a:pt x="159" y="0"/>
                  </a:cubicBezTo>
                  <a:close/>
                </a:path>
              </a:pathLst>
            </a:custGeom>
            <a:solidFill>
              <a:srgbClr val="E0D4C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grpSp>
          <p:nvGrpSpPr>
            <p:cNvPr id="56" name="Group 9">
              <a:extLst>
                <a:ext uri="{FF2B5EF4-FFF2-40B4-BE49-F238E27FC236}">
                  <a16:creationId xmlns:a16="http://schemas.microsoft.com/office/drawing/2014/main" id="{73BD8F49-C67F-1000-C804-46CA1FE89C30}"/>
                </a:ext>
              </a:extLst>
            </p:cNvPr>
            <p:cNvGrpSpPr/>
            <p:nvPr/>
          </p:nvGrpSpPr>
          <p:grpSpPr>
            <a:xfrm>
              <a:off x="1452563" y="4973638"/>
              <a:ext cx="444501" cy="425450"/>
              <a:chOff x="1452563" y="4973638"/>
              <a:chExt cx="444501" cy="425450"/>
            </a:xfrm>
          </p:grpSpPr>
          <p:sp>
            <p:nvSpPr>
              <p:cNvPr id="81" name="Freeform 11">
                <a:extLst>
                  <a:ext uri="{FF2B5EF4-FFF2-40B4-BE49-F238E27FC236}">
                    <a16:creationId xmlns:a16="http://schemas.microsoft.com/office/drawing/2014/main" id="{BB49A1BA-19BF-19A0-EE09-7CB824F8CD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2563" y="4973638"/>
                <a:ext cx="73025" cy="95250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2"/>
                      <a:pt x="0" y="4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82" name="Freeform 12">
                <a:extLst>
                  <a:ext uri="{FF2B5EF4-FFF2-40B4-BE49-F238E27FC236}">
                    <a16:creationId xmlns:a16="http://schemas.microsoft.com/office/drawing/2014/main" id="{F43059A7-5CBD-FEC6-11DF-39E28B37F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4638" y="5029200"/>
                <a:ext cx="73025" cy="100012"/>
              </a:xfrm>
              <a:custGeom>
                <a:avLst/>
                <a:gdLst>
                  <a:gd name="T0" fmla="*/ 18 w 22"/>
                  <a:gd name="T1" fmla="*/ 11 h 30"/>
                  <a:gd name="T2" fmla="*/ 17 w 22"/>
                  <a:gd name="T3" fmla="*/ 28 h 30"/>
                  <a:gd name="T4" fmla="*/ 4 w 22"/>
                  <a:gd name="T5" fmla="*/ 19 h 30"/>
                  <a:gd name="T6" fmla="*/ 4 w 22"/>
                  <a:gd name="T7" fmla="*/ 3 h 30"/>
                  <a:gd name="T8" fmla="*/ 18 w 22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18" y="11"/>
                    </a:moveTo>
                    <a:cubicBezTo>
                      <a:pt x="22" y="18"/>
                      <a:pt x="21" y="26"/>
                      <a:pt x="17" y="28"/>
                    </a:cubicBezTo>
                    <a:cubicBezTo>
                      <a:pt x="13" y="30"/>
                      <a:pt x="7" y="26"/>
                      <a:pt x="4" y="19"/>
                    </a:cubicBezTo>
                    <a:cubicBezTo>
                      <a:pt x="0" y="12"/>
                      <a:pt x="0" y="5"/>
                      <a:pt x="4" y="3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83" name="Freeform 13">
                <a:extLst>
                  <a:ext uri="{FF2B5EF4-FFF2-40B4-BE49-F238E27FC236}">
                    <a16:creationId xmlns:a16="http://schemas.microsoft.com/office/drawing/2014/main" id="{EFF7AA20-A6B4-7B6C-ACFE-88B41076A1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6713" y="5086350"/>
                <a:ext cx="73025" cy="95250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84" name="Freeform 14">
                <a:extLst>
                  <a:ext uri="{FF2B5EF4-FFF2-40B4-BE49-F238E27FC236}">
                    <a16:creationId xmlns:a16="http://schemas.microsoft.com/office/drawing/2014/main" id="{A76CCCBC-CAE5-8C6C-260F-0F9165B075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8788" y="5141913"/>
                <a:ext cx="73025" cy="95250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2"/>
                      <a:pt x="0" y="4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85" name="Freeform 15">
                <a:extLst>
                  <a:ext uri="{FF2B5EF4-FFF2-40B4-BE49-F238E27FC236}">
                    <a16:creationId xmlns:a16="http://schemas.microsoft.com/office/drawing/2014/main" id="{6FF262F2-9A91-E324-749F-ACF22979B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5626" y="5197475"/>
                <a:ext cx="68263" cy="96837"/>
              </a:xfrm>
              <a:custGeom>
                <a:avLst/>
                <a:gdLst>
                  <a:gd name="T0" fmla="*/ 18 w 21"/>
                  <a:gd name="T1" fmla="*/ 11 h 29"/>
                  <a:gd name="T2" fmla="*/ 17 w 21"/>
                  <a:gd name="T3" fmla="*/ 27 h 29"/>
                  <a:gd name="T4" fmla="*/ 3 w 21"/>
                  <a:gd name="T5" fmla="*/ 19 h 29"/>
                  <a:gd name="T6" fmla="*/ 4 w 21"/>
                  <a:gd name="T7" fmla="*/ 2 h 29"/>
                  <a:gd name="T8" fmla="*/ 18 w 21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9">
                    <a:moveTo>
                      <a:pt x="18" y="11"/>
                    </a:moveTo>
                    <a:cubicBezTo>
                      <a:pt x="21" y="18"/>
                      <a:pt x="21" y="25"/>
                      <a:pt x="17" y="27"/>
                    </a:cubicBezTo>
                    <a:cubicBezTo>
                      <a:pt x="13" y="29"/>
                      <a:pt x="7" y="25"/>
                      <a:pt x="3" y="19"/>
                    </a:cubicBezTo>
                    <a:cubicBezTo>
                      <a:pt x="0" y="12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86" name="Freeform 16">
                <a:extLst>
                  <a:ext uri="{FF2B5EF4-FFF2-40B4-BE49-F238E27FC236}">
                    <a16:creationId xmlns:a16="http://schemas.microsoft.com/office/drawing/2014/main" id="{83ACF343-45D4-9A1E-37F9-0A4B609108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5738" y="5075238"/>
                <a:ext cx="73025" cy="96837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9 h 29"/>
                  <a:gd name="T6" fmla="*/ 5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6"/>
                      <a:pt x="4" y="19"/>
                    </a:cubicBezTo>
                    <a:cubicBezTo>
                      <a:pt x="0" y="12"/>
                      <a:pt x="1" y="4"/>
                      <a:pt x="5" y="2"/>
                    </a:cubicBezTo>
                    <a:cubicBezTo>
                      <a:pt x="9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87" name="Freeform 17">
                <a:extLst>
                  <a:ext uri="{FF2B5EF4-FFF2-40B4-BE49-F238E27FC236}">
                    <a16:creationId xmlns:a16="http://schemas.microsoft.com/office/drawing/2014/main" id="{20B07141-1DA4-4DAF-F2F3-2C3461A05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7813" y="5135563"/>
                <a:ext cx="73025" cy="95250"/>
              </a:xfrm>
              <a:custGeom>
                <a:avLst/>
                <a:gdLst>
                  <a:gd name="T0" fmla="*/ 18 w 22"/>
                  <a:gd name="T1" fmla="*/ 10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0"/>
                    </a:moveTo>
                    <a:cubicBezTo>
                      <a:pt x="22" y="17"/>
                      <a:pt x="21" y="25"/>
                      <a:pt x="18" y="27"/>
                    </a:cubicBezTo>
                    <a:cubicBezTo>
                      <a:pt x="14" y="29"/>
                      <a:pt x="7" y="25"/>
                      <a:pt x="4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88" name="Freeform 18">
                <a:extLst>
                  <a:ext uri="{FF2B5EF4-FFF2-40B4-BE49-F238E27FC236}">
                    <a16:creationId xmlns:a16="http://schemas.microsoft.com/office/drawing/2014/main" id="{76855C39-F176-69C1-AB85-5DFBDF037E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9888" y="5187950"/>
                <a:ext cx="73025" cy="95250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8 h 29"/>
                  <a:gd name="T6" fmla="*/ 5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2"/>
                      <a:pt x="1" y="4"/>
                      <a:pt x="5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89" name="Freeform 19">
                <a:extLst>
                  <a:ext uri="{FF2B5EF4-FFF2-40B4-BE49-F238E27FC236}">
                    <a16:creationId xmlns:a16="http://schemas.microsoft.com/office/drawing/2014/main" id="{5021917B-E723-693C-3368-4F808E1FA0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963" y="5243513"/>
                <a:ext cx="73025" cy="96837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9 h 29"/>
                  <a:gd name="T6" fmla="*/ 5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6"/>
                      <a:pt x="4" y="19"/>
                    </a:cubicBezTo>
                    <a:cubicBezTo>
                      <a:pt x="0" y="12"/>
                      <a:pt x="1" y="4"/>
                      <a:pt x="5" y="2"/>
                    </a:cubicBezTo>
                    <a:cubicBezTo>
                      <a:pt x="9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90" name="Freeform 20">
                <a:extLst>
                  <a:ext uri="{FF2B5EF4-FFF2-40B4-BE49-F238E27FC236}">
                    <a16:creationId xmlns:a16="http://schemas.microsoft.com/office/drawing/2014/main" id="{D67E55B6-76BD-BE65-D12F-11A852F63F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8801" y="5300663"/>
                <a:ext cx="68263" cy="98425"/>
              </a:xfrm>
              <a:custGeom>
                <a:avLst/>
                <a:gdLst>
                  <a:gd name="T0" fmla="*/ 18 w 21"/>
                  <a:gd name="T1" fmla="*/ 11 h 30"/>
                  <a:gd name="T2" fmla="*/ 17 w 21"/>
                  <a:gd name="T3" fmla="*/ 27 h 30"/>
                  <a:gd name="T4" fmla="*/ 3 w 21"/>
                  <a:gd name="T5" fmla="*/ 19 h 30"/>
                  <a:gd name="T6" fmla="*/ 4 w 21"/>
                  <a:gd name="T7" fmla="*/ 2 h 30"/>
                  <a:gd name="T8" fmla="*/ 18 w 21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30">
                    <a:moveTo>
                      <a:pt x="18" y="11"/>
                    </a:moveTo>
                    <a:cubicBezTo>
                      <a:pt x="21" y="18"/>
                      <a:pt x="21" y="25"/>
                      <a:pt x="17" y="27"/>
                    </a:cubicBezTo>
                    <a:cubicBezTo>
                      <a:pt x="13" y="30"/>
                      <a:pt x="7" y="26"/>
                      <a:pt x="3" y="19"/>
                    </a:cubicBezTo>
                    <a:cubicBezTo>
                      <a:pt x="0" y="12"/>
                      <a:pt x="0" y="5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</p:grpSp>
        <p:grpSp>
          <p:nvGrpSpPr>
            <p:cNvPr id="57" name="Group 10">
              <a:extLst>
                <a:ext uri="{FF2B5EF4-FFF2-40B4-BE49-F238E27FC236}">
                  <a16:creationId xmlns:a16="http://schemas.microsoft.com/office/drawing/2014/main" id="{5C65EE4F-24DC-CFBB-5F8B-3239968E2859}"/>
                </a:ext>
              </a:extLst>
            </p:cNvPr>
            <p:cNvGrpSpPr/>
            <p:nvPr/>
          </p:nvGrpSpPr>
          <p:grpSpPr>
            <a:xfrm>
              <a:off x="2633663" y="5653088"/>
              <a:ext cx="755650" cy="593725"/>
              <a:chOff x="2633663" y="5653088"/>
              <a:chExt cx="755650" cy="593725"/>
            </a:xfrm>
          </p:grpSpPr>
          <p:sp>
            <p:nvSpPr>
              <p:cNvPr id="65" name="Freeform 21">
                <a:extLst>
                  <a:ext uri="{FF2B5EF4-FFF2-40B4-BE49-F238E27FC236}">
                    <a16:creationId xmlns:a16="http://schemas.microsoft.com/office/drawing/2014/main" id="{663D8669-7BB8-EB73-D7D8-6D3A6DE940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3663" y="5653088"/>
                <a:ext cx="68263" cy="96837"/>
              </a:xfrm>
              <a:custGeom>
                <a:avLst/>
                <a:gdLst>
                  <a:gd name="T0" fmla="*/ 18 w 21"/>
                  <a:gd name="T1" fmla="*/ 11 h 29"/>
                  <a:gd name="T2" fmla="*/ 17 w 21"/>
                  <a:gd name="T3" fmla="*/ 27 h 29"/>
                  <a:gd name="T4" fmla="*/ 3 w 21"/>
                  <a:gd name="T5" fmla="*/ 18 h 29"/>
                  <a:gd name="T6" fmla="*/ 4 w 21"/>
                  <a:gd name="T7" fmla="*/ 2 h 29"/>
                  <a:gd name="T8" fmla="*/ 18 w 21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9">
                    <a:moveTo>
                      <a:pt x="18" y="11"/>
                    </a:moveTo>
                    <a:cubicBezTo>
                      <a:pt x="21" y="18"/>
                      <a:pt x="21" y="25"/>
                      <a:pt x="17" y="27"/>
                    </a:cubicBezTo>
                    <a:cubicBezTo>
                      <a:pt x="13" y="29"/>
                      <a:pt x="7" y="25"/>
                      <a:pt x="3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6" name="Freeform 22">
                <a:extLst>
                  <a:ext uri="{FF2B5EF4-FFF2-40B4-BE49-F238E27FC236}">
                    <a16:creationId xmlns:a16="http://schemas.microsoft.com/office/drawing/2014/main" id="{E9D2561A-D1D5-5EA8-CFE0-47B942F305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2563" y="5710238"/>
                <a:ext cx="73025" cy="98425"/>
              </a:xfrm>
              <a:custGeom>
                <a:avLst/>
                <a:gdLst>
                  <a:gd name="T0" fmla="*/ 18 w 22"/>
                  <a:gd name="T1" fmla="*/ 11 h 30"/>
                  <a:gd name="T2" fmla="*/ 18 w 22"/>
                  <a:gd name="T3" fmla="*/ 28 h 30"/>
                  <a:gd name="T4" fmla="*/ 4 w 22"/>
                  <a:gd name="T5" fmla="*/ 19 h 30"/>
                  <a:gd name="T6" fmla="*/ 4 w 22"/>
                  <a:gd name="T7" fmla="*/ 2 h 30"/>
                  <a:gd name="T8" fmla="*/ 18 w 22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18" y="11"/>
                    </a:moveTo>
                    <a:cubicBezTo>
                      <a:pt x="22" y="18"/>
                      <a:pt x="22" y="25"/>
                      <a:pt x="18" y="28"/>
                    </a:cubicBezTo>
                    <a:cubicBezTo>
                      <a:pt x="14" y="30"/>
                      <a:pt x="8" y="26"/>
                      <a:pt x="4" y="19"/>
                    </a:cubicBezTo>
                    <a:cubicBezTo>
                      <a:pt x="0" y="12"/>
                      <a:pt x="0" y="5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7" name="Freeform 23">
                <a:extLst>
                  <a:ext uri="{FF2B5EF4-FFF2-40B4-BE49-F238E27FC236}">
                    <a16:creationId xmlns:a16="http://schemas.microsoft.com/office/drawing/2014/main" id="{C6CA6E5A-ADFF-9A09-C509-22B7AEA34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0988" y="5768975"/>
                <a:ext cx="73025" cy="95250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9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6"/>
                      <a:pt x="4" y="19"/>
                    </a:cubicBezTo>
                    <a:cubicBezTo>
                      <a:pt x="0" y="12"/>
                      <a:pt x="1" y="4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8" name="Freeform 24">
                <a:extLst>
                  <a:ext uri="{FF2B5EF4-FFF2-40B4-BE49-F238E27FC236}">
                    <a16:creationId xmlns:a16="http://schemas.microsoft.com/office/drawing/2014/main" id="{19CAE2BB-449B-3327-1883-85B50878B6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1001" y="5824538"/>
                <a:ext cx="71438" cy="96837"/>
              </a:xfrm>
              <a:custGeom>
                <a:avLst/>
                <a:gdLst>
                  <a:gd name="T0" fmla="*/ 18 w 22"/>
                  <a:gd name="T1" fmla="*/ 11 h 29"/>
                  <a:gd name="T2" fmla="*/ 17 w 22"/>
                  <a:gd name="T3" fmla="*/ 27 h 29"/>
                  <a:gd name="T4" fmla="*/ 4 w 22"/>
                  <a:gd name="T5" fmla="*/ 19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1" y="25"/>
                      <a:pt x="17" y="27"/>
                    </a:cubicBezTo>
                    <a:cubicBezTo>
                      <a:pt x="13" y="29"/>
                      <a:pt x="7" y="26"/>
                      <a:pt x="4" y="19"/>
                    </a:cubicBezTo>
                    <a:cubicBezTo>
                      <a:pt x="0" y="12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9" name="Freeform 25">
                <a:extLst>
                  <a:ext uri="{FF2B5EF4-FFF2-40B4-BE49-F238E27FC236}">
                    <a16:creationId xmlns:a16="http://schemas.microsoft.com/office/drawing/2014/main" id="{DAED3DF0-974C-FC03-5A5C-71DA2E19AF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9426" y="5878513"/>
                <a:ext cx="69850" cy="95250"/>
              </a:xfrm>
              <a:custGeom>
                <a:avLst/>
                <a:gdLst>
                  <a:gd name="T0" fmla="*/ 18 w 21"/>
                  <a:gd name="T1" fmla="*/ 10 h 29"/>
                  <a:gd name="T2" fmla="*/ 17 w 21"/>
                  <a:gd name="T3" fmla="*/ 27 h 29"/>
                  <a:gd name="T4" fmla="*/ 3 w 21"/>
                  <a:gd name="T5" fmla="*/ 18 h 29"/>
                  <a:gd name="T6" fmla="*/ 4 w 21"/>
                  <a:gd name="T7" fmla="*/ 2 h 29"/>
                  <a:gd name="T8" fmla="*/ 18 w 21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9">
                    <a:moveTo>
                      <a:pt x="18" y="10"/>
                    </a:moveTo>
                    <a:cubicBezTo>
                      <a:pt x="21" y="17"/>
                      <a:pt x="21" y="25"/>
                      <a:pt x="17" y="27"/>
                    </a:cubicBezTo>
                    <a:cubicBezTo>
                      <a:pt x="13" y="29"/>
                      <a:pt x="7" y="25"/>
                      <a:pt x="3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70" name="Freeform 26">
                <a:extLst>
                  <a:ext uri="{FF2B5EF4-FFF2-40B4-BE49-F238E27FC236}">
                    <a16:creationId xmlns:a16="http://schemas.microsoft.com/office/drawing/2014/main" id="{63469A37-2340-4522-3CD4-96BB77F91C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4676" y="5937250"/>
                <a:ext cx="73025" cy="95250"/>
              </a:xfrm>
              <a:custGeom>
                <a:avLst/>
                <a:gdLst>
                  <a:gd name="T0" fmla="*/ 18 w 22"/>
                  <a:gd name="T1" fmla="*/ 10 h 29"/>
                  <a:gd name="T2" fmla="*/ 18 w 22"/>
                  <a:gd name="T3" fmla="*/ 27 h 29"/>
                  <a:gd name="T4" fmla="*/ 4 w 22"/>
                  <a:gd name="T5" fmla="*/ 18 h 29"/>
                  <a:gd name="T6" fmla="*/ 5 w 22"/>
                  <a:gd name="T7" fmla="*/ 2 h 29"/>
                  <a:gd name="T8" fmla="*/ 18 w 22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0"/>
                    </a:moveTo>
                    <a:cubicBezTo>
                      <a:pt x="22" y="17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1"/>
                      <a:pt x="1" y="4"/>
                      <a:pt x="5" y="2"/>
                    </a:cubicBezTo>
                    <a:cubicBezTo>
                      <a:pt x="9" y="0"/>
                      <a:pt x="15" y="3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71" name="Freeform 27">
                <a:extLst>
                  <a:ext uri="{FF2B5EF4-FFF2-40B4-BE49-F238E27FC236}">
                    <a16:creationId xmlns:a16="http://schemas.microsoft.com/office/drawing/2014/main" id="{7D5D1FA7-6889-FB88-2E2E-8022AC3F20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4688" y="5992813"/>
                <a:ext cx="71438" cy="96837"/>
              </a:xfrm>
              <a:custGeom>
                <a:avLst/>
                <a:gdLst>
                  <a:gd name="T0" fmla="*/ 18 w 22"/>
                  <a:gd name="T1" fmla="*/ 10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0"/>
                    </a:moveTo>
                    <a:cubicBezTo>
                      <a:pt x="22" y="17"/>
                      <a:pt x="22" y="25"/>
                      <a:pt x="18" y="27"/>
                    </a:cubicBezTo>
                    <a:cubicBezTo>
                      <a:pt x="14" y="29"/>
                      <a:pt x="7" y="25"/>
                      <a:pt x="4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4" y="3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72" name="Freeform 28">
                <a:extLst>
                  <a:ext uri="{FF2B5EF4-FFF2-40B4-BE49-F238E27FC236}">
                    <a16:creationId xmlns:a16="http://schemas.microsoft.com/office/drawing/2014/main" id="{7DAE5E84-06D0-B7FA-5B0C-AC064DF809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4688" y="6096000"/>
                <a:ext cx="71438" cy="95250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7" y="25"/>
                      <a:pt x="4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73" name="Freeform 29">
                <a:extLst>
                  <a:ext uri="{FF2B5EF4-FFF2-40B4-BE49-F238E27FC236}">
                    <a16:creationId xmlns:a16="http://schemas.microsoft.com/office/drawing/2014/main" id="{230E0EE5-8080-2A8A-81F8-C25E9280A1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1501" y="6040438"/>
                <a:ext cx="73025" cy="98425"/>
              </a:xfrm>
              <a:custGeom>
                <a:avLst/>
                <a:gdLst>
                  <a:gd name="T0" fmla="*/ 18 w 22"/>
                  <a:gd name="T1" fmla="*/ 11 h 30"/>
                  <a:gd name="T2" fmla="*/ 18 w 22"/>
                  <a:gd name="T3" fmla="*/ 28 h 30"/>
                  <a:gd name="T4" fmla="*/ 4 w 22"/>
                  <a:gd name="T5" fmla="*/ 19 h 30"/>
                  <a:gd name="T6" fmla="*/ 4 w 22"/>
                  <a:gd name="T7" fmla="*/ 2 h 30"/>
                  <a:gd name="T8" fmla="*/ 18 w 22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18" y="11"/>
                    </a:moveTo>
                    <a:cubicBezTo>
                      <a:pt x="22" y="18"/>
                      <a:pt x="22" y="25"/>
                      <a:pt x="18" y="28"/>
                    </a:cubicBezTo>
                    <a:cubicBezTo>
                      <a:pt x="14" y="30"/>
                      <a:pt x="8" y="26"/>
                      <a:pt x="4" y="19"/>
                    </a:cubicBezTo>
                    <a:cubicBezTo>
                      <a:pt x="0" y="12"/>
                      <a:pt x="1" y="5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74" name="Freeform 30">
                <a:extLst>
                  <a:ext uri="{FF2B5EF4-FFF2-40B4-BE49-F238E27FC236}">
                    <a16:creationId xmlns:a16="http://schemas.microsoft.com/office/drawing/2014/main" id="{967AA74D-02C5-A4B7-050D-5B8D9D02BA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3113" y="6049963"/>
                <a:ext cx="76200" cy="95250"/>
              </a:xfrm>
              <a:custGeom>
                <a:avLst/>
                <a:gdLst>
                  <a:gd name="T0" fmla="*/ 19 w 23"/>
                  <a:gd name="T1" fmla="*/ 10 h 29"/>
                  <a:gd name="T2" fmla="*/ 18 w 23"/>
                  <a:gd name="T3" fmla="*/ 27 h 29"/>
                  <a:gd name="T4" fmla="*/ 3 w 23"/>
                  <a:gd name="T5" fmla="*/ 19 h 29"/>
                  <a:gd name="T6" fmla="*/ 5 w 23"/>
                  <a:gd name="T7" fmla="*/ 2 h 29"/>
                  <a:gd name="T8" fmla="*/ 19 w 23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9">
                    <a:moveTo>
                      <a:pt x="19" y="10"/>
                    </a:moveTo>
                    <a:cubicBezTo>
                      <a:pt x="23" y="17"/>
                      <a:pt x="22" y="25"/>
                      <a:pt x="18" y="27"/>
                    </a:cubicBezTo>
                    <a:cubicBezTo>
                      <a:pt x="14" y="29"/>
                      <a:pt x="7" y="26"/>
                      <a:pt x="3" y="19"/>
                    </a:cubicBezTo>
                    <a:cubicBezTo>
                      <a:pt x="0" y="12"/>
                      <a:pt x="0" y="4"/>
                      <a:pt x="5" y="2"/>
                    </a:cubicBezTo>
                    <a:cubicBezTo>
                      <a:pt x="9" y="0"/>
                      <a:pt x="15" y="3"/>
                      <a:pt x="19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75" name="Freeform 31">
                <a:extLst>
                  <a:ext uri="{FF2B5EF4-FFF2-40B4-BE49-F238E27FC236}">
                    <a16:creationId xmlns:a16="http://schemas.microsoft.com/office/drawing/2014/main" id="{E4C93404-EDCD-BE39-59A5-3EEBB7C545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3113" y="6148388"/>
                <a:ext cx="76200" cy="98425"/>
              </a:xfrm>
              <a:custGeom>
                <a:avLst/>
                <a:gdLst>
                  <a:gd name="T0" fmla="*/ 19 w 23"/>
                  <a:gd name="T1" fmla="*/ 11 h 30"/>
                  <a:gd name="T2" fmla="*/ 18 w 23"/>
                  <a:gd name="T3" fmla="*/ 27 h 30"/>
                  <a:gd name="T4" fmla="*/ 4 w 23"/>
                  <a:gd name="T5" fmla="*/ 19 h 30"/>
                  <a:gd name="T6" fmla="*/ 5 w 23"/>
                  <a:gd name="T7" fmla="*/ 2 h 30"/>
                  <a:gd name="T8" fmla="*/ 19 w 23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30">
                    <a:moveTo>
                      <a:pt x="19" y="11"/>
                    </a:moveTo>
                    <a:cubicBezTo>
                      <a:pt x="23" y="17"/>
                      <a:pt x="23" y="25"/>
                      <a:pt x="18" y="27"/>
                    </a:cubicBezTo>
                    <a:cubicBezTo>
                      <a:pt x="14" y="30"/>
                      <a:pt x="7" y="26"/>
                      <a:pt x="4" y="19"/>
                    </a:cubicBezTo>
                    <a:cubicBezTo>
                      <a:pt x="0" y="12"/>
                      <a:pt x="1" y="5"/>
                      <a:pt x="5" y="2"/>
                    </a:cubicBezTo>
                    <a:cubicBezTo>
                      <a:pt x="9" y="0"/>
                      <a:pt x="16" y="4"/>
                      <a:pt x="19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76" name="Freeform 32">
                <a:extLst>
                  <a:ext uri="{FF2B5EF4-FFF2-40B4-BE49-F238E27FC236}">
                    <a16:creationId xmlns:a16="http://schemas.microsoft.com/office/drawing/2014/main" id="{6B863B55-D837-2BD1-EAAE-92CF9D2F16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6838" y="5756275"/>
                <a:ext cx="69850" cy="95250"/>
              </a:xfrm>
              <a:custGeom>
                <a:avLst/>
                <a:gdLst>
                  <a:gd name="T0" fmla="*/ 18 w 21"/>
                  <a:gd name="T1" fmla="*/ 11 h 29"/>
                  <a:gd name="T2" fmla="*/ 17 w 21"/>
                  <a:gd name="T3" fmla="*/ 27 h 29"/>
                  <a:gd name="T4" fmla="*/ 3 w 21"/>
                  <a:gd name="T5" fmla="*/ 19 h 29"/>
                  <a:gd name="T6" fmla="*/ 4 w 21"/>
                  <a:gd name="T7" fmla="*/ 2 h 29"/>
                  <a:gd name="T8" fmla="*/ 18 w 21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9">
                    <a:moveTo>
                      <a:pt x="18" y="11"/>
                    </a:moveTo>
                    <a:cubicBezTo>
                      <a:pt x="21" y="18"/>
                      <a:pt x="21" y="25"/>
                      <a:pt x="17" y="27"/>
                    </a:cubicBezTo>
                    <a:cubicBezTo>
                      <a:pt x="13" y="29"/>
                      <a:pt x="7" y="25"/>
                      <a:pt x="3" y="19"/>
                    </a:cubicBezTo>
                    <a:cubicBezTo>
                      <a:pt x="0" y="12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77" name="Freeform 33">
                <a:extLst>
                  <a:ext uri="{FF2B5EF4-FFF2-40B4-BE49-F238E27FC236}">
                    <a16:creationId xmlns:a16="http://schemas.microsoft.com/office/drawing/2014/main" id="{441989AF-CE34-1F27-5F3A-FCFDB7E83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5738" y="5815013"/>
                <a:ext cx="73025" cy="95250"/>
              </a:xfrm>
              <a:custGeom>
                <a:avLst/>
                <a:gdLst>
                  <a:gd name="T0" fmla="*/ 18 w 22"/>
                  <a:gd name="T1" fmla="*/ 10 h 29"/>
                  <a:gd name="T2" fmla="*/ 18 w 22"/>
                  <a:gd name="T3" fmla="*/ 27 h 29"/>
                  <a:gd name="T4" fmla="*/ 4 w 22"/>
                  <a:gd name="T5" fmla="*/ 18 h 29"/>
                  <a:gd name="T6" fmla="*/ 5 w 22"/>
                  <a:gd name="T7" fmla="*/ 2 h 29"/>
                  <a:gd name="T8" fmla="*/ 18 w 22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0"/>
                    </a:moveTo>
                    <a:cubicBezTo>
                      <a:pt x="22" y="17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1"/>
                      <a:pt x="1" y="4"/>
                      <a:pt x="5" y="2"/>
                    </a:cubicBezTo>
                    <a:cubicBezTo>
                      <a:pt x="9" y="0"/>
                      <a:pt x="15" y="3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78" name="Freeform 34">
                <a:extLst>
                  <a:ext uri="{FF2B5EF4-FFF2-40B4-BE49-F238E27FC236}">
                    <a16:creationId xmlns:a16="http://schemas.microsoft.com/office/drawing/2014/main" id="{7910201D-6B5F-9027-00FA-4E6D8E420C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4163" y="5870575"/>
                <a:ext cx="73025" cy="100012"/>
              </a:xfrm>
              <a:custGeom>
                <a:avLst/>
                <a:gdLst>
                  <a:gd name="T0" fmla="*/ 18 w 22"/>
                  <a:gd name="T1" fmla="*/ 11 h 30"/>
                  <a:gd name="T2" fmla="*/ 18 w 22"/>
                  <a:gd name="T3" fmla="*/ 28 h 30"/>
                  <a:gd name="T4" fmla="*/ 4 w 22"/>
                  <a:gd name="T5" fmla="*/ 19 h 30"/>
                  <a:gd name="T6" fmla="*/ 5 w 22"/>
                  <a:gd name="T7" fmla="*/ 2 h 30"/>
                  <a:gd name="T8" fmla="*/ 18 w 22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18" y="11"/>
                    </a:moveTo>
                    <a:cubicBezTo>
                      <a:pt x="22" y="18"/>
                      <a:pt x="22" y="25"/>
                      <a:pt x="18" y="28"/>
                    </a:cubicBezTo>
                    <a:cubicBezTo>
                      <a:pt x="14" y="30"/>
                      <a:pt x="8" y="26"/>
                      <a:pt x="4" y="19"/>
                    </a:cubicBezTo>
                    <a:cubicBezTo>
                      <a:pt x="0" y="12"/>
                      <a:pt x="1" y="5"/>
                      <a:pt x="5" y="2"/>
                    </a:cubicBezTo>
                    <a:cubicBezTo>
                      <a:pt x="9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79" name="Freeform 35">
                <a:extLst>
                  <a:ext uri="{FF2B5EF4-FFF2-40B4-BE49-F238E27FC236}">
                    <a16:creationId xmlns:a16="http://schemas.microsoft.com/office/drawing/2014/main" id="{E0ACF84E-3B4B-94BC-9D06-DB22C5AF00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4176" y="5927725"/>
                <a:ext cx="71438" cy="98425"/>
              </a:xfrm>
              <a:custGeom>
                <a:avLst/>
                <a:gdLst>
                  <a:gd name="T0" fmla="*/ 18 w 22"/>
                  <a:gd name="T1" fmla="*/ 11 h 30"/>
                  <a:gd name="T2" fmla="*/ 18 w 22"/>
                  <a:gd name="T3" fmla="*/ 28 h 30"/>
                  <a:gd name="T4" fmla="*/ 4 w 22"/>
                  <a:gd name="T5" fmla="*/ 19 h 30"/>
                  <a:gd name="T6" fmla="*/ 4 w 22"/>
                  <a:gd name="T7" fmla="*/ 3 h 30"/>
                  <a:gd name="T8" fmla="*/ 18 w 22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18" y="11"/>
                    </a:moveTo>
                    <a:cubicBezTo>
                      <a:pt x="22" y="18"/>
                      <a:pt x="22" y="25"/>
                      <a:pt x="18" y="28"/>
                    </a:cubicBezTo>
                    <a:cubicBezTo>
                      <a:pt x="14" y="30"/>
                      <a:pt x="7" y="26"/>
                      <a:pt x="4" y="19"/>
                    </a:cubicBezTo>
                    <a:cubicBezTo>
                      <a:pt x="0" y="12"/>
                      <a:pt x="0" y="5"/>
                      <a:pt x="4" y="3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80" name="Freeform 36">
                <a:extLst>
                  <a:ext uri="{FF2B5EF4-FFF2-40B4-BE49-F238E27FC236}">
                    <a16:creationId xmlns:a16="http://schemas.microsoft.com/office/drawing/2014/main" id="{3E5B4D98-20FF-E7FA-3B2D-4EFBD9CC7E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251" y="5986463"/>
                <a:ext cx="73025" cy="96837"/>
              </a:xfrm>
              <a:custGeom>
                <a:avLst/>
                <a:gdLst>
                  <a:gd name="T0" fmla="*/ 18 w 22"/>
                  <a:gd name="T1" fmla="*/ 10 h 29"/>
                  <a:gd name="T2" fmla="*/ 18 w 22"/>
                  <a:gd name="T3" fmla="*/ 27 h 29"/>
                  <a:gd name="T4" fmla="*/ 4 w 22"/>
                  <a:gd name="T5" fmla="*/ 18 h 29"/>
                  <a:gd name="T6" fmla="*/ 5 w 22"/>
                  <a:gd name="T7" fmla="*/ 2 h 29"/>
                  <a:gd name="T8" fmla="*/ 18 w 22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0"/>
                    </a:moveTo>
                    <a:cubicBezTo>
                      <a:pt x="22" y="17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1"/>
                      <a:pt x="1" y="4"/>
                      <a:pt x="5" y="2"/>
                    </a:cubicBezTo>
                    <a:cubicBezTo>
                      <a:pt x="9" y="0"/>
                      <a:pt x="15" y="3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</p:grpSp>
        <p:sp>
          <p:nvSpPr>
            <p:cNvPr id="58" name="Freeform 37">
              <a:extLst>
                <a:ext uri="{FF2B5EF4-FFF2-40B4-BE49-F238E27FC236}">
                  <a16:creationId xmlns:a16="http://schemas.microsoft.com/office/drawing/2014/main" id="{06B5EA0A-6332-D25B-EEBC-B7D761A42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788" y="5303838"/>
              <a:ext cx="538163" cy="422275"/>
            </a:xfrm>
            <a:custGeom>
              <a:avLst/>
              <a:gdLst>
                <a:gd name="T0" fmla="*/ 159 w 163"/>
                <a:gd name="T1" fmla="*/ 119 h 128"/>
                <a:gd name="T2" fmla="*/ 128 w 163"/>
                <a:gd name="T3" fmla="*/ 117 h 128"/>
                <a:gd name="T4" fmla="*/ 22 w 163"/>
                <a:gd name="T5" fmla="*/ 55 h 128"/>
                <a:gd name="T6" fmla="*/ 1 w 163"/>
                <a:gd name="T7" fmla="*/ 20 h 128"/>
                <a:gd name="T8" fmla="*/ 1 w 163"/>
                <a:gd name="T9" fmla="*/ 13 h 128"/>
                <a:gd name="T10" fmla="*/ 31 w 163"/>
                <a:gd name="T11" fmla="*/ 7 h 128"/>
                <a:gd name="T12" fmla="*/ 137 w 163"/>
                <a:gd name="T13" fmla="*/ 69 h 128"/>
                <a:gd name="T14" fmla="*/ 161 w 163"/>
                <a:gd name="T15" fmla="*/ 110 h 128"/>
                <a:gd name="T16" fmla="*/ 159 w 163"/>
                <a:gd name="T17" fmla="*/ 119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28">
                  <a:moveTo>
                    <a:pt x="159" y="119"/>
                  </a:moveTo>
                  <a:cubicBezTo>
                    <a:pt x="154" y="128"/>
                    <a:pt x="140" y="124"/>
                    <a:pt x="128" y="117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10" y="48"/>
                    <a:pt x="0" y="29"/>
                    <a:pt x="1" y="2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0"/>
                    <a:pt x="19" y="0"/>
                    <a:pt x="31" y="7"/>
                  </a:cubicBezTo>
                  <a:cubicBezTo>
                    <a:pt x="137" y="69"/>
                    <a:pt x="137" y="69"/>
                    <a:pt x="137" y="69"/>
                  </a:cubicBezTo>
                  <a:cubicBezTo>
                    <a:pt x="149" y="76"/>
                    <a:pt x="163" y="93"/>
                    <a:pt x="161" y="110"/>
                  </a:cubicBezTo>
                  <a:lnTo>
                    <a:pt x="159" y="119"/>
                  </a:lnTo>
                  <a:close/>
                </a:path>
              </a:pathLst>
            </a:custGeom>
            <a:solidFill>
              <a:srgbClr val="D6C4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59" name="Freeform 38">
              <a:extLst>
                <a:ext uri="{FF2B5EF4-FFF2-40B4-BE49-F238E27FC236}">
                  <a16:creationId xmlns:a16="http://schemas.microsoft.com/office/drawing/2014/main" id="{00B3BDAB-7D53-3BE7-F9ED-834272FC6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588" y="5330825"/>
              <a:ext cx="471488" cy="352425"/>
            </a:xfrm>
            <a:custGeom>
              <a:avLst/>
              <a:gdLst>
                <a:gd name="T0" fmla="*/ 142 w 143"/>
                <a:gd name="T1" fmla="*/ 101 h 107"/>
                <a:gd name="T2" fmla="*/ 116 w 143"/>
                <a:gd name="T3" fmla="*/ 97 h 107"/>
                <a:gd name="T4" fmla="*/ 22 w 143"/>
                <a:gd name="T5" fmla="*/ 41 h 107"/>
                <a:gd name="T6" fmla="*/ 1 w 143"/>
                <a:gd name="T7" fmla="*/ 15 h 107"/>
                <a:gd name="T8" fmla="*/ 0 w 143"/>
                <a:gd name="T9" fmla="*/ 10 h 107"/>
                <a:gd name="T10" fmla="*/ 24 w 143"/>
                <a:gd name="T11" fmla="*/ 9 h 107"/>
                <a:gd name="T12" fmla="*/ 118 w 143"/>
                <a:gd name="T13" fmla="*/ 63 h 107"/>
                <a:gd name="T14" fmla="*/ 143 w 143"/>
                <a:gd name="T15" fmla="*/ 95 h 107"/>
                <a:gd name="T16" fmla="*/ 142 w 143"/>
                <a:gd name="T17" fmla="*/ 10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07">
                  <a:moveTo>
                    <a:pt x="142" y="101"/>
                  </a:moveTo>
                  <a:cubicBezTo>
                    <a:pt x="138" y="107"/>
                    <a:pt x="127" y="103"/>
                    <a:pt x="116" y="97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11" y="35"/>
                    <a:pt x="1" y="21"/>
                    <a:pt x="1" y="15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0"/>
                    <a:pt x="13" y="2"/>
                    <a:pt x="24" y="9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29" y="70"/>
                    <a:pt x="142" y="83"/>
                    <a:pt x="143" y="95"/>
                  </a:cubicBezTo>
                  <a:lnTo>
                    <a:pt x="142" y="101"/>
                  </a:lnTo>
                  <a:close/>
                </a:path>
              </a:pathLst>
            </a:custGeom>
            <a:solidFill>
              <a:srgbClr val="3F46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60" name="Freeform 39">
              <a:extLst>
                <a:ext uri="{FF2B5EF4-FFF2-40B4-BE49-F238E27FC236}">
                  <a16:creationId xmlns:a16="http://schemas.microsoft.com/office/drawing/2014/main" id="{EA1D7B4A-3A77-C85B-262F-9445ED8E2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01" y="4735513"/>
              <a:ext cx="314325" cy="393700"/>
            </a:xfrm>
            <a:custGeom>
              <a:avLst/>
              <a:gdLst>
                <a:gd name="T0" fmla="*/ 75 w 95"/>
                <a:gd name="T1" fmla="*/ 42 h 119"/>
                <a:gd name="T2" fmla="*/ 80 w 95"/>
                <a:gd name="T3" fmla="*/ 109 h 119"/>
                <a:gd name="T4" fmla="*/ 20 w 95"/>
                <a:gd name="T5" fmla="*/ 78 h 119"/>
                <a:gd name="T6" fmla="*/ 15 w 95"/>
                <a:gd name="T7" fmla="*/ 10 h 119"/>
                <a:gd name="T8" fmla="*/ 75 w 95"/>
                <a:gd name="T9" fmla="*/ 4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19">
                  <a:moveTo>
                    <a:pt x="75" y="42"/>
                  </a:moveTo>
                  <a:cubicBezTo>
                    <a:pt x="93" y="69"/>
                    <a:pt x="95" y="99"/>
                    <a:pt x="80" y="109"/>
                  </a:cubicBezTo>
                  <a:cubicBezTo>
                    <a:pt x="65" y="119"/>
                    <a:pt x="38" y="105"/>
                    <a:pt x="20" y="78"/>
                  </a:cubicBezTo>
                  <a:cubicBezTo>
                    <a:pt x="2" y="51"/>
                    <a:pt x="0" y="20"/>
                    <a:pt x="15" y="10"/>
                  </a:cubicBezTo>
                  <a:cubicBezTo>
                    <a:pt x="30" y="0"/>
                    <a:pt x="57" y="14"/>
                    <a:pt x="75" y="42"/>
                  </a:cubicBezTo>
                  <a:close/>
                </a:path>
              </a:pathLst>
            </a:custGeom>
            <a:solidFill>
              <a:srgbClr val="D6C4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61" name="Freeform 40">
              <a:extLst>
                <a:ext uri="{FF2B5EF4-FFF2-40B4-BE49-F238E27FC236}">
                  <a16:creationId xmlns:a16="http://schemas.microsoft.com/office/drawing/2014/main" id="{ECEF5304-A153-0769-FE4F-C97D10715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926" y="4799013"/>
              <a:ext cx="185738" cy="230187"/>
            </a:xfrm>
            <a:custGeom>
              <a:avLst/>
              <a:gdLst>
                <a:gd name="T0" fmla="*/ 44 w 56"/>
                <a:gd name="T1" fmla="*/ 25 h 70"/>
                <a:gd name="T2" fmla="*/ 47 w 56"/>
                <a:gd name="T3" fmla="*/ 64 h 70"/>
                <a:gd name="T4" fmla="*/ 12 w 56"/>
                <a:gd name="T5" fmla="*/ 46 h 70"/>
                <a:gd name="T6" fmla="*/ 9 w 56"/>
                <a:gd name="T7" fmla="*/ 6 h 70"/>
                <a:gd name="T8" fmla="*/ 44 w 56"/>
                <a:gd name="T9" fmla="*/ 2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70">
                  <a:moveTo>
                    <a:pt x="44" y="25"/>
                  </a:moveTo>
                  <a:cubicBezTo>
                    <a:pt x="55" y="40"/>
                    <a:pt x="56" y="58"/>
                    <a:pt x="47" y="64"/>
                  </a:cubicBezTo>
                  <a:cubicBezTo>
                    <a:pt x="39" y="70"/>
                    <a:pt x="23" y="62"/>
                    <a:pt x="12" y="46"/>
                  </a:cubicBezTo>
                  <a:cubicBezTo>
                    <a:pt x="2" y="30"/>
                    <a:pt x="0" y="12"/>
                    <a:pt x="9" y="6"/>
                  </a:cubicBezTo>
                  <a:cubicBezTo>
                    <a:pt x="18" y="0"/>
                    <a:pt x="34" y="9"/>
                    <a:pt x="44" y="25"/>
                  </a:cubicBezTo>
                  <a:close/>
                </a:path>
              </a:pathLst>
            </a:custGeom>
            <a:solidFill>
              <a:srgbClr val="3F46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62" name="Freeform 41">
              <a:extLst>
                <a:ext uri="{FF2B5EF4-FFF2-40B4-BE49-F238E27FC236}">
                  <a16:creationId xmlns:a16="http://schemas.microsoft.com/office/drawing/2014/main" id="{4EC26FBF-F9DE-6CAF-1685-70EB384436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86801" y="1085850"/>
              <a:ext cx="712788" cy="438150"/>
            </a:xfrm>
            <a:custGeom>
              <a:avLst/>
              <a:gdLst>
                <a:gd name="T0" fmla="*/ 196 w 216"/>
                <a:gd name="T1" fmla="*/ 99 h 133"/>
                <a:gd name="T2" fmla="*/ 50 w 216"/>
                <a:gd name="T3" fmla="*/ 14 h 133"/>
                <a:gd name="T4" fmla="*/ 12 w 216"/>
                <a:gd name="T5" fmla="*/ 16 h 133"/>
                <a:gd name="T6" fmla="*/ 17 w 216"/>
                <a:gd name="T7" fmla="*/ 40 h 133"/>
                <a:gd name="T8" fmla="*/ 163 w 216"/>
                <a:gd name="T9" fmla="*/ 125 h 133"/>
                <a:gd name="T10" fmla="*/ 202 w 216"/>
                <a:gd name="T11" fmla="*/ 121 h 133"/>
                <a:gd name="T12" fmla="*/ 196 w 216"/>
                <a:gd name="T13" fmla="*/ 99 h 133"/>
                <a:gd name="T14" fmla="*/ 188 w 216"/>
                <a:gd name="T15" fmla="*/ 119 h 133"/>
                <a:gd name="T16" fmla="*/ 164 w 216"/>
                <a:gd name="T17" fmla="*/ 121 h 133"/>
                <a:gd name="T18" fmla="*/ 32 w 216"/>
                <a:gd name="T19" fmla="*/ 45 h 133"/>
                <a:gd name="T20" fmla="*/ 29 w 216"/>
                <a:gd name="T21" fmla="*/ 31 h 133"/>
                <a:gd name="T22" fmla="*/ 52 w 216"/>
                <a:gd name="T23" fmla="*/ 30 h 133"/>
                <a:gd name="T24" fmla="*/ 184 w 216"/>
                <a:gd name="T25" fmla="*/ 105 h 133"/>
                <a:gd name="T26" fmla="*/ 188 w 216"/>
                <a:gd name="T27" fmla="*/ 11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6" h="133">
                  <a:moveTo>
                    <a:pt x="196" y="99"/>
                  </a:moveTo>
                  <a:cubicBezTo>
                    <a:pt x="50" y="14"/>
                    <a:pt x="50" y="14"/>
                    <a:pt x="50" y="14"/>
                  </a:cubicBezTo>
                  <a:cubicBezTo>
                    <a:pt x="50" y="14"/>
                    <a:pt x="28" y="0"/>
                    <a:pt x="12" y="16"/>
                  </a:cubicBezTo>
                  <a:cubicBezTo>
                    <a:pt x="0" y="30"/>
                    <a:pt x="17" y="40"/>
                    <a:pt x="17" y="40"/>
                  </a:cubicBezTo>
                  <a:cubicBezTo>
                    <a:pt x="17" y="40"/>
                    <a:pt x="154" y="120"/>
                    <a:pt x="163" y="125"/>
                  </a:cubicBezTo>
                  <a:cubicBezTo>
                    <a:pt x="171" y="130"/>
                    <a:pt x="187" y="133"/>
                    <a:pt x="202" y="121"/>
                  </a:cubicBezTo>
                  <a:cubicBezTo>
                    <a:pt x="216" y="109"/>
                    <a:pt x="196" y="99"/>
                    <a:pt x="196" y="99"/>
                  </a:cubicBezTo>
                  <a:close/>
                  <a:moveTo>
                    <a:pt x="188" y="119"/>
                  </a:moveTo>
                  <a:cubicBezTo>
                    <a:pt x="179" y="126"/>
                    <a:pt x="170" y="124"/>
                    <a:pt x="164" y="121"/>
                  </a:cubicBezTo>
                  <a:cubicBezTo>
                    <a:pt x="159" y="118"/>
                    <a:pt x="32" y="45"/>
                    <a:pt x="32" y="45"/>
                  </a:cubicBezTo>
                  <a:cubicBezTo>
                    <a:pt x="32" y="45"/>
                    <a:pt x="22" y="39"/>
                    <a:pt x="29" y="31"/>
                  </a:cubicBezTo>
                  <a:cubicBezTo>
                    <a:pt x="39" y="21"/>
                    <a:pt x="52" y="30"/>
                    <a:pt x="52" y="30"/>
                  </a:cubicBezTo>
                  <a:cubicBezTo>
                    <a:pt x="184" y="105"/>
                    <a:pt x="184" y="105"/>
                    <a:pt x="184" y="105"/>
                  </a:cubicBezTo>
                  <a:cubicBezTo>
                    <a:pt x="184" y="105"/>
                    <a:pt x="197" y="112"/>
                    <a:pt x="188" y="119"/>
                  </a:cubicBezTo>
                  <a:close/>
                </a:path>
              </a:pathLst>
            </a:custGeom>
            <a:solidFill>
              <a:srgbClr val="D7D7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63" name="Freeform 42">
              <a:extLst>
                <a:ext uri="{FF2B5EF4-FFF2-40B4-BE49-F238E27FC236}">
                  <a16:creationId xmlns:a16="http://schemas.microsoft.com/office/drawing/2014/main" id="{1621A340-845B-5511-8C4C-ACEA14C214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94813" y="1079500"/>
              <a:ext cx="165100" cy="92075"/>
            </a:xfrm>
            <a:custGeom>
              <a:avLst/>
              <a:gdLst>
                <a:gd name="T0" fmla="*/ 25 w 50"/>
                <a:gd name="T1" fmla="*/ 0 h 28"/>
                <a:gd name="T2" fmla="*/ 0 w 50"/>
                <a:gd name="T3" fmla="*/ 14 h 28"/>
                <a:gd name="T4" fmla="*/ 25 w 50"/>
                <a:gd name="T5" fmla="*/ 28 h 28"/>
                <a:gd name="T6" fmla="*/ 50 w 50"/>
                <a:gd name="T7" fmla="*/ 14 h 28"/>
                <a:gd name="T8" fmla="*/ 25 w 50"/>
                <a:gd name="T9" fmla="*/ 0 h 28"/>
                <a:gd name="T10" fmla="*/ 25 w 50"/>
                <a:gd name="T11" fmla="*/ 24 h 28"/>
                <a:gd name="T12" fmla="*/ 12 w 50"/>
                <a:gd name="T13" fmla="*/ 18 h 28"/>
                <a:gd name="T14" fmla="*/ 26 w 50"/>
                <a:gd name="T15" fmla="*/ 13 h 28"/>
                <a:gd name="T16" fmla="*/ 39 w 50"/>
                <a:gd name="T17" fmla="*/ 18 h 28"/>
                <a:gd name="T18" fmla="*/ 25 w 50"/>
                <a:gd name="T1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28">
                  <a:moveTo>
                    <a:pt x="25" y="0"/>
                  </a:moveTo>
                  <a:cubicBezTo>
                    <a:pt x="12" y="0"/>
                    <a:pt x="0" y="6"/>
                    <a:pt x="0" y="14"/>
                  </a:cubicBezTo>
                  <a:cubicBezTo>
                    <a:pt x="0" y="22"/>
                    <a:pt x="11" y="28"/>
                    <a:pt x="25" y="28"/>
                  </a:cubicBezTo>
                  <a:cubicBezTo>
                    <a:pt x="39" y="28"/>
                    <a:pt x="50" y="22"/>
                    <a:pt x="50" y="14"/>
                  </a:cubicBezTo>
                  <a:cubicBezTo>
                    <a:pt x="50" y="7"/>
                    <a:pt x="39" y="0"/>
                    <a:pt x="25" y="0"/>
                  </a:cubicBezTo>
                  <a:close/>
                  <a:moveTo>
                    <a:pt x="25" y="24"/>
                  </a:moveTo>
                  <a:cubicBezTo>
                    <a:pt x="18" y="24"/>
                    <a:pt x="12" y="21"/>
                    <a:pt x="12" y="18"/>
                  </a:cubicBezTo>
                  <a:cubicBezTo>
                    <a:pt x="12" y="15"/>
                    <a:pt x="18" y="13"/>
                    <a:pt x="26" y="13"/>
                  </a:cubicBezTo>
                  <a:cubicBezTo>
                    <a:pt x="33" y="13"/>
                    <a:pt x="39" y="15"/>
                    <a:pt x="39" y="18"/>
                  </a:cubicBezTo>
                  <a:cubicBezTo>
                    <a:pt x="39" y="22"/>
                    <a:pt x="33" y="24"/>
                    <a:pt x="25" y="24"/>
                  </a:cubicBezTo>
                  <a:close/>
                </a:path>
              </a:pathLst>
            </a:custGeom>
            <a:solidFill>
              <a:srgbClr val="D7D7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64" name="Freeform 43">
              <a:extLst>
                <a:ext uri="{FF2B5EF4-FFF2-40B4-BE49-F238E27FC236}">
                  <a16:creationId xmlns:a16="http://schemas.microsoft.com/office/drawing/2014/main" id="{0DC79685-985D-9FD7-CA39-2BE075FBB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538" y="666750"/>
              <a:ext cx="8145463" cy="4689475"/>
            </a:xfrm>
            <a:custGeom>
              <a:avLst/>
              <a:gdLst>
                <a:gd name="T0" fmla="*/ 0 w 2469"/>
                <a:gd name="T1" fmla="*/ 910 h 1421"/>
                <a:gd name="T2" fmla="*/ 356 w 2469"/>
                <a:gd name="T3" fmla="*/ 704 h 1421"/>
                <a:gd name="T4" fmla="*/ 1553 w 2469"/>
                <a:gd name="T5" fmla="*/ 12 h 1421"/>
                <a:gd name="T6" fmla="*/ 1601 w 2469"/>
                <a:gd name="T7" fmla="*/ 11 h 1421"/>
                <a:gd name="T8" fmla="*/ 1883 w 2469"/>
                <a:gd name="T9" fmla="*/ 176 h 1421"/>
                <a:gd name="T10" fmla="*/ 2141 w 2469"/>
                <a:gd name="T11" fmla="*/ 325 h 1421"/>
                <a:gd name="T12" fmla="*/ 2400 w 2469"/>
                <a:gd name="T13" fmla="*/ 475 h 1421"/>
                <a:gd name="T14" fmla="*/ 2469 w 2469"/>
                <a:gd name="T15" fmla="*/ 515 h 1421"/>
                <a:gd name="T16" fmla="*/ 2456 w 2469"/>
                <a:gd name="T17" fmla="*/ 524 h 1421"/>
                <a:gd name="T18" fmla="*/ 911 w 2469"/>
                <a:gd name="T19" fmla="*/ 1413 h 1421"/>
                <a:gd name="T20" fmla="*/ 875 w 2469"/>
                <a:gd name="T21" fmla="*/ 1413 h 1421"/>
                <a:gd name="T22" fmla="*/ 624 w 2469"/>
                <a:gd name="T23" fmla="*/ 1269 h 1421"/>
                <a:gd name="T24" fmla="*/ 377 w 2469"/>
                <a:gd name="T25" fmla="*/ 1127 h 1421"/>
                <a:gd name="T26" fmla="*/ 123 w 2469"/>
                <a:gd name="T27" fmla="*/ 981 h 1421"/>
                <a:gd name="T28" fmla="*/ 0 w 2469"/>
                <a:gd name="T29" fmla="*/ 910 h 1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69" h="1421">
                  <a:moveTo>
                    <a:pt x="0" y="910"/>
                  </a:moveTo>
                  <a:cubicBezTo>
                    <a:pt x="121" y="840"/>
                    <a:pt x="239" y="772"/>
                    <a:pt x="356" y="704"/>
                  </a:cubicBezTo>
                  <a:cubicBezTo>
                    <a:pt x="755" y="473"/>
                    <a:pt x="1154" y="243"/>
                    <a:pt x="1553" y="12"/>
                  </a:cubicBezTo>
                  <a:cubicBezTo>
                    <a:pt x="1570" y="1"/>
                    <a:pt x="1583" y="0"/>
                    <a:pt x="1601" y="11"/>
                  </a:cubicBezTo>
                  <a:cubicBezTo>
                    <a:pt x="1694" y="66"/>
                    <a:pt x="1788" y="121"/>
                    <a:pt x="1883" y="176"/>
                  </a:cubicBezTo>
                  <a:cubicBezTo>
                    <a:pt x="1969" y="226"/>
                    <a:pt x="2055" y="275"/>
                    <a:pt x="2141" y="325"/>
                  </a:cubicBezTo>
                  <a:cubicBezTo>
                    <a:pt x="2228" y="375"/>
                    <a:pt x="2314" y="425"/>
                    <a:pt x="2400" y="475"/>
                  </a:cubicBezTo>
                  <a:cubicBezTo>
                    <a:pt x="2422" y="488"/>
                    <a:pt x="2445" y="501"/>
                    <a:pt x="2469" y="515"/>
                  </a:cubicBezTo>
                  <a:cubicBezTo>
                    <a:pt x="2464" y="519"/>
                    <a:pt x="2460" y="522"/>
                    <a:pt x="2456" y="524"/>
                  </a:cubicBezTo>
                  <a:cubicBezTo>
                    <a:pt x="1941" y="820"/>
                    <a:pt x="1426" y="1117"/>
                    <a:pt x="911" y="1413"/>
                  </a:cubicBezTo>
                  <a:cubicBezTo>
                    <a:pt x="897" y="1421"/>
                    <a:pt x="888" y="1421"/>
                    <a:pt x="875" y="1413"/>
                  </a:cubicBezTo>
                  <a:cubicBezTo>
                    <a:pt x="792" y="1364"/>
                    <a:pt x="708" y="1317"/>
                    <a:pt x="624" y="1269"/>
                  </a:cubicBezTo>
                  <a:cubicBezTo>
                    <a:pt x="542" y="1222"/>
                    <a:pt x="460" y="1174"/>
                    <a:pt x="377" y="1127"/>
                  </a:cubicBezTo>
                  <a:cubicBezTo>
                    <a:pt x="293" y="1078"/>
                    <a:pt x="208" y="1030"/>
                    <a:pt x="123" y="981"/>
                  </a:cubicBezTo>
                  <a:cubicBezTo>
                    <a:pt x="83" y="958"/>
                    <a:pt x="43" y="935"/>
                    <a:pt x="0" y="910"/>
                  </a:cubicBezTo>
                  <a:close/>
                </a:path>
              </a:pathLst>
            </a:custGeom>
            <a:solidFill>
              <a:srgbClr val="3A434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6719A190-5C1B-5A5C-39B8-37ABF7D23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Was ist das Ziel des Algorithmus?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26C0FF7-4FBC-B178-0A6B-266904AB5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12</a:t>
            </a:fld>
            <a:endParaRPr lang="de-DE" noProof="0" dirty="0"/>
          </a:p>
        </p:txBody>
      </p:sp>
      <p:grpSp>
        <p:nvGrpSpPr>
          <p:cNvPr id="4" name="Group 64">
            <a:extLst>
              <a:ext uri="{FF2B5EF4-FFF2-40B4-BE49-F238E27FC236}">
                <a16:creationId xmlns:a16="http://schemas.microsoft.com/office/drawing/2014/main" id="{C68D15AA-6106-4DA9-12DA-CC227052197B}"/>
              </a:ext>
            </a:extLst>
          </p:cNvPr>
          <p:cNvGrpSpPr/>
          <p:nvPr/>
        </p:nvGrpSpPr>
        <p:grpSpPr>
          <a:xfrm>
            <a:off x="3540456" y="2762340"/>
            <a:ext cx="7272201" cy="3595686"/>
            <a:chOff x="-45900" y="2260601"/>
            <a:chExt cx="7272201" cy="3595686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4F526BE7-1149-795A-7D3A-0CE3DBFA0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1" y="3878263"/>
              <a:ext cx="0" cy="7937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567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grpSp>
          <p:nvGrpSpPr>
            <p:cNvPr id="6" name="Group 33">
              <a:extLst>
                <a:ext uri="{FF2B5EF4-FFF2-40B4-BE49-F238E27FC236}">
                  <a16:creationId xmlns:a16="http://schemas.microsoft.com/office/drawing/2014/main" id="{215FF707-FF34-0639-6F4E-C3D182C6F667}"/>
                </a:ext>
              </a:extLst>
            </p:cNvPr>
            <p:cNvGrpSpPr/>
            <p:nvPr/>
          </p:nvGrpSpPr>
          <p:grpSpPr>
            <a:xfrm>
              <a:off x="4156076" y="2260601"/>
              <a:ext cx="3070225" cy="3595686"/>
              <a:chOff x="4156076" y="2260601"/>
              <a:chExt cx="3070225" cy="3595686"/>
            </a:xfrm>
            <a:solidFill>
              <a:schemeClr val="tx1">
                <a:lumMod val="40000"/>
                <a:lumOff val="60000"/>
              </a:schemeClr>
            </a:solidFill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E90BAB92-A339-C70B-F489-01DEBA663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6076" y="3022600"/>
                <a:ext cx="3070225" cy="2833687"/>
              </a:xfrm>
              <a:custGeom>
                <a:avLst/>
                <a:gdLst>
                  <a:gd name="T0" fmla="*/ 393 w 395"/>
                  <a:gd name="T1" fmla="*/ 78 h 364"/>
                  <a:gd name="T2" fmla="*/ 366 w 395"/>
                  <a:gd name="T3" fmla="*/ 61 h 364"/>
                  <a:gd name="T4" fmla="*/ 306 w 395"/>
                  <a:gd name="T5" fmla="*/ 65 h 364"/>
                  <a:gd name="T6" fmla="*/ 269 w 395"/>
                  <a:gd name="T7" fmla="*/ 17 h 364"/>
                  <a:gd name="T8" fmla="*/ 247 w 395"/>
                  <a:gd name="T9" fmla="*/ 7 h 364"/>
                  <a:gd name="T10" fmla="*/ 211 w 395"/>
                  <a:gd name="T11" fmla="*/ 9 h 364"/>
                  <a:gd name="T12" fmla="*/ 167 w 395"/>
                  <a:gd name="T13" fmla="*/ 9 h 364"/>
                  <a:gd name="T14" fmla="*/ 137 w 395"/>
                  <a:gd name="T15" fmla="*/ 12 h 364"/>
                  <a:gd name="T16" fmla="*/ 94 w 395"/>
                  <a:gd name="T17" fmla="*/ 56 h 364"/>
                  <a:gd name="T18" fmla="*/ 34 w 395"/>
                  <a:gd name="T19" fmla="*/ 39 h 364"/>
                  <a:gd name="T20" fmla="*/ 5 w 395"/>
                  <a:gd name="T21" fmla="*/ 51 h 364"/>
                  <a:gd name="T22" fmla="*/ 19 w 395"/>
                  <a:gd name="T23" fmla="*/ 79 h 364"/>
                  <a:gd name="T24" fmla="*/ 104 w 395"/>
                  <a:gd name="T25" fmla="*/ 105 h 364"/>
                  <a:gd name="T26" fmla="*/ 132 w 395"/>
                  <a:gd name="T27" fmla="*/ 78 h 364"/>
                  <a:gd name="T28" fmla="*/ 123 w 395"/>
                  <a:gd name="T29" fmla="*/ 102 h 364"/>
                  <a:gd name="T30" fmla="*/ 123 w 395"/>
                  <a:gd name="T31" fmla="*/ 102 h 364"/>
                  <a:gd name="T32" fmla="*/ 120 w 395"/>
                  <a:gd name="T33" fmla="*/ 114 h 364"/>
                  <a:gd name="T34" fmla="*/ 119 w 395"/>
                  <a:gd name="T35" fmla="*/ 111 h 364"/>
                  <a:gd name="T36" fmla="*/ 101 w 395"/>
                  <a:gd name="T37" fmla="*/ 247 h 364"/>
                  <a:gd name="T38" fmla="*/ 55 w 395"/>
                  <a:gd name="T39" fmla="*/ 314 h 364"/>
                  <a:gd name="T40" fmla="*/ 57 w 395"/>
                  <a:gd name="T41" fmla="*/ 354 h 364"/>
                  <a:gd name="T42" fmla="*/ 96 w 395"/>
                  <a:gd name="T43" fmla="*/ 348 h 364"/>
                  <a:gd name="T44" fmla="*/ 155 w 395"/>
                  <a:gd name="T45" fmla="*/ 263 h 364"/>
                  <a:gd name="T46" fmla="*/ 166 w 395"/>
                  <a:gd name="T47" fmla="*/ 175 h 364"/>
                  <a:gd name="T48" fmla="*/ 177 w 395"/>
                  <a:gd name="T49" fmla="*/ 174 h 364"/>
                  <a:gd name="T50" fmla="*/ 223 w 395"/>
                  <a:gd name="T51" fmla="*/ 245 h 364"/>
                  <a:gd name="T52" fmla="*/ 230 w 395"/>
                  <a:gd name="T53" fmla="*/ 326 h 364"/>
                  <a:gd name="T54" fmla="*/ 257 w 395"/>
                  <a:gd name="T55" fmla="*/ 355 h 364"/>
                  <a:gd name="T56" fmla="*/ 284 w 395"/>
                  <a:gd name="T57" fmla="*/ 326 h 364"/>
                  <a:gd name="T58" fmla="*/ 275 w 395"/>
                  <a:gd name="T59" fmla="*/ 223 h 364"/>
                  <a:gd name="T60" fmla="*/ 219 w 395"/>
                  <a:gd name="T61" fmla="*/ 137 h 364"/>
                  <a:gd name="T62" fmla="*/ 249 w 395"/>
                  <a:gd name="T63" fmla="*/ 62 h 364"/>
                  <a:gd name="T64" fmla="*/ 285 w 395"/>
                  <a:gd name="T65" fmla="*/ 108 h 364"/>
                  <a:gd name="T66" fmla="*/ 374 w 395"/>
                  <a:gd name="T67" fmla="*/ 103 h 364"/>
                  <a:gd name="T68" fmla="*/ 393 w 395"/>
                  <a:gd name="T69" fmla="*/ 78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95" h="364">
                    <a:moveTo>
                      <a:pt x="393" y="78"/>
                    </a:moveTo>
                    <a:cubicBezTo>
                      <a:pt x="390" y="66"/>
                      <a:pt x="380" y="60"/>
                      <a:pt x="366" y="61"/>
                    </a:cubicBezTo>
                    <a:cubicBezTo>
                      <a:pt x="306" y="65"/>
                      <a:pt x="306" y="65"/>
                      <a:pt x="306" y="65"/>
                    </a:cubicBezTo>
                    <a:cubicBezTo>
                      <a:pt x="269" y="17"/>
                      <a:pt x="269" y="17"/>
                      <a:pt x="269" y="17"/>
                    </a:cubicBezTo>
                    <a:cubicBezTo>
                      <a:pt x="269" y="17"/>
                      <a:pt x="260" y="6"/>
                      <a:pt x="247" y="7"/>
                    </a:cubicBezTo>
                    <a:cubicBezTo>
                      <a:pt x="240" y="5"/>
                      <a:pt x="228" y="5"/>
                      <a:pt x="211" y="9"/>
                    </a:cubicBezTo>
                    <a:cubicBezTo>
                      <a:pt x="193" y="13"/>
                      <a:pt x="178" y="6"/>
                      <a:pt x="167" y="9"/>
                    </a:cubicBezTo>
                    <a:cubicBezTo>
                      <a:pt x="152" y="0"/>
                      <a:pt x="137" y="12"/>
                      <a:pt x="137" y="12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34" y="39"/>
                      <a:pt x="34" y="39"/>
                      <a:pt x="34" y="39"/>
                    </a:cubicBezTo>
                    <a:cubicBezTo>
                      <a:pt x="20" y="35"/>
                      <a:pt x="9" y="39"/>
                      <a:pt x="5" y="51"/>
                    </a:cubicBezTo>
                    <a:cubicBezTo>
                      <a:pt x="0" y="62"/>
                      <a:pt x="8" y="74"/>
                      <a:pt x="19" y="79"/>
                    </a:cubicBezTo>
                    <a:cubicBezTo>
                      <a:pt x="104" y="105"/>
                      <a:pt x="104" y="105"/>
                      <a:pt x="104" y="105"/>
                    </a:cubicBezTo>
                    <a:cubicBezTo>
                      <a:pt x="132" y="78"/>
                      <a:pt x="132" y="78"/>
                      <a:pt x="132" y="78"/>
                    </a:cubicBezTo>
                    <a:cubicBezTo>
                      <a:pt x="123" y="102"/>
                      <a:pt x="123" y="102"/>
                      <a:pt x="123" y="102"/>
                    </a:cubicBezTo>
                    <a:cubicBezTo>
                      <a:pt x="123" y="102"/>
                      <a:pt x="123" y="102"/>
                      <a:pt x="123" y="102"/>
                    </a:cubicBezTo>
                    <a:cubicBezTo>
                      <a:pt x="121" y="106"/>
                      <a:pt x="120" y="110"/>
                      <a:pt x="120" y="114"/>
                    </a:cubicBezTo>
                    <a:cubicBezTo>
                      <a:pt x="119" y="113"/>
                      <a:pt x="119" y="111"/>
                      <a:pt x="119" y="111"/>
                    </a:cubicBezTo>
                    <a:cubicBezTo>
                      <a:pt x="101" y="247"/>
                      <a:pt x="101" y="247"/>
                      <a:pt x="101" y="247"/>
                    </a:cubicBezTo>
                    <a:cubicBezTo>
                      <a:pt x="55" y="314"/>
                      <a:pt x="55" y="314"/>
                      <a:pt x="55" y="314"/>
                    </a:cubicBezTo>
                    <a:cubicBezTo>
                      <a:pt x="45" y="329"/>
                      <a:pt x="45" y="343"/>
                      <a:pt x="57" y="354"/>
                    </a:cubicBezTo>
                    <a:cubicBezTo>
                      <a:pt x="68" y="364"/>
                      <a:pt x="86" y="360"/>
                      <a:pt x="96" y="348"/>
                    </a:cubicBezTo>
                    <a:cubicBezTo>
                      <a:pt x="155" y="263"/>
                      <a:pt x="155" y="263"/>
                      <a:pt x="155" y="263"/>
                    </a:cubicBezTo>
                    <a:cubicBezTo>
                      <a:pt x="166" y="175"/>
                      <a:pt x="166" y="175"/>
                      <a:pt x="166" y="175"/>
                    </a:cubicBezTo>
                    <a:cubicBezTo>
                      <a:pt x="170" y="175"/>
                      <a:pt x="173" y="175"/>
                      <a:pt x="177" y="174"/>
                    </a:cubicBezTo>
                    <a:cubicBezTo>
                      <a:pt x="223" y="245"/>
                      <a:pt x="223" y="245"/>
                      <a:pt x="223" y="245"/>
                    </a:cubicBezTo>
                    <a:cubicBezTo>
                      <a:pt x="230" y="326"/>
                      <a:pt x="230" y="326"/>
                      <a:pt x="230" y="326"/>
                    </a:cubicBezTo>
                    <a:cubicBezTo>
                      <a:pt x="232" y="344"/>
                      <a:pt x="242" y="355"/>
                      <a:pt x="257" y="355"/>
                    </a:cubicBezTo>
                    <a:cubicBezTo>
                      <a:pt x="273" y="356"/>
                      <a:pt x="284" y="342"/>
                      <a:pt x="284" y="326"/>
                    </a:cubicBezTo>
                    <a:cubicBezTo>
                      <a:pt x="275" y="223"/>
                      <a:pt x="275" y="223"/>
                      <a:pt x="275" y="223"/>
                    </a:cubicBezTo>
                    <a:cubicBezTo>
                      <a:pt x="219" y="137"/>
                      <a:pt x="219" y="137"/>
                      <a:pt x="219" y="137"/>
                    </a:cubicBezTo>
                    <a:cubicBezTo>
                      <a:pt x="249" y="62"/>
                      <a:pt x="249" y="62"/>
                      <a:pt x="249" y="62"/>
                    </a:cubicBezTo>
                    <a:cubicBezTo>
                      <a:pt x="285" y="108"/>
                      <a:pt x="285" y="108"/>
                      <a:pt x="285" y="108"/>
                    </a:cubicBezTo>
                    <a:cubicBezTo>
                      <a:pt x="374" y="103"/>
                      <a:pt x="374" y="103"/>
                      <a:pt x="374" y="103"/>
                    </a:cubicBezTo>
                    <a:cubicBezTo>
                      <a:pt x="386" y="101"/>
                      <a:pt x="395" y="90"/>
                      <a:pt x="393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48" name="Freeform 7">
                <a:extLst>
                  <a:ext uri="{FF2B5EF4-FFF2-40B4-BE49-F238E27FC236}">
                    <a16:creationId xmlns:a16="http://schemas.microsoft.com/office/drawing/2014/main" id="{EB41BC65-D124-8EB8-98E2-E3521AE158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0838" y="2260601"/>
                <a:ext cx="776288" cy="777875"/>
              </a:xfrm>
              <a:custGeom>
                <a:avLst/>
                <a:gdLst>
                  <a:gd name="T0" fmla="*/ 43 w 100"/>
                  <a:gd name="T1" fmla="*/ 96 h 100"/>
                  <a:gd name="T2" fmla="*/ 96 w 100"/>
                  <a:gd name="T3" fmla="*/ 57 h 100"/>
                  <a:gd name="T4" fmla="*/ 57 w 100"/>
                  <a:gd name="T5" fmla="*/ 4 h 100"/>
                  <a:gd name="T6" fmla="*/ 4 w 100"/>
                  <a:gd name="T7" fmla="*/ 43 h 100"/>
                  <a:gd name="T8" fmla="*/ 43 w 100"/>
                  <a:gd name="T9" fmla="*/ 9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00">
                    <a:moveTo>
                      <a:pt x="43" y="96"/>
                    </a:moveTo>
                    <a:cubicBezTo>
                      <a:pt x="68" y="100"/>
                      <a:pt x="92" y="83"/>
                      <a:pt x="96" y="57"/>
                    </a:cubicBezTo>
                    <a:cubicBezTo>
                      <a:pt x="100" y="32"/>
                      <a:pt x="82" y="8"/>
                      <a:pt x="57" y="4"/>
                    </a:cubicBezTo>
                    <a:cubicBezTo>
                      <a:pt x="32" y="0"/>
                      <a:pt x="8" y="18"/>
                      <a:pt x="4" y="43"/>
                    </a:cubicBezTo>
                    <a:cubicBezTo>
                      <a:pt x="0" y="68"/>
                      <a:pt x="17" y="92"/>
                      <a:pt x="43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</p:grpSp>
        <p:grpSp>
          <p:nvGrpSpPr>
            <p:cNvPr id="18" name="Group 30">
              <a:extLst>
                <a:ext uri="{FF2B5EF4-FFF2-40B4-BE49-F238E27FC236}">
                  <a16:creationId xmlns:a16="http://schemas.microsoft.com/office/drawing/2014/main" id="{2A6AEE51-7D78-470F-5025-6875B50A6709}"/>
                </a:ext>
              </a:extLst>
            </p:cNvPr>
            <p:cNvGrpSpPr/>
            <p:nvPr/>
          </p:nvGrpSpPr>
          <p:grpSpPr>
            <a:xfrm>
              <a:off x="-45900" y="3273765"/>
              <a:ext cx="4822688" cy="2526968"/>
              <a:chOff x="-45900" y="3273765"/>
              <a:chExt cx="4822688" cy="2526968"/>
            </a:xfrm>
          </p:grpSpPr>
          <p:grpSp>
            <p:nvGrpSpPr>
              <p:cNvPr id="20" name="Group 5">
                <a:extLst>
                  <a:ext uri="{FF2B5EF4-FFF2-40B4-BE49-F238E27FC236}">
                    <a16:creationId xmlns:a16="http://schemas.microsoft.com/office/drawing/2014/main" id="{B3F30AE1-9250-645F-8DDD-13FD1CB41FBF}"/>
                  </a:ext>
                </a:extLst>
              </p:cNvPr>
              <p:cNvGrpSpPr/>
              <p:nvPr/>
            </p:nvGrpSpPr>
            <p:grpSpPr>
              <a:xfrm>
                <a:off x="-45900" y="3273765"/>
                <a:ext cx="4822688" cy="2526968"/>
                <a:chOff x="-45900" y="3273765"/>
                <a:chExt cx="4822688" cy="2526968"/>
              </a:xfrm>
            </p:grpSpPr>
            <p:sp>
              <p:nvSpPr>
                <p:cNvPr id="22" name="Freeform 9">
                  <a:extLst>
                    <a:ext uri="{FF2B5EF4-FFF2-40B4-BE49-F238E27FC236}">
                      <a16:creationId xmlns:a16="http://schemas.microsoft.com/office/drawing/2014/main" id="{60A398FF-82D3-4260-89B1-E7345642300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51263" y="4408488"/>
                  <a:ext cx="442913" cy="544512"/>
                </a:xfrm>
                <a:custGeom>
                  <a:avLst/>
                  <a:gdLst>
                    <a:gd name="T0" fmla="*/ 53 w 57"/>
                    <a:gd name="T1" fmla="*/ 25 h 70"/>
                    <a:gd name="T2" fmla="*/ 31 w 57"/>
                    <a:gd name="T3" fmla="*/ 61 h 70"/>
                    <a:gd name="T4" fmla="*/ 10 w 57"/>
                    <a:gd name="T5" fmla="*/ 65 h 70"/>
                    <a:gd name="T6" fmla="*/ 5 w 57"/>
                    <a:gd name="T7" fmla="*/ 44 h 70"/>
                    <a:gd name="T8" fmla="*/ 27 w 57"/>
                    <a:gd name="T9" fmla="*/ 9 h 70"/>
                    <a:gd name="T10" fmla="*/ 48 w 57"/>
                    <a:gd name="T11" fmla="*/ 4 h 70"/>
                    <a:gd name="T12" fmla="*/ 53 w 57"/>
                    <a:gd name="T13" fmla="*/ 25 h 70"/>
                    <a:gd name="T14" fmla="*/ 11 w 57"/>
                    <a:gd name="T15" fmla="*/ 48 h 70"/>
                    <a:gd name="T16" fmla="*/ 13 w 57"/>
                    <a:gd name="T17" fmla="*/ 59 h 70"/>
                    <a:gd name="T18" fmla="*/ 25 w 57"/>
                    <a:gd name="T19" fmla="*/ 57 h 70"/>
                    <a:gd name="T20" fmla="*/ 47 w 57"/>
                    <a:gd name="T21" fmla="*/ 22 h 70"/>
                    <a:gd name="T22" fmla="*/ 44 w 57"/>
                    <a:gd name="T23" fmla="*/ 10 h 70"/>
                    <a:gd name="T24" fmla="*/ 33 w 57"/>
                    <a:gd name="T25" fmla="*/ 13 h 70"/>
                    <a:gd name="T26" fmla="*/ 11 w 57"/>
                    <a:gd name="T27" fmla="*/ 48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7" h="70">
                      <a:moveTo>
                        <a:pt x="53" y="25"/>
                      </a:moveTo>
                      <a:cubicBezTo>
                        <a:pt x="31" y="61"/>
                        <a:pt x="31" y="61"/>
                        <a:pt x="31" y="61"/>
                      </a:cubicBezTo>
                      <a:cubicBezTo>
                        <a:pt x="26" y="68"/>
                        <a:pt x="17" y="70"/>
                        <a:pt x="10" y="65"/>
                      </a:cubicBezTo>
                      <a:cubicBezTo>
                        <a:pt x="2" y="61"/>
                        <a:pt x="0" y="51"/>
                        <a:pt x="5" y="44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31" y="2"/>
                        <a:pt x="41" y="0"/>
                        <a:pt x="48" y="4"/>
                      </a:cubicBezTo>
                      <a:cubicBezTo>
                        <a:pt x="55" y="9"/>
                        <a:pt x="57" y="18"/>
                        <a:pt x="53" y="25"/>
                      </a:cubicBezTo>
                      <a:close/>
                      <a:moveTo>
                        <a:pt x="11" y="48"/>
                      </a:moveTo>
                      <a:cubicBezTo>
                        <a:pt x="8" y="52"/>
                        <a:pt x="9" y="57"/>
                        <a:pt x="13" y="59"/>
                      </a:cubicBezTo>
                      <a:cubicBezTo>
                        <a:pt x="17" y="62"/>
                        <a:pt x="22" y="61"/>
                        <a:pt x="25" y="57"/>
                      </a:cubicBezTo>
                      <a:cubicBezTo>
                        <a:pt x="47" y="22"/>
                        <a:pt x="47" y="22"/>
                        <a:pt x="47" y="22"/>
                      </a:cubicBezTo>
                      <a:cubicBezTo>
                        <a:pt x="49" y="18"/>
                        <a:pt x="48" y="13"/>
                        <a:pt x="44" y="10"/>
                      </a:cubicBezTo>
                      <a:cubicBezTo>
                        <a:pt x="40" y="8"/>
                        <a:pt x="35" y="9"/>
                        <a:pt x="33" y="13"/>
                      </a:cubicBezTo>
                      <a:lnTo>
                        <a:pt x="11" y="4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noProof="0" dirty="0"/>
                </a:p>
              </p:txBody>
            </p:sp>
            <p:sp>
              <p:nvSpPr>
                <p:cNvPr id="23" name="Freeform 10">
                  <a:extLst>
                    <a:ext uri="{FF2B5EF4-FFF2-40B4-BE49-F238E27FC236}">
                      <a16:creationId xmlns:a16="http://schemas.microsoft.com/office/drawing/2014/main" id="{A28DBE31-8C56-89C1-4555-E95D9DA90C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5688" y="4773613"/>
                  <a:ext cx="327025" cy="498475"/>
                </a:xfrm>
                <a:custGeom>
                  <a:avLst/>
                  <a:gdLst>
                    <a:gd name="T0" fmla="*/ 41 w 42"/>
                    <a:gd name="T1" fmla="*/ 6 h 64"/>
                    <a:gd name="T2" fmla="*/ 7 w 42"/>
                    <a:gd name="T3" fmla="*/ 61 h 64"/>
                    <a:gd name="T4" fmla="*/ 2 w 42"/>
                    <a:gd name="T5" fmla="*/ 63 h 64"/>
                    <a:gd name="T6" fmla="*/ 1 w 42"/>
                    <a:gd name="T7" fmla="*/ 58 h 64"/>
                    <a:gd name="T8" fmla="*/ 35 w 42"/>
                    <a:gd name="T9" fmla="*/ 2 h 64"/>
                    <a:gd name="T10" fmla="*/ 40 w 42"/>
                    <a:gd name="T11" fmla="*/ 1 h 64"/>
                    <a:gd name="T12" fmla="*/ 41 w 42"/>
                    <a:gd name="T13" fmla="*/ 6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64">
                      <a:moveTo>
                        <a:pt x="41" y="6"/>
                      </a:moveTo>
                      <a:cubicBezTo>
                        <a:pt x="7" y="61"/>
                        <a:pt x="7" y="61"/>
                        <a:pt x="7" y="61"/>
                      </a:cubicBezTo>
                      <a:cubicBezTo>
                        <a:pt x="6" y="63"/>
                        <a:pt x="3" y="64"/>
                        <a:pt x="2" y="63"/>
                      </a:cubicBezTo>
                      <a:cubicBezTo>
                        <a:pt x="0" y="61"/>
                        <a:pt x="0" y="59"/>
                        <a:pt x="1" y="58"/>
                      </a:cubicBezTo>
                      <a:cubicBezTo>
                        <a:pt x="35" y="2"/>
                        <a:pt x="35" y="2"/>
                        <a:pt x="35" y="2"/>
                      </a:cubicBezTo>
                      <a:cubicBezTo>
                        <a:pt x="36" y="1"/>
                        <a:pt x="39" y="0"/>
                        <a:pt x="40" y="1"/>
                      </a:cubicBezTo>
                      <a:cubicBezTo>
                        <a:pt x="42" y="2"/>
                        <a:pt x="42" y="5"/>
                        <a:pt x="41" y="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noProof="0" dirty="0"/>
                </a:p>
              </p:txBody>
            </p:sp>
            <p:sp>
              <p:nvSpPr>
                <p:cNvPr id="24" name="Freeform 11">
                  <a:extLst>
                    <a:ext uri="{FF2B5EF4-FFF2-40B4-BE49-F238E27FC236}">
                      <a16:creationId xmlns:a16="http://schemas.microsoft.com/office/drawing/2014/main" id="{4A65E5CB-14E7-07DA-1C58-4AF75EE0FA1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241801" y="3644900"/>
                  <a:ext cx="442913" cy="544512"/>
                </a:xfrm>
                <a:custGeom>
                  <a:avLst/>
                  <a:gdLst>
                    <a:gd name="T0" fmla="*/ 53 w 57"/>
                    <a:gd name="T1" fmla="*/ 26 h 70"/>
                    <a:gd name="T2" fmla="*/ 31 w 57"/>
                    <a:gd name="T3" fmla="*/ 61 h 70"/>
                    <a:gd name="T4" fmla="*/ 9 w 57"/>
                    <a:gd name="T5" fmla="*/ 66 h 70"/>
                    <a:gd name="T6" fmla="*/ 5 w 57"/>
                    <a:gd name="T7" fmla="*/ 45 h 70"/>
                    <a:gd name="T8" fmla="*/ 27 w 57"/>
                    <a:gd name="T9" fmla="*/ 9 h 70"/>
                    <a:gd name="T10" fmla="*/ 48 w 57"/>
                    <a:gd name="T11" fmla="*/ 5 h 70"/>
                    <a:gd name="T12" fmla="*/ 53 w 57"/>
                    <a:gd name="T13" fmla="*/ 26 h 70"/>
                    <a:gd name="T14" fmla="*/ 11 w 57"/>
                    <a:gd name="T15" fmla="*/ 49 h 70"/>
                    <a:gd name="T16" fmla="*/ 13 w 57"/>
                    <a:gd name="T17" fmla="*/ 60 h 70"/>
                    <a:gd name="T18" fmla="*/ 25 w 57"/>
                    <a:gd name="T19" fmla="*/ 57 h 70"/>
                    <a:gd name="T20" fmla="*/ 47 w 57"/>
                    <a:gd name="T21" fmla="*/ 22 h 70"/>
                    <a:gd name="T22" fmla="*/ 44 w 57"/>
                    <a:gd name="T23" fmla="*/ 11 h 70"/>
                    <a:gd name="T24" fmla="*/ 33 w 57"/>
                    <a:gd name="T25" fmla="*/ 13 h 70"/>
                    <a:gd name="T26" fmla="*/ 11 w 57"/>
                    <a:gd name="T27" fmla="*/ 4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7" h="70">
                      <a:moveTo>
                        <a:pt x="53" y="26"/>
                      </a:moveTo>
                      <a:cubicBezTo>
                        <a:pt x="31" y="61"/>
                        <a:pt x="31" y="61"/>
                        <a:pt x="31" y="61"/>
                      </a:cubicBezTo>
                      <a:cubicBezTo>
                        <a:pt x="26" y="68"/>
                        <a:pt x="17" y="70"/>
                        <a:pt x="9" y="66"/>
                      </a:cubicBezTo>
                      <a:cubicBezTo>
                        <a:pt x="2" y="61"/>
                        <a:pt x="0" y="52"/>
                        <a:pt x="5" y="45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31" y="2"/>
                        <a:pt x="41" y="0"/>
                        <a:pt x="48" y="5"/>
                      </a:cubicBezTo>
                      <a:cubicBezTo>
                        <a:pt x="55" y="9"/>
                        <a:pt x="57" y="19"/>
                        <a:pt x="53" y="26"/>
                      </a:cubicBezTo>
                      <a:close/>
                      <a:moveTo>
                        <a:pt x="11" y="49"/>
                      </a:moveTo>
                      <a:cubicBezTo>
                        <a:pt x="8" y="52"/>
                        <a:pt x="9" y="58"/>
                        <a:pt x="13" y="60"/>
                      </a:cubicBezTo>
                      <a:cubicBezTo>
                        <a:pt x="17" y="62"/>
                        <a:pt x="22" y="61"/>
                        <a:pt x="25" y="57"/>
                      </a:cubicBezTo>
                      <a:cubicBezTo>
                        <a:pt x="47" y="22"/>
                        <a:pt x="47" y="22"/>
                        <a:pt x="47" y="22"/>
                      </a:cubicBezTo>
                      <a:cubicBezTo>
                        <a:pt x="49" y="18"/>
                        <a:pt x="48" y="13"/>
                        <a:pt x="44" y="11"/>
                      </a:cubicBezTo>
                      <a:cubicBezTo>
                        <a:pt x="40" y="8"/>
                        <a:pt x="35" y="9"/>
                        <a:pt x="33" y="13"/>
                      </a:cubicBezTo>
                      <a:lnTo>
                        <a:pt x="11" y="4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noProof="0" dirty="0"/>
                </a:p>
              </p:txBody>
            </p:sp>
            <p:sp>
              <p:nvSpPr>
                <p:cNvPr id="25" name="Freeform 12">
                  <a:extLst>
                    <a:ext uri="{FF2B5EF4-FFF2-40B4-BE49-F238E27FC236}">
                      <a16:creationId xmlns:a16="http://schemas.microsoft.com/office/drawing/2014/main" id="{61B684C8-87E9-EC40-45AF-9F14112A65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14776" y="4221163"/>
                  <a:ext cx="85725" cy="109537"/>
                </a:xfrm>
                <a:custGeom>
                  <a:avLst/>
                  <a:gdLst>
                    <a:gd name="T0" fmla="*/ 54 w 54"/>
                    <a:gd name="T1" fmla="*/ 24 h 69"/>
                    <a:gd name="T2" fmla="*/ 24 w 54"/>
                    <a:gd name="T3" fmla="*/ 0 h 69"/>
                    <a:gd name="T4" fmla="*/ 0 w 54"/>
                    <a:gd name="T5" fmla="*/ 39 h 69"/>
                    <a:gd name="T6" fmla="*/ 24 w 54"/>
                    <a:gd name="T7" fmla="*/ 69 h 69"/>
                    <a:gd name="T8" fmla="*/ 54 w 54"/>
                    <a:gd name="T9" fmla="*/ 24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69">
                      <a:moveTo>
                        <a:pt x="54" y="24"/>
                      </a:moveTo>
                      <a:lnTo>
                        <a:pt x="24" y="0"/>
                      </a:lnTo>
                      <a:lnTo>
                        <a:pt x="0" y="39"/>
                      </a:lnTo>
                      <a:lnTo>
                        <a:pt x="24" y="69"/>
                      </a:lnTo>
                      <a:lnTo>
                        <a:pt x="54" y="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noProof="0" dirty="0"/>
                </a:p>
              </p:txBody>
            </p:sp>
            <p:sp>
              <p:nvSpPr>
                <p:cNvPr id="26" name="Freeform 13">
                  <a:extLst>
                    <a:ext uri="{FF2B5EF4-FFF2-40B4-BE49-F238E27FC236}">
                      <a16:creationId xmlns:a16="http://schemas.microsoft.com/office/drawing/2014/main" id="{459B5F83-CA87-9DDD-281F-A61D72F23C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6538" y="4135438"/>
                  <a:ext cx="85725" cy="77787"/>
                </a:xfrm>
                <a:custGeom>
                  <a:avLst/>
                  <a:gdLst>
                    <a:gd name="T0" fmla="*/ 54 w 54"/>
                    <a:gd name="T1" fmla="*/ 34 h 49"/>
                    <a:gd name="T2" fmla="*/ 49 w 54"/>
                    <a:gd name="T3" fmla="*/ 0 h 49"/>
                    <a:gd name="T4" fmla="*/ 5 w 54"/>
                    <a:gd name="T5" fmla="*/ 10 h 49"/>
                    <a:gd name="T6" fmla="*/ 0 w 54"/>
                    <a:gd name="T7" fmla="*/ 49 h 49"/>
                    <a:gd name="T8" fmla="*/ 54 w 54"/>
                    <a:gd name="T9" fmla="*/ 34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49">
                      <a:moveTo>
                        <a:pt x="54" y="34"/>
                      </a:moveTo>
                      <a:lnTo>
                        <a:pt x="49" y="0"/>
                      </a:lnTo>
                      <a:lnTo>
                        <a:pt x="5" y="10"/>
                      </a:lnTo>
                      <a:lnTo>
                        <a:pt x="0" y="49"/>
                      </a:lnTo>
                      <a:lnTo>
                        <a:pt x="54" y="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noProof="0" dirty="0"/>
                </a:p>
              </p:txBody>
            </p:sp>
            <p:sp>
              <p:nvSpPr>
                <p:cNvPr id="27" name="Freeform 14">
                  <a:extLst>
                    <a:ext uri="{FF2B5EF4-FFF2-40B4-BE49-F238E27FC236}">
                      <a16:creationId xmlns:a16="http://schemas.microsoft.com/office/drawing/2014/main" id="{B88E54E2-361B-075D-6A20-0B95A531C2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3563" y="4275138"/>
                  <a:ext cx="69850" cy="69850"/>
                </a:xfrm>
                <a:custGeom>
                  <a:avLst/>
                  <a:gdLst>
                    <a:gd name="T0" fmla="*/ 0 w 44"/>
                    <a:gd name="T1" fmla="*/ 25 h 44"/>
                    <a:gd name="T2" fmla="*/ 24 w 44"/>
                    <a:gd name="T3" fmla="*/ 44 h 44"/>
                    <a:gd name="T4" fmla="*/ 44 w 44"/>
                    <a:gd name="T5" fmla="*/ 15 h 44"/>
                    <a:gd name="T6" fmla="*/ 15 w 44"/>
                    <a:gd name="T7" fmla="*/ 0 h 44"/>
                    <a:gd name="T8" fmla="*/ 0 w 44"/>
                    <a:gd name="T9" fmla="*/ 25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0" y="25"/>
                      </a:moveTo>
                      <a:lnTo>
                        <a:pt x="24" y="44"/>
                      </a:lnTo>
                      <a:lnTo>
                        <a:pt x="44" y="15"/>
                      </a:lnTo>
                      <a:lnTo>
                        <a:pt x="15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noProof="0" dirty="0"/>
                </a:p>
              </p:txBody>
            </p:sp>
            <p:sp>
              <p:nvSpPr>
                <p:cNvPr id="28" name="Freeform 15">
                  <a:extLst>
                    <a:ext uri="{FF2B5EF4-FFF2-40B4-BE49-F238E27FC236}">
                      <a16:creationId xmlns:a16="http://schemas.microsoft.com/office/drawing/2014/main" id="{D8439BD0-D482-5DC0-1DB2-8D1B9A3A62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56088" y="4416425"/>
                  <a:ext cx="63500" cy="61912"/>
                </a:xfrm>
                <a:custGeom>
                  <a:avLst/>
                  <a:gdLst>
                    <a:gd name="T0" fmla="*/ 10 w 40"/>
                    <a:gd name="T1" fmla="*/ 39 h 39"/>
                    <a:gd name="T2" fmla="*/ 40 w 40"/>
                    <a:gd name="T3" fmla="*/ 34 h 39"/>
                    <a:gd name="T4" fmla="*/ 30 w 40"/>
                    <a:gd name="T5" fmla="*/ 0 h 39"/>
                    <a:gd name="T6" fmla="*/ 0 w 40"/>
                    <a:gd name="T7" fmla="*/ 14 h 39"/>
                    <a:gd name="T8" fmla="*/ 10 w 40"/>
                    <a:gd name="T9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39">
                      <a:moveTo>
                        <a:pt x="10" y="39"/>
                      </a:moveTo>
                      <a:lnTo>
                        <a:pt x="40" y="34"/>
                      </a:lnTo>
                      <a:lnTo>
                        <a:pt x="30" y="0"/>
                      </a:lnTo>
                      <a:lnTo>
                        <a:pt x="0" y="14"/>
                      </a:lnTo>
                      <a:lnTo>
                        <a:pt x="10" y="3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noProof="0" dirty="0"/>
                </a:p>
              </p:txBody>
            </p:sp>
            <p:sp>
              <p:nvSpPr>
                <p:cNvPr id="29" name="Freeform 16">
                  <a:extLst>
                    <a:ext uri="{FF2B5EF4-FFF2-40B4-BE49-F238E27FC236}">
                      <a16:creationId xmlns:a16="http://schemas.microsoft.com/office/drawing/2014/main" id="{6A352709-CE8E-0975-EB58-FA0B4B2D17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6538" y="4408488"/>
                  <a:ext cx="109538" cy="139700"/>
                </a:xfrm>
                <a:custGeom>
                  <a:avLst/>
                  <a:gdLst>
                    <a:gd name="T0" fmla="*/ 9 w 14"/>
                    <a:gd name="T1" fmla="*/ 0 h 18"/>
                    <a:gd name="T2" fmla="*/ 1 w 14"/>
                    <a:gd name="T3" fmla="*/ 12 h 18"/>
                    <a:gd name="T4" fmla="*/ 2 w 14"/>
                    <a:gd name="T5" fmla="*/ 17 h 18"/>
                    <a:gd name="T6" fmla="*/ 7 w 14"/>
                    <a:gd name="T7" fmla="*/ 16 h 18"/>
                    <a:gd name="T8" fmla="*/ 14 w 14"/>
                    <a:gd name="T9" fmla="*/ 5 h 18"/>
                    <a:gd name="T10" fmla="*/ 9 w 14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4" h="18">
                      <a:moveTo>
                        <a:pt x="9" y="0"/>
                      </a:move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0" y="13"/>
                        <a:pt x="1" y="16"/>
                        <a:pt x="2" y="17"/>
                      </a:cubicBezTo>
                      <a:cubicBezTo>
                        <a:pt x="4" y="18"/>
                        <a:pt x="6" y="17"/>
                        <a:pt x="7" y="16"/>
                      </a:cubicBezTo>
                      <a:cubicBezTo>
                        <a:pt x="14" y="5"/>
                        <a:pt x="14" y="5"/>
                        <a:pt x="14" y="5"/>
                      </a:cubicBez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noProof="0" dirty="0"/>
                </a:p>
              </p:txBody>
            </p:sp>
            <p:sp>
              <p:nvSpPr>
                <p:cNvPr id="30" name="Freeform 17">
                  <a:extLst>
                    <a:ext uri="{FF2B5EF4-FFF2-40B4-BE49-F238E27FC236}">
                      <a16:creationId xmlns:a16="http://schemas.microsoft.com/office/drawing/2014/main" id="{451C8061-E988-61FB-BC18-3004B7B9C4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8151" y="4049713"/>
                  <a:ext cx="133350" cy="163512"/>
                </a:xfrm>
                <a:custGeom>
                  <a:avLst/>
                  <a:gdLst>
                    <a:gd name="T0" fmla="*/ 6 w 17"/>
                    <a:gd name="T1" fmla="*/ 21 h 21"/>
                    <a:gd name="T2" fmla="*/ 7 w 17"/>
                    <a:gd name="T3" fmla="*/ 21 h 21"/>
                    <a:gd name="T4" fmla="*/ 16 w 17"/>
                    <a:gd name="T5" fmla="*/ 6 h 21"/>
                    <a:gd name="T6" fmla="*/ 15 w 17"/>
                    <a:gd name="T7" fmla="*/ 1 h 21"/>
                    <a:gd name="T8" fmla="*/ 10 w 17"/>
                    <a:gd name="T9" fmla="*/ 3 h 21"/>
                    <a:gd name="T10" fmla="*/ 0 w 17"/>
                    <a:gd name="T11" fmla="*/ 18 h 21"/>
                    <a:gd name="T12" fmla="*/ 6 w 17"/>
                    <a:gd name="T13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7" h="21">
                      <a:moveTo>
                        <a:pt x="6" y="21"/>
                      </a:moveTo>
                      <a:cubicBezTo>
                        <a:pt x="7" y="21"/>
                        <a:pt x="7" y="21"/>
                        <a:pt x="7" y="21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7" y="5"/>
                        <a:pt x="17" y="2"/>
                        <a:pt x="15" y="1"/>
                      </a:cubicBezTo>
                      <a:cubicBezTo>
                        <a:pt x="13" y="0"/>
                        <a:pt x="11" y="1"/>
                        <a:pt x="10" y="3"/>
                      </a:cubicBezTo>
                      <a:cubicBezTo>
                        <a:pt x="0" y="18"/>
                        <a:pt x="0" y="18"/>
                        <a:pt x="0" y="18"/>
                      </a:cubicBezTo>
                      <a:lnTo>
                        <a:pt x="6" y="2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noProof="0" dirty="0"/>
                </a:p>
              </p:txBody>
            </p:sp>
            <p:sp>
              <p:nvSpPr>
                <p:cNvPr id="31" name="Freeform 31">
                  <a:extLst>
                    <a:ext uri="{FF2B5EF4-FFF2-40B4-BE49-F238E27FC236}">
                      <a16:creationId xmlns:a16="http://schemas.microsoft.com/office/drawing/2014/main" id="{51B71B8A-C897-20E1-E5B5-C5584BE4D8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27538" y="3341688"/>
                  <a:ext cx="349250" cy="420687"/>
                </a:xfrm>
                <a:custGeom>
                  <a:avLst/>
                  <a:gdLst>
                    <a:gd name="T0" fmla="*/ 152 w 220"/>
                    <a:gd name="T1" fmla="*/ 265 h 265"/>
                    <a:gd name="T2" fmla="*/ 0 w 220"/>
                    <a:gd name="T3" fmla="*/ 221 h 265"/>
                    <a:gd name="T4" fmla="*/ 69 w 220"/>
                    <a:gd name="T5" fmla="*/ 0 h 265"/>
                    <a:gd name="T6" fmla="*/ 220 w 220"/>
                    <a:gd name="T7" fmla="*/ 44 h 265"/>
                    <a:gd name="T8" fmla="*/ 152 w 220"/>
                    <a:gd name="T9" fmla="*/ 265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0" h="265">
                      <a:moveTo>
                        <a:pt x="152" y="265"/>
                      </a:moveTo>
                      <a:lnTo>
                        <a:pt x="0" y="221"/>
                      </a:lnTo>
                      <a:lnTo>
                        <a:pt x="69" y="0"/>
                      </a:lnTo>
                      <a:lnTo>
                        <a:pt x="220" y="44"/>
                      </a:lnTo>
                      <a:lnTo>
                        <a:pt x="152" y="26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noProof="0" dirty="0"/>
                </a:p>
              </p:txBody>
            </p:sp>
            <p:grpSp>
              <p:nvGrpSpPr>
                <p:cNvPr id="32" name="Group 4">
                  <a:extLst>
                    <a:ext uri="{FF2B5EF4-FFF2-40B4-BE49-F238E27FC236}">
                      <a16:creationId xmlns:a16="http://schemas.microsoft.com/office/drawing/2014/main" id="{5FB0AC6B-DD49-FA11-F97A-6435053D9A57}"/>
                    </a:ext>
                  </a:extLst>
                </p:cNvPr>
                <p:cNvGrpSpPr/>
                <p:nvPr/>
              </p:nvGrpSpPr>
              <p:grpSpPr>
                <a:xfrm>
                  <a:off x="-45900" y="3273765"/>
                  <a:ext cx="3813039" cy="2526968"/>
                  <a:chOff x="-45900" y="3273765"/>
                  <a:chExt cx="3813039" cy="2526968"/>
                </a:xfrm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</p:grpSpPr>
              <p:sp>
                <p:nvSpPr>
                  <p:cNvPr id="33" name="Freeform 8">
                    <a:extLst>
                      <a:ext uri="{FF2B5EF4-FFF2-40B4-BE49-F238E27FC236}">
                        <a16:creationId xmlns:a16="http://schemas.microsoft.com/office/drawing/2014/main" id="{896177DB-88FB-D462-42B5-5826739A0312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3324226" y="5092700"/>
                    <a:ext cx="442913" cy="544512"/>
                  </a:xfrm>
                  <a:custGeom>
                    <a:avLst/>
                    <a:gdLst>
                      <a:gd name="T0" fmla="*/ 52 w 57"/>
                      <a:gd name="T1" fmla="*/ 26 h 70"/>
                      <a:gd name="T2" fmla="*/ 30 w 57"/>
                      <a:gd name="T3" fmla="*/ 61 h 70"/>
                      <a:gd name="T4" fmla="*/ 9 w 57"/>
                      <a:gd name="T5" fmla="*/ 66 h 70"/>
                      <a:gd name="T6" fmla="*/ 4 w 57"/>
                      <a:gd name="T7" fmla="*/ 45 h 70"/>
                      <a:gd name="T8" fmla="*/ 26 w 57"/>
                      <a:gd name="T9" fmla="*/ 9 h 70"/>
                      <a:gd name="T10" fmla="*/ 48 w 57"/>
                      <a:gd name="T11" fmla="*/ 4 h 70"/>
                      <a:gd name="T12" fmla="*/ 52 w 57"/>
                      <a:gd name="T13" fmla="*/ 26 h 70"/>
                      <a:gd name="T14" fmla="*/ 10 w 57"/>
                      <a:gd name="T15" fmla="*/ 48 h 70"/>
                      <a:gd name="T16" fmla="*/ 13 w 57"/>
                      <a:gd name="T17" fmla="*/ 60 h 70"/>
                      <a:gd name="T18" fmla="*/ 24 w 57"/>
                      <a:gd name="T19" fmla="*/ 57 h 70"/>
                      <a:gd name="T20" fmla="*/ 46 w 57"/>
                      <a:gd name="T21" fmla="*/ 22 h 70"/>
                      <a:gd name="T22" fmla="*/ 44 w 57"/>
                      <a:gd name="T23" fmla="*/ 10 h 70"/>
                      <a:gd name="T24" fmla="*/ 32 w 57"/>
                      <a:gd name="T25" fmla="*/ 13 h 70"/>
                      <a:gd name="T26" fmla="*/ 10 w 57"/>
                      <a:gd name="T27" fmla="*/ 48 h 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57" h="70">
                        <a:moveTo>
                          <a:pt x="52" y="26"/>
                        </a:moveTo>
                        <a:cubicBezTo>
                          <a:pt x="30" y="61"/>
                          <a:pt x="30" y="61"/>
                          <a:pt x="30" y="61"/>
                        </a:cubicBezTo>
                        <a:cubicBezTo>
                          <a:pt x="26" y="68"/>
                          <a:pt x="16" y="70"/>
                          <a:pt x="9" y="66"/>
                        </a:cubicBezTo>
                        <a:cubicBezTo>
                          <a:pt x="2" y="61"/>
                          <a:pt x="0" y="52"/>
                          <a:pt x="4" y="45"/>
                        </a:cubicBezTo>
                        <a:cubicBezTo>
                          <a:pt x="26" y="9"/>
                          <a:pt x="26" y="9"/>
                          <a:pt x="26" y="9"/>
                        </a:cubicBezTo>
                        <a:cubicBezTo>
                          <a:pt x="31" y="2"/>
                          <a:pt x="40" y="0"/>
                          <a:pt x="48" y="4"/>
                        </a:cubicBezTo>
                        <a:cubicBezTo>
                          <a:pt x="55" y="9"/>
                          <a:pt x="57" y="18"/>
                          <a:pt x="52" y="26"/>
                        </a:cubicBezTo>
                        <a:close/>
                        <a:moveTo>
                          <a:pt x="10" y="48"/>
                        </a:moveTo>
                        <a:cubicBezTo>
                          <a:pt x="8" y="52"/>
                          <a:pt x="9" y="57"/>
                          <a:pt x="13" y="60"/>
                        </a:cubicBezTo>
                        <a:cubicBezTo>
                          <a:pt x="17" y="62"/>
                          <a:pt x="22" y="61"/>
                          <a:pt x="24" y="57"/>
                        </a:cubicBezTo>
                        <a:cubicBezTo>
                          <a:pt x="46" y="22"/>
                          <a:pt x="46" y="22"/>
                          <a:pt x="46" y="22"/>
                        </a:cubicBezTo>
                        <a:cubicBezTo>
                          <a:pt x="49" y="18"/>
                          <a:pt x="48" y="13"/>
                          <a:pt x="44" y="10"/>
                        </a:cubicBezTo>
                        <a:cubicBezTo>
                          <a:pt x="40" y="8"/>
                          <a:pt x="35" y="9"/>
                          <a:pt x="32" y="13"/>
                        </a:cubicBezTo>
                        <a:lnTo>
                          <a:pt x="10" y="4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noProof="0" dirty="0"/>
                  </a:p>
                </p:txBody>
              </p:sp>
              <p:grpSp>
                <p:nvGrpSpPr>
                  <p:cNvPr id="34" name="Group 2">
                    <a:extLst>
                      <a:ext uri="{FF2B5EF4-FFF2-40B4-BE49-F238E27FC236}">
                        <a16:creationId xmlns:a16="http://schemas.microsoft.com/office/drawing/2014/main" id="{A9C17709-2AB3-7779-1C71-68FAEBAD4AE9}"/>
                      </a:ext>
                    </a:extLst>
                  </p:cNvPr>
                  <p:cNvGrpSpPr/>
                  <p:nvPr/>
                </p:nvGrpSpPr>
                <p:grpSpPr>
                  <a:xfrm>
                    <a:off x="-45900" y="3273765"/>
                    <a:ext cx="3450041" cy="2526968"/>
                    <a:chOff x="-45900" y="3273765"/>
                    <a:chExt cx="3450041" cy="2526968"/>
                  </a:xfrm>
                  <a:effectLst/>
                </p:grpSpPr>
                <p:grpSp>
                  <p:nvGrpSpPr>
                    <p:cNvPr id="35" name="Group 37">
                      <a:extLst>
                        <a:ext uri="{FF2B5EF4-FFF2-40B4-BE49-F238E27FC236}">
                          <a16:creationId xmlns:a16="http://schemas.microsoft.com/office/drawing/2014/main" id="{0F595C1B-70DD-77B2-1C02-0C17A7228860}"/>
                        </a:ext>
                      </a:extLst>
                    </p:cNvPr>
                    <p:cNvGrpSpPr/>
                    <p:nvPr/>
                  </p:nvGrpSpPr>
                  <p:grpSpPr>
                    <a:xfrm rot="20188435">
                      <a:off x="2244524" y="5100628"/>
                      <a:ext cx="1159617" cy="700105"/>
                      <a:chOff x="2320925" y="4859338"/>
                      <a:chExt cx="1159617" cy="700105"/>
                    </a:xfrm>
                  </p:grpSpPr>
                  <p:sp>
                    <p:nvSpPr>
                      <p:cNvPr id="37" name="Freeform 9">
                        <a:extLst>
                          <a:ext uri="{FF2B5EF4-FFF2-40B4-BE49-F238E27FC236}">
                            <a16:creationId xmlns:a16="http://schemas.microsoft.com/office/drawing/2014/main" id="{F44705F4-5C74-AA9A-8015-346F57890AC5}"/>
                          </a:ext>
                        </a:extLst>
                      </p:cNvPr>
                      <p:cNvSpPr>
                        <a:spLocks noEditPoints="1"/>
                      </p:cNvSpPr>
                      <p:nvPr/>
                    </p:nvSpPr>
                    <p:spPr bwMode="auto">
                      <a:xfrm rot="16200000">
                        <a:off x="2682875" y="4952365"/>
                        <a:ext cx="442913" cy="544512"/>
                      </a:xfrm>
                      <a:custGeom>
                        <a:avLst/>
                        <a:gdLst>
                          <a:gd name="T0" fmla="*/ 53 w 57"/>
                          <a:gd name="T1" fmla="*/ 25 h 70"/>
                          <a:gd name="T2" fmla="*/ 31 w 57"/>
                          <a:gd name="T3" fmla="*/ 61 h 70"/>
                          <a:gd name="T4" fmla="*/ 10 w 57"/>
                          <a:gd name="T5" fmla="*/ 65 h 70"/>
                          <a:gd name="T6" fmla="*/ 5 w 57"/>
                          <a:gd name="T7" fmla="*/ 44 h 70"/>
                          <a:gd name="T8" fmla="*/ 27 w 57"/>
                          <a:gd name="T9" fmla="*/ 9 h 70"/>
                          <a:gd name="T10" fmla="*/ 48 w 57"/>
                          <a:gd name="T11" fmla="*/ 4 h 70"/>
                          <a:gd name="T12" fmla="*/ 53 w 57"/>
                          <a:gd name="T13" fmla="*/ 25 h 70"/>
                          <a:gd name="T14" fmla="*/ 11 w 57"/>
                          <a:gd name="T15" fmla="*/ 48 h 70"/>
                          <a:gd name="T16" fmla="*/ 13 w 57"/>
                          <a:gd name="T17" fmla="*/ 59 h 70"/>
                          <a:gd name="T18" fmla="*/ 25 w 57"/>
                          <a:gd name="T19" fmla="*/ 57 h 70"/>
                          <a:gd name="T20" fmla="*/ 47 w 57"/>
                          <a:gd name="T21" fmla="*/ 22 h 70"/>
                          <a:gd name="T22" fmla="*/ 44 w 57"/>
                          <a:gd name="T23" fmla="*/ 10 h 70"/>
                          <a:gd name="T24" fmla="*/ 33 w 57"/>
                          <a:gd name="T25" fmla="*/ 13 h 70"/>
                          <a:gd name="T26" fmla="*/ 11 w 57"/>
                          <a:gd name="T27" fmla="*/ 48 h 7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</a:cxnLst>
                        <a:rect l="0" t="0" r="r" b="b"/>
                        <a:pathLst>
                          <a:path w="57" h="70">
                            <a:moveTo>
                              <a:pt x="53" y="25"/>
                            </a:moveTo>
                            <a:cubicBezTo>
                              <a:pt x="31" y="61"/>
                              <a:pt x="31" y="61"/>
                              <a:pt x="31" y="61"/>
                            </a:cubicBezTo>
                            <a:cubicBezTo>
                              <a:pt x="26" y="68"/>
                              <a:pt x="17" y="70"/>
                              <a:pt x="10" y="65"/>
                            </a:cubicBezTo>
                            <a:cubicBezTo>
                              <a:pt x="2" y="61"/>
                              <a:pt x="0" y="51"/>
                              <a:pt x="5" y="44"/>
                            </a:cubicBezTo>
                            <a:cubicBezTo>
                              <a:pt x="27" y="9"/>
                              <a:pt x="27" y="9"/>
                              <a:pt x="27" y="9"/>
                            </a:cubicBezTo>
                            <a:cubicBezTo>
                              <a:pt x="31" y="2"/>
                              <a:pt x="41" y="0"/>
                              <a:pt x="48" y="4"/>
                            </a:cubicBezTo>
                            <a:cubicBezTo>
                              <a:pt x="55" y="9"/>
                              <a:pt x="57" y="18"/>
                              <a:pt x="53" y="25"/>
                            </a:cubicBezTo>
                            <a:close/>
                            <a:moveTo>
                              <a:pt x="11" y="48"/>
                            </a:moveTo>
                            <a:cubicBezTo>
                              <a:pt x="8" y="52"/>
                              <a:pt x="9" y="57"/>
                              <a:pt x="13" y="59"/>
                            </a:cubicBezTo>
                            <a:cubicBezTo>
                              <a:pt x="17" y="62"/>
                              <a:pt x="22" y="61"/>
                              <a:pt x="25" y="57"/>
                            </a:cubicBezTo>
                            <a:cubicBezTo>
                              <a:pt x="47" y="22"/>
                              <a:pt x="47" y="22"/>
                              <a:pt x="47" y="22"/>
                            </a:cubicBezTo>
                            <a:cubicBezTo>
                              <a:pt x="49" y="18"/>
                              <a:pt x="48" y="13"/>
                              <a:pt x="44" y="10"/>
                            </a:cubicBezTo>
                            <a:cubicBezTo>
                              <a:pt x="40" y="8"/>
                              <a:pt x="35" y="9"/>
                              <a:pt x="33" y="13"/>
                            </a:cubicBezTo>
                            <a:lnTo>
                              <a:pt x="11" y="48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de-DE" noProof="0" dirty="0"/>
                      </a:p>
                    </p:txBody>
                  </p:sp>
                  <p:sp>
                    <p:nvSpPr>
                      <p:cNvPr id="38" name="Freeform 10">
                        <a:extLst>
                          <a:ext uri="{FF2B5EF4-FFF2-40B4-BE49-F238E27FC236}">
                            <a16:creationId xmlns:a16="http://schemas.microsoft.com/office/drawing/2014/main" id="{D25BA89B-17FF-E9E1-10F8-4D8D2D394AB4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 rot="15647141">
                        <a:off x="3067792" y="5146693"/>
                        <a:ext cx="327025" cy="498475"/>
                      </a:xfrm>
                      <a:custGeom>
                        <a:avLst/>
                        <a:gdLst>
                          <a:gd name="T0" fmla="*/ 41 w 42"/>
                          <a:gd name="T1" fmla="*/ 6 h 64"/>
                          <a:gd name="T2" fmla="*/ 7 w 42"/>
                          <a:gd name="T3" fmla="*/ 61 h 64"/>
                          <a:gd name="T4" fmla="*/ 2 w 42"/>
                          <a:gd name="T5" fmla="*/ 63 h 64"/>
                          <a:gd name="T6" fmla="*/ 1 w 42"/>
                          <a:gd name="T7" fmla="*/ 58 h 64"/>
                          <a:gd name="T8" fmla="*/ 35 w 42"/>
                          <a:gd name="T9" fmla="*/ 2 h 64"/>
                          <a:gd name="T10" fmla="*/ 40 w 42"/>
                          <a:gd name="T11" fmla="*/ 1 h 64"/>
                          <a:gd name="T12" fmla="*/ 41 w 42"/>
                          <a:gd name="T13" fmla="*/ 6 h 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42" h="64">
                            <a:moveTo>
                              <a:pt x="41" y="6"/>
                            </a:moveTo>
                            <a:cubicBezTo>
                              <a:pt x="7" y="61"/>
                              <a:pt x="7" y="61"/>
                              <a:pt x="7" y="61"/>
                            </a:cubicBezTo>
                            <a:cubicBezTo>
                              <a:pt x="6" y="63"/>
                              <a:pt x="3" y="64"/>
                              <a:pt x="2" y="63"/>
                            </a:cubicBezTo>
                            <a:cubicBezTo>
                              <a:pt x="0" y="61"/>
                              <a:pt x="0" y="59"/>
                              <a:pt x="1" y="58"/>
                            </a:cubicBezTo>
                            <a:cubicBezTo>
                              <a:pt x="35" y="2"/>
                              <a:pt x="35" y="2"/>
                              <a:pt x="35" y="2"/>
                            </a:cubicBezTo>
                            <a:cubicBezTo>
                              <a:pt x="36" y="1"/>
                              <a:pt x="39" y="0"/>
                              <a:pt x="40" y="1"/>
                            </a:cubicBezTo>
                            <a:cubicBezTo>
                              <a:pt x="42" y="2"/>
                              <a:pt x="42" y="5"/>
                              <a:pt x="41" y="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de-DE" noProof="0" dirty="0"/>
                      </a:p>
                    </p:txBody>
                  </p:sp>
                  <p:sp>
                    <p:nvSpPr>
                      <p:cNvPr id="39" name="Freeform 10">
                        <a:extLst>
                          <a:ext uri="{FF2B5EF4-FFF2-40B4-BE49-F238E27FC236}">
                            <a16:creationId xmlns:a16="http://schemas.microsoft.com/office/drawing/2014/main" id="{A843DF3C-599A-3335-5127-74F72C5F632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 rot="16200000">
                        <a:off x="2406650" y="4773613"/>
                        <a:ext cx="327025" cy="498475"/>
                      </a:xfrm>
                      <a:custGeom>
                        <a:avLst/>
                        <a:gdLst>
                          <a:gd name="T0" fmla="*/ 41 w 42"/>
                          <a:gd name="T1" fmla="*/ 6 h 64"/>
                          <a:gd name="T2" fmla="*/ 7 w 42"/>
                          <a:gd name="T3" fmla="*/ 61 h 64"/>
                          <a:gd name="T4" fmla="*/ 2 w 42"/>
                          <a:gd name="T5" fmla="*/ 63 h 64"/>
                          <a:gd name="T6" fmla="*/ 1 w 42"/>
                          <a:gd name="T7" fmla="*/ 58 h 64"/>
                          <a:gd name="T8" fmla="*/ 35 w 42"/>
                          <a:gd name="T9" fmla="*/ 2 h 64"/>
                          <a:gd name="T10" fmla="*/ 40 w 42"/>
                          <a:gd name="T11" fmla="*/ 1 h 64"/>
                          <a:gd name="T12" fmla="*/ 41 w 42"/>
                          <a:gd name="T13" fmla="*/ 6 h 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42" h="64">
                            <a:moveTo>
                              <a:pt x="41" y="6"/>
                            </a:moveTo>
                            <a:cubicBezTo>
                              <a:pt x="7" y="61"/>
                              <a:pt x="7" y="61"/>
                              <a:pt x="7" y="61"/>
                            </a:cubicBezTo>
                            <a:cubicBezTo>
                              <a:pt x="6" y="63"/>
                              <a:pt x="3" y="64"/>
                              <a:pt x="2" y="63"/>
                            </a:cubicBezTo>
                            <a:cubicBezTo>
                              <a:pt x="0" y="61"/>
                              <a:pt x="0" y="59"/>
                              <a:pt x="1" y="58"/>
                            </a:cubicBezTo>
                            <a:cubicBezTo>
                              <a:pt x="35" y="2"/>
                              <a:pt x="35" y="2"/>
                              <a:pt x="35" y="2"/>
                            </a:cubicBezTo>
                            <a:cubicBezTo>
                              <a:pt x="36" y="1"/>
                              <a:pt x="39" y="0"/>
                              <a:pt x="40" y="1"/>
                            </a:cubicBezTo>
                            <a:cubicBezTo>
                              <a:pt x="42" y="2"/>
                              <a:pt x="42" y="5"/>
                              <a:pt x="41" y="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de-DE" noProof="0" dirty="0"/>
                      </a:p>
                    </p:txBody>
                  </p:sp>
                </p:grpSp>
                <p:sp>
                  <p:nvSpPr>
                    <p:cNvPr id="36" name="Oval 38">
                      <a:extLst>
                        <a:ext uri="{FF2B5EF4-FFF2-40B4-BE49-F238E27FC236}">
                          <a16:creationId xmlns:a16="http://schemas.microsoft.com/office/drawing/2014/main" id="{F6D6DDA9-772B-FB82-5D78-70F91344DF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45900" y="3273765"/>
                      <a:ext cx="2468382" cy="2468382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noProof="0" dirty="0"/>
                    </a:p>
                  </p:txBody>
                </p:sp>
              </p:grpSp>
            </p:grpSp>
          </p:grpSp>
          <p:sp>
            <p:nvSpPr>
              <p:cNvPr id="21" name="Freeform 60">
                <a:extLst>
                  <a:ext uri="{FF2B5EF4-FFF2-40B4-BE49-F238E27FC236}">
                    <a16:creationId xmlns:a16="http://schemas.microsoft.com/office/drawing/2014/main" id="{E0131DAC-5ADE-9C59-6312-30450FC8F26A}"/>
                  </a:ext>
                </a:extLst>
              </p:cNvPr>
              <p:cNvSpPr/>
              <p:nvPr/>
            </p:nvSpPr>
            <p:spPr>
              <a:xfrm>
                <a:off x="39896" y="3377511"/>
                <a:ext cx="1773609" cy="1671427"/>
              </a:xfrm>
              <a:custGeom>
                <a:avLst/>
                <a:gdLst>
                  <a:gd name="connsiteX0" fmla="*/ 681037 w 1093584"/>
                  <a:gd name="connsiteY0" fmla="*/ 0 h 1030578"/>
                  <a:gd name="connsiteX1" fmla="*/ 1061811 w 1093584"/>
                  <a:gd name="connsiteY1" fmla="*/ 116311 h 1030578"/>
                  <a:gd name="connsiteX2" fmla="*/ 1093584 w 1093584"/>
                  <a:gd name="connsiteY2" fmla="*/ 142526 h 1030578"/>
                  <a:gd name="connsiteX3" fmla="*/ 1020596 w 1093584"/>
                  <a:gd name="connsiteY3" fmla="*/ 119869 h 1030578"/>
                  <a:gd name="connsiteX4" fmla="*/ 863656 w 1093584"/>
                  <a:gd name="connsiteY4" fmla="*/ 104048 h 1030578"/>
                  <a:gd name="connsiteX5" fmla="*/ 84931 w 1093584"/>
                  <a:gd name="connsiteY5" fmla="*/ 882773 h 1030578"/>
                  <a:gd name="connsiteX6" fmla="*/ 88952 w 1093584"/>
                  <a:gd name="connsiteY6" fmla="*/ 962393 h 1030578"/>
                  <a:gd name="connsiteX7" fmla="*/ 99358 w 1093584"/>
                  <a:gd name="connsiteY7" fmla="*/ 1030578 h 1030578"/>
                  <a:gd name="connsiteX8" fmla="*/ 53519 w 1093584"/>
                  <a:gd name="connsiteY8" fmla="*/ 946127 h 1030578"/>
                  <a:gd name="connsiteX9" fmla="*/ 0 w 1093584"/>
                  <a:gd name="connsiteY9" fmla="*/ 681037 h 1030578"/>
                  <a:gd name="connsiteX10" fmla="*/ 681037 w 1093584"/>
                  <a:gd name="connsiteY10" fmla="*/ 0 h 1030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93584" h="1030578">
                    <a:moveTo>
                      <a:pt x="681037" y="0"/>
                    </a:moveTo>
                    <a:cubicBezTo>
                      <a:pt x="822084" y="0"/>
                      <a:pt x="953117" y="42878"/>
                      <a:pt x="1061811" y="116311"/>
                    </a:cubicBezTo>
                    <a:lnTo>
                      <a:pt x="1093584" y="142526"/>
                    </a:lnTo>
                    <a:lnTo>
                      <a:pt x="1020596" y="119869"/>
                    </a:lnTo>
                    <a:cubicBezTo>
                      <a:pt x="969903" y="109496"/>
                      <a:pt x="917416" y="104048"/>
                      <a:pt x="863656" y="104048"/>
                    </a:cubicBezTo>
                    <a:cubicBezTo>
                      <a:pt x="433578" y="104048"/>
                      <a:pt x="84931" y="452695"/>
                      <a:pt x="84931" y="882773"/>
                    </a:cubicBezTo>
                    <a:cubicBezTo>
                      <a:pt x="84931" y="909653"/>
                      <a:pt x="86293" y="936215"/>
                      <a:pt x="88952" y="962393"/>
                    </a:cubicBezTo>
                    <a:lnTo>
                      <a:pt x="99358" y="1030578"/>
                    </a:lnTo>
                    <a:lnTo>
                      <a:pt x="53519" y="946127"/>
                    </a:lnTo>
                    <a:cubicBezTo>
                      <a:pt x="19057" y="864649"/>
                      <a:pt x="0" y="775069"/>
                      <a:pt x="0" y="681037"/>
                    </a:cubicBezTo>
                    <a:cubicBezTo>
                      <a:pt x="0" y="304911"/>
                      <a:pt x="304911" y="0"/>
                      <a:pt x="681037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de-DE" noProof="0" dirty="0"/>
              </a:p>
            </p:txBody>
          </p:sp>
        </p:grpSp>
      </p:grpSp>
      <p:sp>
        <p:nvSpPr>
          <p:cNvPr id="93" name="Rectangle 2">
            <a:extLst>
              <a:ext uri="{FF2B5EF4-FFF2-40B4-BE49-F238E27FC236}">
                <a16:creationId xmlns:a16="http://schemas.microsoft.com/office/drawing/2014/main" id="{DC951A4D-3043-56CF-DA62-3139379AB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38" y="1990437"/>
            <a:ext cx="64646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800" b="1" i="0" u="none" strike="noStrike" cap="none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Nutzer:innen</a:t>
            </a:r>
            <a:r>
              <a:rPr kumimoji="0" lang="de-DE" sz="18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möglichst lange auf der Plattform halten.</a:t>
            </a:r>
            <a:br>
              <a:rPr kumimoji="0" lang="de-DE" sz="18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</a:br>
            <a:r>
              <a:rPr kumimoji="0" lang="de-DE" sz="18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→ Mehr Zeit = mehr Werbung = mehr Geld für die Plattform</a:t>
            </a:r>
          </a:p>
        </p:txBody>
      </p:sp>
      <p:grpSp>
        <p:nvGrpSpPr>
          <p:cNvPr id="94" name="Gruppieren 93">
            <a:extLst>
              <a:ext uri="{FF2B5EF4-FFF2-40B4-BE49-F238E27FC236}">
                <a16:creationId xmlns:a16="http://schemas.microsoft.com/office/drawing/2014/main" id="{80BAEF3C-F934-1E85-9B07-C8E844BA807D}"/>
              </a:ext>
            </a:extLst>
          </p:cNvPr>
          <p:cNvGrpSpPr/>
          <p:nvPr/>
        </p:nvGrpSpPr>
        <p:grpSpPr>
          <a:xfrm>
            <a:off x="646202" y="1671232"/>
            <a:ext cx="1300536" cy="1300511"/>
            <a:chOff x="5559721" y="2359056"/>
            <a:chExt cx="1300536" cy="1300511"/>
          </a:xfrm>
        </p:grpSpPr>
        <p:sp>
          <p:nvSpPr>
            <p:cNvPr id="95" name="Ellipse 94">
              <a:extLst>
                <a:ext uri="{FF2B5EF4-FFF2-40B4-BE49-F238E27FC236}">
                  <a16:creationId xmlns:a16="http://schemas.microsoft.com/office/drawing/2014/main" id="{64F21886-C9D0-3960-51B4-11820680DE25}"/>
                </a:ext>
              </a:extLst>
            </p:cNvPr>
            <p:cNvSpPr/>
            <p:nvPr/>
          </p:nvSpPr>
          <p:spPr>
            <a:xfrm>
              <a:off x="5559721" y="2359056"/>
              <a:ext cx="1300536" cy="130051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 noProof="0" dirty="0"/>
            </a:p>
          </p:txBody>
        </p:sp>
        <p:sp>
          <p:nvSpPr>
            <p:cNvPr id="96" name="Ellipse 4">
              <a:extLst>
                <a:ext uri="{FF2B5EF4-FFF2-40B4-BE49-F238E27FC236}">
                  <a16:creationId xmlns:a16="http://schemas.microsoft.com/office/drawing/2014/main" id="{3C8F9BC3-B110-E88E-7A93-861A5B41760D}"/>
                </a:ext>
              </a:extLst>
            </p:cNvPr>
            <p:cNvSpPr txBox="1"/>
            <p:nvPr/>
          </p:nvSpPr>
          <p:spPr>
            <a:xfrm>
              <a:off x="5750180" y="2549511"/>
              <a:ext cx="919618" cy="9196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163830" rIns="163830" bIns="16383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4300" kern="1200" noProof="0" dirty="0"/>
            </a:p>
          </p:txBody>
        </p:sp>
      </p:grpSp>
      <p:sp>
        <p:nvSpPr>
          <p:cNvPr id="97" name="Freeform 23">
            <a:extLst>
              <a:ext uri="{FF2B5EF4-FFF2-40B4-BE49-F238E27FC236}">
                <a16:creationId xmlns:a16="http://schemas.microsoft.com/office/drawing/2014/main" id="{FB5CEE5E-48E6-2267-5962-12A6E0037575}"/>
              </a:ext>
            </a:extLst>
          </p:cNvPr>
          <p:cNvSpPr>
            <a:spLocks noEditPoints="1"/>
          </p:cNvSpPr>
          <p:nvPr/>
        </p:nvSpPr>
        <p:spPr bwMode="auto">
          <a:xfrm>
            <a:off x="836767" y="1861687"/>
            <a:ext cx="919512" cy="905736"/>
          </a:xfrm>
          <a:custGeom>
            <a:avLst/>
            <a:gdLst>
              <a:gd name="T0" fmla="*/ 113 w 113"/>
              <a:gd name="T1" fmla="*/ 26 h 111"/>
              <a:gd name="T2" fmla="*/ 107 w 113"/>
              <a:gd name="T3" fmla="*/ 42 h 111"/>
              <a:gd name="T4" fmla="*/ 109 w 113"/>
              <a:gd name="T5" fmla="*/ 58 h 111"/>
              <a:gd name="T6" fmla="*/ 102 w 113"/>
              <a:gd name="T7" fmla="*/ 85 h 111"/>
              <a:gd name="T8" fmla="*/ 83 w 113"/>
              <a:gd name="T9" fmla="*/ 104 h 111"/>
              <a:gd name="T10" fmla="*/ 57 w 113"/>
              <a:gd name="T11" fmla="*/ 111 h 111"/>
              <a:gd name="T12" fmla="*/ 31 w 113"/>
              <a:gd name="T13" fmla="*/ 104 h 111"/>
              <a:gd name="T14" fmla="*/ 12 w 113"/>
              <a:gd name="T15" fmla="*/ 85 h 111"/>
              <a:gd name="T16" fmla="*/ 5 w 113"/>
              <a:gd name="T17" fmla="*/ 58 h 111"/>
              <a:gd name="T18" fmla="*/ 7 w 113"/>
              <a:gd name="T19" fmla="*/ 43 h 111"/>
              <a:gd name="T20" fmla="*/ 0 w 113"/>
              <a:gd name="T21" fmla="*/ 26 h 111"/>
              <a:gd name="T22" fmla="*/ 8 w 113"/>
              <a:gd name="T23" fmla="*/ 8 h 111"/>
              <a:gd name="T24" fmla="*/ 25 w 113"/>
              <a:gd name="T25" fmla="*/ 0 h 111"/>
              <a:gd name="T26" fmla="*/ 43 w 113"/>
              <a:gd name="T27" fmla="*/ 8 h 111"/>
              <a:gd name="T28" fmla="*/ 57 w 113"/>
              <a:gd name="T29" fmla="*/ 6 h 111"/>
              <a:gd name="T30" fmla="*/ 71 w 113"/>
              <a:gd name="T31" fmla="*/ 8 h 111"/>
              <a:gd name="T32" fmla="*/ 88 w 113"/>
              <a:gd name="T33" fmla="*/ 0 h 111"/>
              <a:gd name="T34" fmla="*/ 106 w 113"/>
              <a:gd name="T35" fmla="*/ 8 h 111"/>
              <a:gd name="T36" fmla="*/ 113 w 113"/>
              <a:gd name="T37" fmla="*/ 26 h 111"/>
              <a:gd name="T38" fmla="*/ 28 w 113"/>
              <a:gd name="T39" fmla="*/ 88 h 111"/>
              <a:gd name="T40" fmla="*/ 57 w 113"/>
              <a:gd name="T41" fmla="*/ 100 h 111"/>
              <a:gd name="T42" fmla="*/ 86 w 113"/>
              <a:gd name="T43" fmla="*/ 88 h 111"/>
              <a:gd name="T44" fmla="*/ 99 w 113"/>
              <a:gd name="T45" fmla="*/ 58 h 111"/>
              <a:gd name="T46" fmla="*/ 86 w 113"/>
              <a:gd name="T47" fmla="*/ 29 h 111"/>
              <a:gd name="T48" fmla="*/ 57 w 113"/>
              <a:gd name="T49" fmla="*/ 17 h 111"/>
              <a:gd name="T50" fmla="*/ 28 w 113"/>
              <a:gd name="T51" fmla="*/ 29 h 111"/>
              <a:gd name="T52" fmla="*/ 16 w 113"/>
              <a:gd name="T53" fmla="*/ 58 h 111"/>
              <a:gd name="T54" fmla="*/ 28 w 113"/>
              <a:gd name="T55" fmla="*/ 88 h 111"/>
              <a:gd name="T56" fmla="*/ 55 w 113"/>
              <a:gd name="T57" fmla="*/ 20 h 111"/>
              <a:gd name="T58" fmla="*/ 57 w 113"/>
              <a:gd name="T59" fmla="*/ 19 h 111"/>
              <a:gd name="T60" fmla="*/ 60 w 113"/>
              <a:gd name="T61" fmla="*/ 20 h 111"/>
              <a:gd name="T62" fmla="*/ 61 w 113"/>
              <a:gd name="T63" fmla="*/ 23 h 111"/>
              <a:gd name="T64" fmla="*/ 61 w 113"/>
              <a:gd name="T65" fmla="*/ 58 h 111"/>
              <a:gd name="T66" fmla="*/ 61 w 113"/>
              <a:gd name="T67" fmla="*/ 59 h 111"/>
              <a:gd name="T68" fmla="*/ 61 w 113"/>
              <a:gd name="T69" fmla="*/ 59 h 111"/>
              <a:gd name="T70" fmla="*/ 61 w 113"/>
              <a:gd name="T71" fmla="*/ 60 h 111"/>
              <a:gd name="T72" fmla="*/ 60 w 113"/>
              <a:gd name="T73" fmla="*/ 61 h 111"/>
              <a:gd name="T74" fmla="*/ 60 w 113"/>
              <a:gd name="T75" fmla="*/ 61 h 111"/>
              <a:gd name="T76" fmla="*/ 60 w 113"/>
              <a:gd name="T77" fmla="*/ 61 h 111"/>
              <a:gd name="T78" fmla="*/ 59 w 113"/>
              <a:gd name="T79" fmla="*/ 62 h 111"/>
              <a:gd name="T80" fmla="*/ 59 w 113"/>
              <a:gd name="T81" fmla="*/ 62 h 111"/>
              <a:gd name="T82" fmla="*/ 59 w 113"/>
              <a:gd name="T83" fmla="*/ 62 h 111"/>
              <a:gd name="T84" fmla="*/ 35 w 113"/>
              <a:gd name="T85" fmla="*/ 72 h 111"/>
              <a:gd name="T86" fmla="*/ 33 w 113"/>
              <a:gd name="T87" fmla="*/ 73 h 111"/>
              <a:gd name="T88" fmla="*/ 30 w 113"/>
              <a:gd name="T89" fmla="*/ 70 h 111"/>
              <a:gd name="T90" fmla="*/ 30 w 113"/>
              <a:gd name="T91" fmla="*/ 68 h 111"/>
              <a:gd name="T92" fmla="*/ 32 w 113"/>
              <a:gd name="T93" fmla="*/ 66 h 111"/>
              <a:gd name="T94" fmla="*/ 54 w 113"/>
              <a:gd name="T95" fmla="*/ 56 h 111"/>
              <a:gd name="T96" fmla="*/ 54 w 113"/>
              <a:gd name="T97" fmla="*/ 23 h 111"/>
              <a:gd name="T98" fmla="*/ 55 w 113"/>
              <a:gd name="T99" fmla="*/ 2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3" h="111">
                <a:moveTo>
                  <a:pt x="113" y="26"/>
                </a:moveTo>
                <a:cubicBezTo>
                  <a:pt x="113" y="32"/>
                  <a:pt x="111" y="38"/>
                  <a:pt x="107" y="42"/>
                </a:cubicBezTo>
                <a:cubicBezTo>
                  <a:pt x="109" y="48"/>
                  <a:pt x="109" y="53"/>
                  <a:pt x="109" y="58"/>
                </a:cubicBezTo>
                <a:cubicBezTo>
                  <a:pt x="109" y="68"/>
                  <a:pt x="107" y="77"/>
                  <a:pt x="102" y="85"/>
                </a:cubicBezTo>
                <a:cubicBezTo>
                  <a:pt x="98" y="93"/>
                  <a:pt x="91" y="99"/>
                  <a:pt x="83" y="104"/>
                </a:cubicBezTo>
                <a:cubicBezTo>
                  <a:pt x="75" y="108"/>
                  <a:pt x="67" y="111"/>
                  <a:pt x="57" y="111"/>
                </a:cubicBezTo>
                <a:cubicBezTo>
                  <a:pt x="48" y="111"/>
                  <a:pt x="39" y="108"/>
                  <a:pt x="31" y="104"/>
                </a:cubicBezTo>
                <a:cubicBezTo>
                  <a:pt x="23" y="99"/>
                  <a:pt x="17" y="93"/>
                  <a:pt x="12" y="85"/>
                </a:cubicBezTo>
                <a:cubicBezTo>
                  <a:pt x="7" y="77"/>
                  <a:pt x="5" y="68"/>
                  <a:pt x="5" y="58"/>
                </a:cubicBezTo>
                <a:cubicBezTo>
                  <a:pt x="5" y="53"/>
                  <a:pt x="6" y="48"/>
                  <a:pt x="7" y="43"/>
                </a:cubicBezTo>
                <a:cubicBezTo>
                  <a:pt x="3" y="38"/>
                  <a:pt x="0" y="32"/>
                  <a:pt x="0" y="26"/>
                </a:cubicBezTo>
                <a:cubicBezTo>
                  <a:pt x="0" y="19"/>
                  <a:pt x="3" y="13"/>
                  <a:pt x="8" y="8"/>
                </a:cubicBezTo>
                <a:cubicBezTo>
                  <a:pt x="13" y="3"/>
                  <a:pt x="19" y="0"/>
                  <a:pt x="25" y="0"/>
                </a:cubicBezTo>
                <a:cubicBezTo>
                  <a:pt x="32" y="0"/>
                  <a:pt x="38" y="3"/>
                  <a:pt x="43" y="8"/>
                </a:cubicBezTo>
                <a:cubicBezTo>
                  <a:pt x="48" y="7"/>
                  <a:pt x="53" y="6"/>
                  <a:pt x="57" y="6"/>
                </a:cubicBezTo>
                <a:cubicBezTo>
                  <a:pt x="62" y="6"/>
                  <a:pt x="66" y="7"/>
                  <a:pt x="71" y="8"/>
                </a:cubicBezTo>
                <a:cubicBezTo>
                  <a:pt x="75" y="3"/>
                  <a:pt x="81" y="0"/>
                  <a:pt x="88" y="0"/>
                </a:cubicBezTo>
                <a:cubicBezTo>
                  <a:pt x="95" y="0"/>
                  <a:pt x="101" y="3"/>
                  <a:pt x="106" y="8"/>
                </a:cubicBezTo>
                <a:cubicBezTo>
                  <a:pt x="111" y="13"/>
                  <a:pt x="113" y="19"/>
                  <a:pt x="113" y="26"/>
                </a:cubicBezTo>
                <a:close/>
                <a:moveTo>
                  <a:pt x="28" y="88"/>
                </a:moveTo>
                <a:cubicBezTo>
                  <a:pt x="36" y="96"/>
                  <a:pt x="46" y="100"/>
                  <a:pt x="57" y="100"/>
                </a:cubicBezTo>
                <a:cubicBezTo>
                  <a:pt x="69" y="100"/>
                  <a:pt x="78" y="96"/>
                  <a:pt x="86" y="88"/>
                </a:cubicBezTo>
                <a:cubicBezTo>
                  <a:pt x="95" y="80"/>
                  <a:pt x="99" y="70"/>
                  <a:pt x="99" y="58"/>
                </a:cubicBezTo>
                <a:cubicBezTo>
                  <a:pt x="99" y="47"/>
                  <a:pt x="95" y="37"/>
                  <a:pt x="86" y="29"/>
                </a:cubicBezTo>
                <a:cubicBezTo>
                  <a:pt x="78" y="21"/>
                  <a:pt x="69" y="17"/>
                  <a:pt x="57" y="17"/>
                </a:cubicBezTo>
                <a:cubicBezTo>
                  <a:pt x="46" y="17"/>
                  <a:pt x="36" y="21"/>
                  <a:pt x="28" y="29"/>
                </a:cubicBezTo>
                <a:cubicBezTo>
                  <a:pt x="20" y="37"/>
                  <a:pt x="16" y="47"/>
                  <a:pt x="16" y="58"/>
                </a:cubicBezTo>
                <a:cubicBezTo>
                  <a:pt x="16" y="70"/>
                  <a:pt x="20" y="80"/>
                  <a:pt x="28" y="88"/>
                </a:cubicBezTo>
                <a:close/>
                <a:moveTo>
                  <a:pt x="55" y="20"/>
                </a:moveTo>
                <a:cubicBezTo>
                  <a:pt x="55" y="20"/>
                  <a:pt x="56" y="19"/>
                  <a:pt x="57" y="19"/>
                </a:cubicBezTo>
                <a:cubicBezTo>
                  <a:pt x="58" y="19"/>
                  <a:pt x="59" y="20"/>
                  <a:pt x="60" y="20"/>
                </a:cubicBezTo>
                <a:cubicBezTo>
                  <a:pt x="60" y="21"/>
                  <a:pt x="61" y="22"/>
                  <a:pt x="61" y="23"/>
                </a:cubicBezTo>
                <a:cubicBezTo>
                  <a:pt x="61" y="58"/>
                  <a:pt x="61" y="58"/>
                  <a:pt x="61" y="58"/>
                </a:cubicBezTo>
                <a:cubicBezTo>
                  <a:pt x="61" y="59"/>
                  <a:pt x="61" y="59"/>
                  <a:pt x="61" y="59"/>
                </a:cubicBezTo>
                <a:cubicBezTo>
                  <a:pt x="61" y="59"/>
                  <a:pt x="61" y="59"/>
                  <a:pt x="61" y="59"/>
                </a:cubicBezTo>
                <a:cubicBezTo>
                  <a:pt x="61" y="60"/>
                  <a:pt x="61" y="60"/>
                  <a:pt x="61" y="60"/>
                </a:cubicBezTo>
                <a:cubicBezTo>
                  <a:pt x="60" y="60"/>
                  <a:pt x="60" y="60"/>
                  <a:pt x="60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61"/>
                  <a:pt x="59" y="61"/>
                  <a:pt x="59" y="62"/>
                </a:cubicBezTo>
                <a:cubicBezTo>
                  <a:pt x="59" y="62"/>
                  <a:pt x="59" y="62"/>
                  <a:pt x="59" y="62"/>
                </a:cubicBezTo>
                <a:cubicBezTo>
                  <a:pt x="59" y="62"/>
                  <a:pt x="59" y="62"/>
                  <a:pt x="59" y="62"/>
                </a:cubicBezTo>
                <a:cubicBezTo>
                  <a:pt x="35" y="72"/>
                  <a:pt x="35" y="72"/>
                  <a:pt x="35" y="72"/>
                </a:cubicBezTo>
                <a:cubicBezTo>
                  <a:pt x="34" y="73"/>
                  <a:pt x="34" y="73"/>
                  <a:pt x="33" y="73"/>
                </a:cubicBezTo>
                <a:cubicBezTo>
                  <a:pt x="32" y="73"/>
                  <a:pt x="31" y="72"/>
                  <a:pt x="30" y="70"/>
                </a:cubicBezTo>
                <a:cubicBezTo>
                  <a:pt x="30" y="69"/>
                  <a:pt x="30" y="69"/>
                  <a:pt x="30" y="68"/>
                </a:cubicBezTo>
                <a:cubicBezTo>
                  <a:pt x="30" y="67"/>
                  <a:pt x="31" y="66"/>
                  <a:pt x="32" y="66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23"/>
                  <a:pt x="54" y="23"/>
                  <a:pt x="54" y="23"/>
                </a:cubicBezTo>
                <a:cubicBezTo>
                  <a:pt x="54" y="22"/>
                  <a:pt x="54" y="21"/>
                  <a:pt x="55" y="2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98" name="Freeform 8">
            <a:extLst>
              <a:ext uri="{FF2B5EF4-FFF2-40B4-BE49-F238E27FC236}">
                <a16:creationId xmlns:a16="http://schemas.microsoft.com/office/drawing/2014/main" id="{8EEDFD9B-C9E0-EBF1-E07F-DBDDFA44B9AB}"/>
              </a:ext>
            </a:extLst>
          </p:cNvPr>
          <p:cNvSpPr>
            <a:spLocks/>
          </p:cNvSpPr>
          <p:nvPr/>
        </p:nvSpPr>
        <p:spPr bwMode="auto">
          <a:xfrm>
            <a:off x="4251078" y="5174736"/>
            <a:ext cx="231436" cy="499768"/>
          </a:xfrm>
          <a:custGeom>
            <a:avLst/>
            <a:gdLst>
              <a:gd name="T0" fmla="*/ 113 w 117"/>
              <a:gd name="T1" fmla="*/ 126 h 252"/>
              <a:gd name="T2" fmla="*/ 77 w 117"/>
              <a:gd name="T3" fmla="*/ 126 h 252"/>
              <a:gd name="T4" fmla="*/ 77 w 117"/>
              <a:gd name="T5" fmla="*/ 252 h 252"/>
              <a:gd name="T6" fmla="*/ 25 w 117"/>
              <a:gd name="T7" fmla="*/ 252 h 252"/>
              <a:gd name="T8" fmla="*/ 25 w 117"/>
              <a:gd name="T9" fmla="*/ 126 h 252"/>
              <a:gd name="T10" fmla="*/ 0 w 117"/>
              <a:gd name="T11" fmla="*/ 126 h 252"/>
              <a:gd name="T12" fmla="*/ 0 w 117"/>
              <a:gd name="T13" fmla="*/ 81 h 252"/>
              <a:gd name="T14" fmla="*/ 25 w 117"/>
              <a:gd name="T15" fmla="*/ 81 h 252"/>
              <a:gd name="T16" fmla="*/ 25 w 117"/>
              <a:gd name="T17" fmla="*/ 52 h 252"/>
              <a:gd name="T18" fmla="*/ 77 w 117"/>
              <a:gd name="T19" fmla="*/ 0 h 252"/>
              <a:gd name="T20" fmla="*/ 115 w 117"/>
              <a:gd name="T21" fmla="*/ 0 h 252"/>
              <a:gd name="T22" fmla="*/ 115 w 117"/>
              <a:gd name="T23" fmla="*/ 44 h 252"/>
              <a:gd name="T24" fmla="*/ 89 w 117"/>
              <a:gd name="T25" fmla="*/ 44 h 252"/>
              <a:gd name="T26" fmla="*/ 77 w 117"/>
              <a:gd name="T27" fmla="*/ 56 h 252"/>
              <a:gd name="T28" fmla="*/ 77 w 117"/>
              <a:gd name="T29" fmla="*/ 81 h 252"/>
              <a:gd name="T30" fmla="*/ 117 w 117"/>
              <a:gd name="T31" fmla="*/ 81 h 252"/>
              <a:gd name="T32" fmla="*/ 113 w 117"/>
              <a:gd name="T33" fmla="*/ 126 h 252"/>
              <a:gd name="T34" fmla="*/ 113 w 117"/>
              <a:gd name="T35" fmla="*/ 126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7" h="252">
                <a:moveTo>
                  <a:pt x="113" y="126"/>
                </a:moveTo>
                <a:cubicBezTo>
                  <a:pt x="77" y="126"/>
                  <a:pt x="77" y="126"/>
                  <a:pt x="77" y="126"/>
                </a:cubicBezTo>
                <a:cubicBezTo>
                  <a:pt x="77" y="182"/>
                  <a:pt x="77" y="252"/>
                  <a:pt x="77" y="252"/>
                </a:cubicBezTo>
                <a:cubicBezTo>
                  <a:pt x="25" y="252"/>
                  <a:pt x="25" y="252"/>
                  <a:pt x="25" y="252"/>
                </a:cubicBezTo>
                <a:cubicBezTo>
                  <a:pt x="25" y="252"/>
                  <a:pt x="25" y="183"/>
                  <a:pt x="25" y="126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81"/>
                  <a:pt x="0" y="81"/>
                  <a:pt x="0" y="81"/>
                </a:cubicBezTo>
                <a:cubicBezTo>
                  <a:pt x="25" y="81"/>
                  <a:pt x="25" y="81"/>
                  <a:pt x="25" y="81"/>
                </a:cubicBezTo>
                <a:cubicBezTo>
                  <a:pt x="25" y="52"/>
                  <a:pt x="25" y="52"/>
                  <a:pt x="25" y="52"/>
                </a:cubicBezTo>
                <a:cubicBezTo>
                  <a:pt x="25" y="32"/>
                  <a:pt x="35" y="0"/>
                  <a:pt x="77" y="0"/>
                </a:cubicBezTo>
                <a:cubicBezTo>
                  <a:pt x="115" y="0"/>
                  <a:pt x="115" y="0"/>
                  <a:pt x="115" y="0"/>
                </a:cubicBezTo>
                <a:cubicBezTo>
                  <a:pt x="115" y="44"/>
                  <a:pt x="115" y="44"/>
                  <a:pt x="115" y="44"/>
                </a:cubicBezTo>
                <a:cubicBezTo>
                  <a:pt x="115" y="44"/>
                  <a:pt x="92" y="44"/>
                  <a:pt x="89" y="44"/>
                </a:cubicBezTo>
                <a:cubicBezTo>
                  <a:pt x="84" y="44"/>
                  <a:pt x="77" y="45"/>
                  <a:pt x="77" y="56"/>
                </a:cubicBezTo>
                <a:cubicBezTo>
                  <a:pt x="77" y="81"/>
                  <a:pt x="77" y="81"/>
                  <a:pt x="77" y="81"/>
                </a:cubicBezTo>
                <a:cubicBezTo>
                  <a:pt x="117" y="81"/>
                  <a:pt x="117" y="81"/>
                  <a:pt x="117" y="81"/>
                </a:cubicBezTo>
                <a:cubicBezTo>
                  <a:pt x="113" y="126"/>
                  <a:pt x="113" y="126"/>
                  <a:pt x="113" y="126"/>
                </a:cubicBezTo>
                <a:cubicBezTo>
                  <a:pt x="113" y="126"/>
                  <a:pt x="113" y="126"/>
                  <a:pt x="113" y="126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99" name="Freeform 9">
            <a:extLst>
              <a:ext uri="{FF2B5EF4-FFF2-40B4-BE49-F238E27FC236}">
                <a16:creationId xmlns:a16="http://schemas.microsoft.com/office/drawing/2014/main" id="{972F687B-2C13-5010-59C1-D061BA1D8533}"/>
              </a:ext>
            </a:extLst>
          </p:cNvPr>
          <p:cNvSpPr>
            <a:spLocks/>
          </p:cNvSpPr>
          <p:nvPr/>
        </p:nvSpPr>
        <p:spPr bwMode="auto">
          <a:xfrm>
            <a:off x="5086043" y="4567999"/>
            <a:ext cx="464866" cy="341807"/>
          </a:xfrm>
          <a:custGeom>
            <a:avLst/>
            <a:gdLst>
              <a:gd name="T0" fmla="*/ 279 w 279"/>
              <a:gd name="T1" fmla="*/ 27 h 228"/>
              <a:gd name="T2" fmla="*/ 246 w 279"/>
              <a:gd name="T3" fmla="*/ 36 h 228"/>
              <a:gd name="T4" fmla="*/ 271 w 279"/>
              <a:gd name="T5" fmla="*/ 6 h 228"/>
              <a:gd name="T6" fmla="*/ 235 w 279"/>
              <a:gd name="T7" fmla="*/ 20 h 228"/>
              <a:gd name="T8" fmla="*/ 193 w 279"/>
              <a:gd name="T9" fmla="*/ 0 h 228"/>
              <a:gd name="T10" fmla="*/ 135 w 279"/>
              <a:gd name="T11" fmla="*/ 59 h 228"/>
              <a:gd name="T12" fmla="*/ 138 w 279"/>
              <a:gd name="T13" fmla="*/ 72 h 228"/>
              <a:gd name="T14" fmla="*/ 18 w 279"/>
              <a:gd name="T15" fmla="*/ 12 h 228"/>
              <a:gd name="T16" fmla="*/ 12 w 279"/>
              <a:gd name="T17" fmla="*/ 41 h 228"/>
              <a:gd name="T18" fmla="*/ 36 w 279"/>
              <a:gd name="T19" fmla="*/ 89 h 228"/>
              <a:gd name="T20" fmla="*/ 10 w 279"/>
              <a:gd name="T21" fmla="*/ 81 h 228"/>
              <a:gd name="T22" fmla="*/ 10 w 279"/>
              <a:gd name="T23" fmla="*/ 81 h 228"/>
              <a:gd name="T24" fmla="*/ 57 w 279"/>
              <a:gd name="T25" fmla="*/ 138 h 228"/>
              <a:gd name="T26" fmla="*/ 42 w 279"/>
              <a:gd name="T27" fmla="*/ 141 h 228"/>
              <a:gd name="T28" fmla="*/ 30 w 279"/>
              <a:gd name="T29" fmla="*/ 140 h 228"/>
              <a:gd name="T30" fmla="*/ 84 w 279"/>
              <a:gd name="T31" fmla="*/ 179 h 228"/>
              <a:gd name="T32" fmla="*/ 13 w 279"/>
              <a:gd name="T33" fmla="*/ 204 h 228"/>
              <a:gd name="T34" fmla="*/ 0 w 279"/>
              <a:gd name="T35" fmla="*/ 203 h 228"/>
              <a:gd name="T36" fmla="*/ 87 w 279"/>
              <a:gd name="T37" fmla="*/ 228 h 228"/>
              <a:gd name="T38" fmla="*/ 250 w 279"/>
              <a:gd name="T39" fmla="*/ 66 h 228"/>
              <a:gd name="T40" fmla="*/ 250 w 279"/>
              <a:gd name="T41" fmla="*/ 57 h 228"/>
              <a:gd name="T42" fmla="*/ 279 w 279"/>
              <a:gd name="T43" fmla="*/ 27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79" h="228">
                <a:moveTo>
                  <a:pt x="279" y="27"/>
                </a:moveTo>
                <a:cubicBezTo>
                  <a:pt x="270" y="33"/>
                  <a:pt x="258" y="36"/>
                  <a:pt x="246" y="36"/>
                </a:cubicBezTo>
                <a:cubicBezTo>
                  <a:pt x="258" y="30"/>
                  <a:pt x="267" y="18"/>
                  <a:pt x="271" y="6"/>
                </a:cubicBezTo>
                <a:cubicBezTo>
                  <a:pt x="261" y="12"/>
                  <a:pt x="249" y="17"/>
                  <a:pt x="235" y="20"/>
                </a:cubicBezTo>
                <a:cubicBezTo>
                  <a:pt x="225" y="8"/>
                  <a:pt x="210" y="0"/>
                  <a:pt x="193" y="0"/>
                </a:cubicBezTo>
                <a:cubicBezTo>
                  <a:pt x="162" y="0"/>
                  <a:pt x="135" y="27"/>
                  <a:pt x="135" y="59"/>
                </a:cubicBezTo>
                <a:cubicBezTo>
                  <a:pt x="135" y="63"/>
                  <a:pt x="136" y="68"/>
                  <a:pt x="138" y="72"/>
                </a:cubicBezTo>
                <a:cubicBezTo>
                  <a:pt x="90" y="69"/>
                  <a:pt x="48" y="47"/>
                  <a:pt x="18" y="12"/>
                </a:cubicBezTo>
                <a:cubicBezTo>
                  <a:pt x="13" y="20"/>
                  <a:pt x="12" y="30"/>
                  <a:pt x="12" y="41"/>
                </a:cubicBezTo>
                <a:cubicBezTo>
                  <a:pt x="12" y="60"/>
                  <a:pt x="21" y="78"/>
                  <a:pt x="36" y="89"/>
                </a:cubicBezTo>
                <a:cubicBezTo>
                  <a:pt x="27" y="87"/>
                  <a:pt x="18" y="86"/>
                  <a:pt x="10" y="81"/>
                </a:cubicBezTo>
                <a:cubicBezTo>
                  <a:pt x="10" y="81"/>
                  <a:pt x="10" y="81"/>
                  <a:pt x="10" y="81"/>
                </a:cubicBezTo>
                <a:cubicBezTo>
                  <a:pt x="10" y="110"/>
                  <a:pt x="30" y="132"/>
                  <a:pt x="57" y="138"/>
                </a:cubicBezTo>
                <a:cubicBezTo>
                  <a:pt x="51" y="140"/>
                  <a:pt x="46" y="141"/>
                  <a:pt x="42" y="141"/>
                </a:cubicBezTo>
                <a:cubicBezTo>
                  <a:pt x="37" y="141"/>
                  <a:pt x="34" y="140"/>
                  <a:pt x="30" y="140"/>
                </a:cubicBezTo>
                <a:cubicBezTo>
                  <a:pt x="39" y="162"/>
                  <a:pt x="60" y="179"/>
                  <a:pt x="84" y="179"/>
                </a:cubicBezTo>
                <a:cubicBezTo>
                  <a:pt x="64" y="195"/>
                  <a:pt x="39" y="204"/>
                  <a:pt x="13" y="204"/>
                </a:cubicBezTo>
                <a:cubicBezTo>
                  <a:pt x="9" y="204"/>
                  <a:pt x="3" y="204"/>
                  <a:pt x="0" y="203"/>
                </a:cubicBezTo>
                <a:cubicBezTo>
                  <a:pt x="24" y="219"/>
                  <a:pt x="54" y="228"/>
                  <a:pt x="87" y="228"/>
                </a:cubicBezTo>
                <a:cubicBezTo>
                  <a:pt x="193" y="228"/>
                  <a:pt x="250" y="141"/>
                  <a:pt x="250" y="66"/>
                </a:cubicBezTo>
                <a:cubicBezTo>
                  <a:pt x="250" y="63"/>
                  <a:pt x="250" y="60"/>
                  <a:pt x="250" y="57"/>
                </a:cubicBezTo>
                <a:cubicBezTo>
                  <a:pt x="262" y="50"/>
                  <a:pt x="271" y="39"/>
                  <a:pt x="279" y="27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100" name="Freeform 7">
            <a:extLst>
              <a:ext uri="{FF2B5EF4-FFF2-40B4-BE49-F238E27FC236}">
                <a16:creationId xmlns:a16="http://schemas.microsoft.com/office/drawing/2014/main" id="{AAF3DE83-9A4F-6752-0C04-FEF723306969}"/>
              </a:ext>
            </a:extLst>
          </p:cNvPr>
          <p:cNvSpPr>
            <a:spLocks noEditPoints="1"/>
          </p:cNvSpPr>
          <p:nvPr/>
        </p:nvSpPr>
        <p:spPr bwMode="auto">
          <a:xfrm>
            <a:off x="4810740" y="5297019"/>
            <a:ext cx="519054" cy="507315"/>
          </a:xfrm>
          <a:custGeom>
            <a:avLst/>
            <a:gdLst>
              <a:gd name="T0" fmla="*/ 152 w 262"/>
              <a:gd name="T1" fmla="*/ 81 h 256"/>
              <a:gd name="T2" fmla="*/ 129 w 262"/>
              <a:gd name="T3" fmla="*/ 24 h 256"/>
              <a:gd name="T4" fmla="*/ 108 w 262"/>
              <a:gd name="T5" fmla="*/ 81 h 256"/>
              <a:gd name="T6" fmla="*/ 124 w 262"/>
              <a:gd name="T7" fmla="*/ 83 h 256"/>
              <a:gd name="T8" fmla="*/ 129 w 262"/>
              <a:gd name="T9" fmla="*/ 38 h 256"/>
              <a:gd name="T10" fmla="*/ 136 w 262"/>
              <a:gd name="T11" fmla="*/ 83 h 256"/>
              <a:gd name="T12" fmla="*/ 124 w 262"/>
              <a:gd name="T13" fmla="*/ 87 h 256"/>
              <a:gd name="T14" fmla="*/ 162 w 262"/>
              <a:gd name="T15" fmla="*/ 87 h 256"/>
              <a:gd name="T16" fmla="*/ 178 w 262"/>
              <a:gd name="T17" fmla="*/ 83 h 256"/>
              <a:gd name="T18" fmla="*/ 186 w 262"/>
              <a:gd name="T19" fmla="*/ 87 h 256"/>
              <a:gd name="T20" fmla="*/ 206 w 262"/>
              <a:gd name="T21" fmla="*/ 26 h 256"/>
              <a:gd name="T22" fmla="*/ 190 w 262"/>
              <a:gd name="T23" fmla="*/ 91 h 256"/>
              <a:gd name="T24" fmla="*/ 165 w 262"/>
              <a:gd name="T25" fmla="*/ 96 h 256"/>
              <a:gd name="T26" fmla="*/ 67 w 262"/>
              <a:gd name="T27" fmla="*/ 0 h 256"/>
              <a:gd name="T28" fmla="*/ 106 w 262"/>
              <a:gd name="T29" fmla="*/ 0 h 256"/>
              <a:gd name="T30" fmla="*/ 71 w 262"/>
              <a:gd name="T31" fmla="*/ 100 h 256"/>
              <a:gd name="T32" fmla="*/ 207 w 262"/>
              <a:gd name="T33" fmla="*/ 181 h 256"/>
              <a:gd name="T34" fmla="*/ 195 w 262"/>
              <a:gd name="T35" fmla="*/ 181 h 256"/>
              <a:gd name="T36" fmla="*/ 206 w 262"/>
              <a:gd name="T37" fmla="*/ 174 h 256"/>
              <a:gd name="T38" fmla="*/ 160 w 262"/>
              <a:gd name="T39" fmla="*/ 216 h 256"/>
              <a:gd name="T40" fmla="*/ 149 w 262"/>
              <a:gd name="T41" fmla="*/ 215 h 256"/>
              <a:gd name="T42" fmla="*/ 154 w 262"/>
              <a:gd name="T43" fmla="*/ 171 h 256"/>
              <a:gd name="T44" fmla="*/ 214 w 262"/>
              <a:gd name="T45" fmla="*/ 121 h 256"/>
              <a:gd name="T46" fmla="*/ 0 w 262"/>
              <a:gd name="T47" fmla="*/ 207 h 256"/>
              <a:gd name="T48" fmla="*/ 262 w 262"/>
              <a:gd name="T49" fmla="*/ 207 h 256"/>
              <a:gd name="T50" fmla="*/ 83 w 262"/>
              <a:gd name="T51" fmla="*/ 153 h 256"/>
              <a:gd name="T52" fmla="*/ 53 w 262"/>
              <a:gd name="T53" fmla="*/ 228 h 256"/>
              <a:gd name="T54" fmla="*/ 37 w 262"/>
              <a:gd name="T55" fmla="*/ 140 h 256"/>
              <a:gd name="T56" fmla="*/ 83 w 262"/>
              <a:gd name="T57" fmla="*/ 153 h 256"/>
              <a:gd name="T58" fmla="*/ 113 w 262"/>
              <a:gd name="T59" fmla="*/ 220 h 256"/>
              <a:gd name="T60" fmla="*/ 91 w 262"/>
              <a:gd name="T61" fmla="*/ 227 h 256"/>
              <a:gd name="T62" fmla="*/ 103 w 262"/>
              <a:gd name="T63" fmla="*/ 163 h 256"/>
              <a:gd name="T64" fmla="*/ 106 w 262"/>
              <a:gd name="T65" fmla="*/ 216 h 256"/>
              <a:gd name="T66" fmla="*/ 113 w 262"/>
              <a:gd name="T67" fmla="*/ 163 h 256"/>
              <a:gd name="T68" fmla="*/ 174 w 262"/>
              <a:gd name="T69" fmla="*/ 215 h 256"/>
              <a:gd name="T70" fmla="*/ 154 w 262"/>
              <a:gd name="T71" fmla="*/ 226 h 256"/>
              <a:gd name="T72" fmla="*/ 137 w 262"/>
              <a:gd name="T73" fmla="*/ 228 h 256"/>
              <a:gd name="T74" fmla="*/ 149 w 262"/>
              <a:gd name="T75" fmla="*/ 169 h 256"/>
              <a:gd name="T76" fmla="*/ 170 w 262"/>
              <a:gd name="T77" fmla="*/ 166 h 256"/>
              <a:gd name="T78" fmla="*/ 221 w 262"/>
              <a:gd name="T79" fmla="*/ 198 h 256"/>
              <a:gd name="T80" fmla="*/ 195 w 262"/>
              <a:gd name="T81" fmla="*/ 216 h 256"/>
              <a:gd name="T82" fmla="*/ 207 w 262"/>
              <a:gd name="T83" fmla="*/ 210 h 256"/>
              <a:gd name="T84" fmla="*/ 221 w 262"/>
              <a:gd name="T85" fmla="*/ 210 h 256"/>
              <a:gd name="T86" fmla="*/ 186 w 262"/>
              <a:gd name="T87" fmla="*/ 224 h 256"/>
              <a:gd name="T88" fmla="*/ 188 w 262"/>
              <a:gd name="T89" fmla="*/ 166 h 256"/>
              <a:gd name="T90" fmla="*/ 221 w 262"/>
              <a:gd name="T91" fmla="*/ 181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62" h="256">
                <a:moveTo>
                  <a:pt x="129" y="100"/>
                </a:moveTo>
                <a:cubicBezTo>
                  <a:pt x="136" y="100"/>
                  <a:pt x="141" y="100"/>
                  <a:pt x="145" y="96"/>
                </a:cubicBezTo>
                <a:cubicBezTo>
                  <a:pt x="149" y="92"/>
                  <a:pt x="152" y="87"/>
                  <a:pt x="152" y="81"/>
                </a:cubicBezTo>
                <a:cubicBezTo>
                  <a:pt x="152" y="81"/>
                  <a:pt x="152" y="81"/>
                  <a:pt x="152" y="44"/>
                </a:cubicBezTo>
                <a:cubicBezTo>
                  <a:pt x="152" y="38"/>
                  <a:pt x="149" y="34"/>
                  <a:pt x="145" y="30"/>
                </a:cubicBezTo>
                <a:cubicBezTo>
                  <a:pt x="141" y="26"/>
                  <a:pt x="136" y="24"/>
                  <a:pt x="129" y="24"/>
                </a:cubicBezTo>
                <a:cubicBezTo>
                  <a:pt x="124" y="24"/>
                  <a:pt x="118" y="26"/>
                  <a:pt x="114" y="30"/>
                </a:cubicBezTo>
                <a:cubicBezTo>
                  <a:pt x="110" y="34"/>
                  <a:pt x="108" y="38"/>
                  <a:pt x="108" y="44"/>
                </a:cubicBezTo>
                <a:cubicBezTo>
                  <a:pt x="108" y="81"/>
                  <a:pt x="108" y="81"/>
                  <a:pt x="108" y="81"/>
                </a:cubicBezTo>
                <a:cubicBezTo>
                  <a:pt x="108" y="87"/>
                  <a:pt x="110" y="92"/>
                  <a:pt x="114" y="96"/>
                </a:cubicBezTo>
                <a:cubicBezTo>
                  <a:pt x="118" y="100"/>
                  <a:pt x="121" y="100"/>
                  <a:pt x="129" y="100"/>
                </a:cubicBezTo>
                <a:close/>
                <a:moveTo>
                  <a:pt x="124" y="83"/>
                </a:moveTo>
                <a:cubicBezTo>
                  <a:pt x="124" y="83"/>
                  <a:pt x="124" y="83"/>
                  <a:pt x="124" y="43"/>
                </a:cubicBezTo>
                <a:cubicBezTo>
                  <a:pt x="124" y="42"/>
                  <a:pt x="124" y="39"/>
                  <a:pt x="124" y="39"/>
                </a:cubicBezTo>
                <a:cubicBezTo>
                  <a:pt x="126" y="38"/>
                  <a:pt x="128" y="38"/>
                  <a:pt x="129" y="38"/>
                </a:cubicBezTo>
                <a:cubicBezTo>
                  <a:pt x="132" y="38"/>
                  <a:pt x="133" y="38"/>
                  <a:pt x="133" y="39"/>
                </a:cubicBezTo>
                <a:cubicBezTo>
                  <a:pt x="136" y="39"/>
                  <a:pt x="136" y="42"/>
                  <a:pt x="136" y="43"/>
                </a:cubicBezTo>
                <a:cubicBezTo>
                  <a:pt x="136" y="43"/>
                  <a:pt x="136" y="43"/>
                  <a:pt x="136" y="83"/>
                </a:cubicBezTo>
                <a:cubicBezTo>
                  <a:pt x="136" y="84"/>
                  <a:pt x="136" y="87"/>
                  <a:pt x="133" y="87"/>
                </a:cubicBezTo>
                <a:cubicBezTo>
                  <a:pt x="133" y="88"/>
                  <a:pt x="132" y="88"/>
                  <a:pt x="129" y="88"/>
                </a:cubicBezTo>
                <a:cubicBezTo>
                  <a:pt x="128" y="88"/>
                  <a:pt x="126" y="88"/>
                  <a:pt x="124" y="87"/>
                </a:cubicBezTo>
                <a:cubicBezTo>
                  <a:pt x="124" y="87"/>
                  <a:pt x="124" y="84"/>
                  <a:pt x="124" y="83"/>
                </a:cubicBezTo>
                <a:close/>
                <a:moveTo>
                  <a:pt x="165" y="96"/>
                </a:moveTo>
                <a:cubicBezTo>
                  <a:pt x="162" y="95"/>
                  <a:pt x="162" y="92"/>
                  <a:pt x="162" y="87"/>
                </a:cubicBezTo>
                <a:cubicBezTo>
                  <a:pt x="162" y="26"/>
                  <a:pt x="162" y="26"/>
                  <a:pt x="162" y="26"/>
                </a:cubicBezTo>
                <a:cubicBezTo>
                  <a:pt x="178" y="26"/>
                  <a:pt x="178" y="26"/>
                  <a:pt x="178" y="26"/>
                </a:cubicBezTo>
                <a:cubicBezTo>
                  <a:pt x="178" y="83"/>
                  <a:pt x="178" y="83"/>
                  <a:pt x="178" y="83"/>
                </a:cubicBezTo>
                <a:cubicBezTo>
                  <a:pt x="178" y="85"/>
                  <a:pt x="178" y="85"/>
                  <a:pt x="178" y="87"/>
                </a:cubicBezTo>
                <a:cubicBezTo>
                  <a:pt x="178" y="87"/>
                  <a:pt x="181" y="87"/>
                  <a:pt x="182" y="87"/>
                </a:cubicBezTo>
                <a:cubicBezTo>
                  <a:pt x="182" y="87"/>
                  <a:pt x="185" y="87"/>
                  <a:pt x="186" y="87"/>
                </a:cubicBezTo>
                <a:cubicBezTo>
                  <a:pt x="189" y="85"/>
                  <a:pt x="189" y="83"/>
                  <a:pt x="190" y="83"/>
                </a:cubicBezTo>
                <a:cubicBezTo>
                  <a:pt x="190" y="26"/>
                  <a:pt x="190" y="26"/>
                  <a:pt x="190" y="26"/>
                </a:cubicBezTo>
                <a:cubicBezTo>
                  <a:pt x="206" y="26"/>
                  <a:pt x="206" y="26"/>
                  <a:pt x="206" y="26"/>
                </a:cubicBezTo>
                <a:cubicBezTo>
                  <a:pt x="206" y="100"/>
                  <a:pt x="206" y="100"/>
                  <a:pt x="206" y="100"/>
                </a:cubicBezTo>
                <a:cubicBezTo>
                  <a:pt x="190" y="100"/>
                  <a:pt x="190" y="100"/>
                  <a:pt x="190" y="100"/>
                </a:cubicBezTo>
                <a:cubicBezTo>
                  <a:pt x="190" y="91"/>
                  <a:pt x="190" y="91"/>
                  <a:pt x="190" y="91"/>
                </a:cubicBezTo>
                <a:cubicBezTo>
                  <a:pt x="189" y="95"/>
                  <a:pt x="185" y="96"/>
                  <a:pt x="182" y="98"/>
                </a:cubicBezTo>
                <a:cubicBezTo>
                  <a:pt x="178" y="100"/>
                  <a:pt x="177" y="100"/>
                  <a:pt x="173" y="100"/>
                </a:cubicBezTo>
                <a:cubicBezTo>
                  <a:pt x="170" y="100"/>
                  <a:pt x="166" y="100"/>
                  <a:pt x="165" y="96"/>
                </a:cubicBezTo>
                <a:close/>
                <a:moveTo>
                  <a:pt x="71" y="61"/>
                </a:moveTo>
                <a:cubicBezTo>
                  <a:pt x="49" y="0"/>
                  <a:pt x="49" y="0"/>
                  <a:pt x="49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79" y="40"/>
                  <a:pt x="79" y="40"/>
                  <a:pt x="79" y="40"/>
                </a:cubicBezTo>
                <a:cubicBezTo>
                  <a:pt x="88" y="0"/>
                  <a:pt x="88" y="0"/>
                  <a:pt x="88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87" y="59"/>
                  <a:pt x="87" y="59"/>
                  <a:pt x="87" y="59"/>
                </a:cubicBezTo>
                <a:cubicBezTo>
                  <a:pt x="87" y="100"/>
                  <a:pt x="87" y="100"/>
                  <a:pt x="87" y="100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1" y="61"/>
                  <a:pt x="71" y="61"/>
                  <a:pt x="71" y="61"/>
                </a:cubicBezTo>
                <a:close/>
                <a:moveTo>
                  <a:pt x="206" y="174"/>
                </a:moveTo>
                <a:cubicBezTo>
                  <a:pt x="206" y="177"/>
                  <a:pt x="207" y="178"/>
                  <a:pt x="207" y="181"/>
                </a:cubicBezTo>
                <a:cubicBezTo>
                  <a:pt x="207" y="186"/>
                  <a:pt x="207" y="186"/>
                  <a:pt x="207" y="186"/>
                </a:cubicBezTo>
                <a:cubicBezTo>
                  <a:pt x="195" y="186"/>
                  <a:pt x="195" y="186"/>
                  <a:pt x="195" y="186"/>
                </a:cubicBezTo>
                <a:cubicBezTo>
                  <a:pt x="195" y="181"/>
                  <a:pt x="195" y="181"/>
                  <a:pt x="195" y="181"/>
                </a:cubicBezTo>
                <a:cubicBezTo>
                  <a:pt x="195" y="178"/>
                  <a:pt x="195" y="177"/>
                  <a:pt x="195" y="174"/>
                </a:cubicBezTo>
                <a:cubicBezTo>
                  <a:pt x="198" y="173"/>
                  <a:pt x="199" y="173"/>
                  <a:pt x="202" y="173"/>
                </a:cubicBezTo>
                <a:cubicBezTo>
                  <a:pt x="203" y="173"/>
                  <a:pt x="203" y="173"/>
                  <a:pt x="206" y="174"/>
                </a:cubicBezTo>
                <a:close/>
                <a:moveTo>
                  <a:pt x="160" y="178"/>
                </a:moveTo>
                <a:cubicBezTo>
                  <a:pt x="160" y="212"/>
                  <a:pt x="160" y="212"/>
                  <a:pt x="160" y="212"/>
                </a:cubicBezTo>
                <a:cubicBezTo>
                  <a:pt x="160" y="215"/>
                  <a:pt x="160" y="216"/>
                  <a:pt x="160" y="216"/>
                </a:cubicBezTo>
                <a:cubicBezTo>
                  <a:pt x="158" y="219"/>
                  <a:pt x="158" y="219"/>
                  <a:pt x="156" y="219"/>
                </a:cubicBezTo>
                <a:cubicBezTo>
                  <a:pt x="154" y="219"/>
                  <a:pt x="154" y="219"/>
                  <a:pt x="152" y="219"/>
                </a:cubicBezTo>
                <a:cubicBezTo>
                  <a:pt x="152" y="216"/>
                  <a:pt x="150" y="216"/>
                  <a:pt x="149" y="215"/>
                </a:cubicBezTo>
                <a:cubicBezTo>
                  <a:pt x="149" y="174"/>
                  <a:pt x="149" y="174"/>
                  <a:pt x="149" y="174"/>
                </a:cubicBezTo>
                <a:cubicBezTo>
                  <a:pt x="150" y="174"/>
                  <a:pt x="150" y="171"/>
                  <a:pt x="152" y="171"/>
                </a:cubicBezTo>
                <a:cubicBezTo>
                  <a:pt x="154" y="171"/>
                  <a:pt x="154" y="171"/>
                  <a:pt x="154" y="171"/>
                </a:cubicBezTo>
                <a:cubicBezTo>
                  <a:pt x="156" y="171"/>
                  <a:pt x="158" y="171"/>
                  <a:pt x="158" y="174"/>
                </a:cubicBezTo>
                <a:cubicBezTo>
                  <a:pt x="160" y="174"/>
                  <a:pt x="160" y="175"/>
                  <a:pt x="160" y="178"/>
                </a:cubicBezTo>
                <a:close/>
                <a:moveTo>
                  <a:pt x="214" y="121"/>
                </a:moveTo>
                <a:cubicBezTo>
                  <a:pt x="214" y="121"/>
                  <a:pt x="214" y="121"/>
                  <a:pt x="49" y="121"/>
                </a:cubicBezTo>
                <a:cubicBezTo>
                  <a:pt x="21" y="121"/>
                  <a:pt x="0" y="144"/>
                  <a:pt x="0" y="170"/>
                </a:cubicBezTo>
                <a:cubicBezTo>
                  <a:pt x="0" y="170"/>
                  <a:pt x="0" y="170"/>
                  <a:pt x="0" y="207"/>
                </a:cubicBezTo>
                <a:cubicBezTo>
                  <a:pt x="0" y="235"/>
                  <a:pt x="21" y="256"/>
                  <a:pt x="49" y="256"/>
                </a:cubicBezTo>
                <a:cubicBezTo>
                  <a:pt x="49" y="256"/>
                  <a:pt x="49" y="256"/>
                  <a:pt x="214" y="256"/>
                </a:cubicBezTo>
                <a:cubicBezTo>
                  <a:pt x="241" y="256"/>
                  <a:pt x="262" y="235"/>
                  <a:pt x="262" y="207"/>
                </a:cubicBezTo>
                <a:cubicBezTo>
                  <a:pt x="262" y="170"/>
                  <a:pt x="262" y="170"/>
                  <a:pt x="262" y="170"/>
                </a:cubicBezTo>
                <a:cubicBezTo>
                  <a:pt x="262" y="144"/>
                  <a:pt x="241" y="121"/>
                  <a:pt x="214" y="121"/>
                </a:cubicBezTo>
                <a:close/>
                <a:moveTo>
                  <a:pt x="83" y="153"/>
                </a:moveTo>
                <a:cubicBezTo>
                  <a:pt x="67" y="153"/>
                  <a:pt x="67" y="153"/>
                  <a:pt x="67" y="153"/>
                </a:cubicBezTo>
                <a:cubicBezTo>
                  <a:pt x="67" y="228"/>
                  <a:pt x="67" y="228"/>
                  <a:pt x="67" y="228"/>
                </a:cubicBezTo>
                <a:cubicBezTo>
                  <a:pt x="53" y="228"/>
                  <a:pt x="53" y="228"/>
                  <a:pt x="53" y="228"/>
                </a:cubicBezTo>
                <a:cubicBezTo>
                  <a:pt x="53" y="153"/>
                  <a:pt x="53" y="153"/>
                  <a:pt x="53" y="153"/>
                </a:cubicBezTo>
                <a:cubicBezTo>
                  <a:pt x="37" y="153"/>
                  <a:pt x="37" y="153"/>
                  <a:pt x="37" y="153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83" y="140"/>
                  <a:pt x="83" y="140"/>
                  <a:pt x="83" y="140"/>
                </a:cubicBezTo>
                <a:cubicBezTo>
                  <a:pt x="83" y="153"/>
                  <a:pt x="83" y="153"/>
                  <a:pt x="83" y="153"/>
                </a:cubicBezTo>
                <a:cubicBezTo>
                  <a:pt x="83" y="153"/>
                  <a:pt x="83" y="153"/>
                  <a:pt x="83" y="153"/>
                </a:cubicBezTo>
                <a:close/>
                <a:moveTo>
                  <a:pt x="128" y="228"/>
                </a:moveTo>
                <a:cubicBezTo>
                  <a:pt x="128" y="228"/>
                  <a:pt x="128" y="228"/>
                  <a:pt x="113" y="228"/>
                </a:cubicBezTo>
                <a:cubicBezTo>
                  <a:pt x="113" y="228"/>
                  <a:pt x="113" y="228"/>
                  <a:pt x="113" y="220"/>
                </a:cubicBezTo>
                <a:cubicBezTo>
                  <a:pt x="112" y="223"/>
                  <a:pt x="108" y="224"/>
                  <a:pt x="106" y="227"/>
                </a:cubicBezTo>
                <a:cubicBezTo>
                  <a:pt x="104" y="228"/>
                  <a:pt x="100" y="228"/>
                  <a:pt x="99" y="228"/>
                </a:cubicBezTo>
                <a:cubicBezTo>
                  <a:pt x="95" y="228"/>
                  <a:pt x="92" y="228"/>
                  <a:pt x="91" y="227"/>
                </a:cubicBezTo>
                <a:cubicBezTo>
                  <a:pt x="91" y="224"/>
                  <a:pt x="88" y="220"/>
                  <a:pt x="88" y="216"/>
                </a:cubicBezTo>
                <a:cubicBezTo>
                  <a:pt x="88" y="216"/>
                  <a:pt x="88" y="216"/>
                  <a:pt x="88" y="163"/>
                </a:cubicBezTo>
                <a:cubicBezTo>
                  <a:pt x="88" y="163"/>
                  <a:pt x="88" y="163"/>
                  <a:pt x="103" y="163"/>
                </a:cubicBezTo>
                <a:cubicBezTo>
                  <a:pt x="103" y="163"/>
                  <a:pt x="103" y="163"/>
                  <a:pt x="103" y="212"/>
                </a:cubicBezTo>
                <a:cubicBezTo>
                  <a:pt x="103" y="215"/>
                  <a:pt x="103" y="215"/>
                  <a:pt x="103" y="216"/>
                </a:cubicBezTo>
                <a:cubicBezTo>
                  <a:pt x="104" y="216"/>
                  <a:pt x="104" y="216"/>
                  <a:pt x="106" y="216"/>
                </a:cubicBezTo>
                <a:cubicBezTo>
                  <a:pt x="106" y="216"/>
                  <a:pt x="108" y="216"/>
                  <a:pt x="110" y="215"/>
                </a:cubicBezTo>
                <a:cubicBezTo>
                  <a:pt x="110" y="215"/>
                  <a:pt x="112" y="212"/>
                  <a:pt x="113" y="212"/>
                </a:cubicBezTo>
                <a:cubicBezTo>
                  <a:pt x="113" y="163"/>
                  <a:pt x="113" y="163"/>
                  <a:pt x="113" y="163"/>
                </a:cubicBezTo>
                <a:cubicBezTo>
                  <a:pt x="113" y="163"/>
                  <a:pt x="113" y="163"/>
                  <a:pt x="128" y="163"/>
                </a:cubicBezTo>
                <a:cubicBezTo>
                  <a:pt x="128" y="163"/>
                  <a:pt x="128" y="163"/>
                  <a:pt x="128" y="228"/>
                </a:cubicBezTo>
                <a:close/>
                <a:moveTo>
                  <a:pt x="174" y="215"/>
                </a:moveTo>
                <a:cubicBezTo>
                  <a:pt x="174" y="219"/>
                  <a:pt x="174" y="223"/>
                  <a:pt x="172" y="224"/>
                </a:cubicBezTo>
                <a:cubicBezTo>
                  <a:pt x="168" y="228"/>
                  <a:pt x="166" y="228"/>
                  <a:pt x="162" y="228"/>
                </a:cubicBezTo>
                <a:cubicBezTo>
                  <a:pt x="160" y="228"/>
                  <a:pt x="156" y="228"/>
                  <a:pt x="154" y="226"/>
                </a:cubicBezTo>
                <a:cubicBezTo>
                  <a:pt x="152" y="226"/>
                  <a:pt x="150" y="224"/>
                  <a:pt x="149" y="223"/>
                </a:cubicBezTo>
                <a:cubicBezTo>
                  <a:pt x="149" y="223"/>
                  <a:pt x="149" y="223"/>
                  <a:pt x="149" y="228"/>
                </a:cubicBezTo>
                <a:cubicBezTo>
                  <a:pt x="149" y="228"/>
                  <a:pt x="149" y="228"/>
                  <a:pt x="137" y="228"/>
                </a:cubicBezTo>
                <a:cubicBezTo>
                  <a:pt x="137" y="228"/>
                  <a:pt x="137" y="228"/>
                  <a:pt x="137" y="140"/>
                </a:cubicBezTo>
                <a:cubicBezTo>
                  <a:pt x="137" y="140"/>
                  <a:pt x="137" y="140"/>
                  <a:pt x="149" y="140"/>
                </a:cubicBezTo>
                <a:cubicBezTo>
                  <a:pt x="149" y="140"/>
                  <a:pt x="149" y="140"/>
                  <a:pt x="149" y="169"/>
                </a:cubicBezTo>
                <a:cubicBezTo>
                  <a:pt x="150" y="166"/>
                  <a:pt x="152" y="165"/>
                  <a:pt x="154" y="162"/>
                </a:cubicBezTo>
                <a:cubicBezTo>
                  <a:pt x="156" y="162"/>
                  <a:pt x="158" y="162"/>
                  <a:pt x="162" y="162"/>
                </a:cubicBezTo>
                <a:cubicBezTo>
                  <a:pt x="166" y="162"/>
                  <a:pt x="168" y="162"/>
                  <a:pt x="170" y="166"/>
                </a:cubicBezTo>
                <a:cubicBezTo>
                  <a:pt x="174" y="169"/>
                  <a:pt x="174" y="171"/>
                  <a:pt x="174" y="178"/>
                </a:cubicBezTo>
                <a:cubicBezTo>
                  <a:pt x="174" y="178"/>
                  <a:pt x="174" y="178"/>
                  <a:pt x="174" y="215"/>
                </a:cubicBezTo>
                <a:close/>
                <a:moveTo>
                  <a:pt x="221" y="198"/>
                </a:moveTo>
                <a:cubicBezTo>
                  <a:pt x="221" y="198"/>
                  <a:pt x="221" y="198"/>
                  <a:pt x="195" y="198"/>
                </a:cubicBezTo>
                <a:cubicBezTo>
                  <a:pt x="195" y="198"/>
                  <a:pt x="195" y="198"/>
                  <a:pt x="195" y="210"/>
                </a:cubicBezTo>
                <a:cubicBezTo>
                  <a:pt x="195" y="212"/>
                  <a:pt x="195" y="215"/>
                  <a:pt x="195" y="216"/>
                </a:cubicBezTo>
                <a:cubicBezTo>
                  <a:pt x="198" y="216"/>
                  <a:pt x="198" y="219"/>
                  <a:pt x="202" y="219"/>
                </a:cubicBezTo>
                <a:cubicBezTo>
                  <a:pt x="203" y="219"/>
                  <a:pt x="203" y="216"/>
                  <a:pt x="206" y="216"/>
                </a:cubicBezTo>
                <a:cubicBezTo>
                  <a:pt x="206" y="215"/>
                  <a:pt x="207" y="212"/>
                  <a:pt x="207" y="210"/>
                </a:cubicBezTo>
                <a:cubicBezTo>
                  <a:pt x="207" y="210"/>
                  <a:pt x="207" y="210"/>
                  <a:pt x="207" y="206"/>
                </a:cubicBezTo>
                <a:cubicBezTo>
                  <a:pt x="207" y="206"/>
                  <a:pt x="207" y="206"/>
                  <a:pt x="221" y="206"/>
                </a:cubicBezTo>
                <a:cubicBezTo>
                  <a:pt x="221" y="206"/>
                  <a:pt x="221" y="206"/>
                  <a:pt x="221" y="210"/>
                </a:cubicBezTo>
                <a:cubicBezTo>
                  <a:pt x="221" y="216"/>
                  <a:pt x="219" y="220"/>
                  <a:pt x="215" y="224"/>
                </a:cubicBezTo>
                <a:cubicBezTo>
                  <a:pt x="211" y="228"/>
                  <a:pt x="207" y="231"/>
                  <a:pt x="199" y="231"/>
                </a:cubicBezTo>
                <a:cubicBezTo>
                  <a:pt x="194" y="231"/>
                  <a:pt x="190" y="228"/>
                  <a:pt x="186" y="224"/>
                </a:cubicBezTo>
                <a:cubicBezTo>
                  <a:pt x="184" y="220"/>
                  <a:pt x="182" y="215"/>
                  <a:pt x="182" y="210"/>
                </a:cubicBezTo>
                <a:cubicBezTo>
                  <a:pt x="182" y="210"/>
                  <a:pt x="182" y="210"/>
                  <a:pt x="182" y="181"/>
                </a:cubicBezTo>
                <a:cubicBezTo>
                  <a:pt x="182" y="174"/>
                  <a:pt x="184" y="170"/>
                  <a:pt x="188" y="166"/>
                </a:cubicBezTo>
                <a:cubicBezTo>
                  <a:pt x="190" y="163"/>
                  <a:pt x="195" y="161"/>
                  <a:pt x="202" y="161"/>
                </a:cubicBezTo>
                <a:cubicBezTo>
                  <a:pt x="207" y="161"/>
                  <a:pt x="211" y="163"/>
                  <a:pt x="215" y="166"/>
                </a:cubicBezTo>
                <a:cubicBezTo>
                  <a:pt x="219" y="169"/>
                  <a:pt x="221" y="174"/>
                  <a:pt x="221" y="181"/>
                </a:cubicBezTo>
                <a:cubicBezTo>
                  <a:pt x="221" y="181"/>
                  <a:pt x="221" y="181"/>
                  <a:pt x="221" y="198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pic>
        <p:nvPicPr>
          <p:cNvPr id="104" name="Grafik 103">
            <a:extLst>
              <a:ext uri="{FF2B5EF4-FFF2-40B4-BE49-F238E27FC236}">
                <a16:creationId xmlns:a16="http://schemas.microsoft.com/office/drawing/2014/main" id="{8835DC6C-66AC-171A-2F09-0C7D329A84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473" y="4482663"/>
            <a:ext cx="505005" cy="50832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49DB2C2-B471-C5B6-C470-4B5E7B1A9D6C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43260248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7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8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9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0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1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2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3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4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3" grpId="0"/>
          <p:bldP spid="97" grpId="0" animBg="1"/>
          <p:bldP spid="98" grpId="0" animBg="1"/>
          <p:bldP spid="99" grpId="0" animBg="1"/>
          <p:bldP spid="10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7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8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9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0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1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2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3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4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3" grpId="0"/>
          <p:bldP spid="97" grpId="0" animBg="1"/>
          <p:bldP spid="98" grpId="0" animBg="1"/>
          <p:bldP spid="99" grpId="0" animBg="1"/>
          <p:bldP spid="100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93C6B9-4446-B301-D829-2CEC500DE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noProof="0" dirty="0"/>
              <a:t>Wie kommt es zur Radikalisierung?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9E841F5-8167-45B7-5B7E-0ABF016E6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13</a:t>
            </a:fld>
            <a:endParaRPr lang="de-DE" noProof="0" dirty="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899B4BC4-9A17-C9B8-9DDB-6D05E468B7D4}"/>
              </a:ext>
            </a:extLst>
          </p:cNvPr>
          <p:cNvSpPr>
            <a:spLocks/>
          </p:cNvSpPr>
          <p:nvPr/>
        </p:nvSpPr>
        <p:spPr bwMode="auto">
          <a:xfrm>
            <a:off x="636732" y="1678399"/>
            <a:ext cx="1321290" cy="1400020"/>
          </a:xfrm>
          <a:custGeom>
            <a:avLst/>
            <a:gdLst>
              <a:gd name="T0" fmla="*/ 134 w 150"/>
              <a:gd name="T1" fmla="*/ 55 h 159"/>
              <a:gd name="T2" fmla="*/ 136 w 150"/>
              <a:gd name="T3" fmla="*/ 55 h 159"/>
              <a:gd name="T4" fmla="*/ 147 w 150"/>
              <a:gd name="T5" fmla="*/ 34 h 159"/>
              <a:gd name="T6" fmla="*/ 127 w 150"/>
              <a:gd name="T7" fmla="*/ 23 h 159"/>
              <a:gd name="T8" fmla="*/ 125 w 150"/>
              <a:gd name="T9" fmla="*/ 23 h 159"/>
              <a:gd name="T10" fmla="*/ 124 w 150"/>
              <a:gd name="T11" fmla="*/ 21 h 159"/>
              <a:gd name="T12" fmla="*/ 118 w 150"/>
              <a:gd name="T13" fmla="*/ 0 h 159"/>
              <a:gd name="T14" fmla="*/ 56 w 150"/>
              <a:gd name="T15" fmla="*/ 36 h 159"/>
              <a:gd name="T16" fmla="*/ 0 w 150"/>
              <a:gd name="T17" fmla="*/ 147 h 159"/>
              <a:gd name="T18" fmla="*/ 95 w 150"/>
              <a:gd name="T19" fmla="*/ 159 h 159"/>
              <a:gd name="T20" fmla="*/ 131 w 150"/>
              <a:gd name="T21" fmla="*/ 91 h 159"/>
              <a:gd name="T22" fmla="*/ 142 w 150"/>
              <a:gd name="T23" fmla="*/ 83 h 159"/>
              <a:gd name="T24" fmla="*/ 134 w 150"/>
              <a:gd name="T25" fmla="*/ 55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0" h="159">
                <a:moveTo>
                  <a:pt x="134" y="55"/>
                </a:moveTo>
                <a:cubicBezTo>
                  <a:pt x="136" y="55"/>
                  <a:pt x="136" y="55"/>
                  <a:pt x="136" y="55"/>
                </a:cubicBezTo>
                <a:cubicBezTo>
                  <a:pt x="145" y="52"/>
                  <a:pt x="150" y="43"/>
                  <a:pt x="147" y="34"/>
                </a:cubicBezTo>
                <a:cubicBezTo>
                  <a:pt x="145" y="25"/>
                  <a:pt x="136" y="20"/>
                  <a:pt x="127" y="23"/>
                </a:cubicBezTo>
                <a:cubicBezTo>
                  <a:pt x="125" y="23"/>
                  <a:pt x="125" y="23"/>
                  <a:pt x="125" y="23"/>
                </a:cubicBezTo>
                <a:cubicBezTo>
                  <a:pt x="124" y="21"/>
                  <a:pt x="124" y="21"/>
                  <a:pt x="124" y="21"/>
                </a:cubicBezTo>
                <a:cubicBezTo>
                  <a:pt x="118" y="0"/>
                  <a:pt x="118" y="0"/>
                  <a:pt x="118" y="0"/>
                </a:cubicBezTo>
                <a:cubicBezTo>
                  <a:pt x="95" y="8"/>
                  <a:pt x="74" y="20"/>
                  <a:pt x="56" y="36"/>
                </a:cubicBezTo>
                <a:cubicBezTo>
                  <a:pt x="21" y="66"/>
                  <a:pt x="2" y="103"/>
                  <a:pt x="0" y="147"/>
                </a:cubicBezTo>
                <a:cubicBezTo>
                  <a:pt x="95" y="159"/>
                  <a:pt x="95" y="159"/>
                  <a:pt x="95" y="159"/>
                </a:cubicBezTo>
                <a:cubicBezTo>
                  <a:pt x="101" y="128"/>
                  <a:pt x="113" y="106"/>
                  <a:pt x="131" y="91"/>
                </a:cubicBezTo>
                <a:cubicBezTo>
                  <a:pt x="134" y="88"/>
                  <a:pt x="138" y="85"/>
                  <a:pt x="142" y="83"/>
                </a:cubicBezTo>
                <a:lnTo>
                  <a:pt x="134" y="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1DFEF1A7-45B2-761A-BABD-061A3DA716D8}"/>
              </a:ext>
            </a:extLst>
          </p:cNvPr>
          <p:cNvSpPr>
            <a:spLocks/>
          </p:cNvSpPr>
          <p:nvPr/>
        </p:nvSpPr>
        <p:spPr bwMode="auto">
          <a:xfrm>
            <a:off x="1711564" y="1591112"/>
            <a:ext cx="1622517" cy="800990"/>
          </a:xfrm>
          <a:custGeom>
            <a:avLst/>
            <a:gdLst>
              <a:gd name="T0" fmla="*/ 6 w 184"/>
              <a:gd name="T1" fmla="*/ 29 h 91"/>
              <a:gd name="T2" fmla="*/ 29 w 184"/>
              <a:gd name="T3" fmla="*/ 43 h 91"/>
              <a:gd name="T4" fmla="*/ 17 w 184"/>
              <a:gd name="T5" fmla="*/ 68 h 91"/>
              <a:gd name="T6" fmla="*/ 23 w 184"/>
              <a:gd name="T7" fmla="*/ 91 h 91"/>
              <a:gd name="T8" fmla="*/ 75 w 184"/>
              <a:gd name="T9" fmla="*/ 78 h 91"/>
              <a:gd name="T10" fmla="*/ 124 w 184"/>
              <a:gd name="T11" fmla="*/ 89 h 91"/>
              <a:gd name="T12" fmla="*/ 143 w 184"/>
              <a:gd name="T13" fmla="*/ 69 h 91"/>
              <a:gd name="T14" fmla="*/ 145 w 184"/>
              <a:gd name="T15" fmla="*/ 70 h 91"/>
              <a:gd name="T16" fmla="*/ 157 w 184"/>
              <a:gd name="T17" fmla="*/ 75 h 91"/>
              <a:gd name="T18" fmla="*/ 168 w 184"/>
              <a:gd name="T19" fmla="*/ 70 h 91"/>
              <a:gd name="T20" fmla="*/ 173 w 184"/>
              <a:gd name="T21" fmla="*/ 58 h 91"/>
              <a:gd name="T22" fmla="*/ 168 w 184"/>
              <a:gd name="T23" fmla="*/ 46 h 91"/>
              <a:gd name="T24" fmla="*/ 166 w 184"/>
              <a:gd name="T25" fmla="*/ 45 h 91"/>
              <a:gd name="T26" fmla="*/ 168 w 184"/>
              <a:gd name="T27" fmla="*/ 43 h 91"/>
              <a:gd name="T28" fmla="*/ 184 w 184"/>
              <a:gd name="T29" fmla="*/ 26 h 91"/>
              <a:gd name="T30" fmla="*/ 70 w 184"/>
              <a:gd name="T31" fmla="*/ 0 h 91"/>
              <a:gd name="T32" fmla="*/ 0 w 184"/>
              <a:gd name="T33" fmla="*/ 9 h 91"/>
              <a:gd name="T34" fmla="*/ 6 w 184"/>
              <a:gd name="T35" fmla="*/ 29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84" h="91">
                <a:moveTo>
                  <a:pt x="6" y="29"/>
                </a:moveTo>
                <a:cubicBezTo>
                  <a:pt x="16" y="27"/>
                  <a:pt x="26" y="33"/>
                  <a:pt x="29" y="43"/>
                </a:cubicBezTo>
                <a:cubicBezTo>
                  <a:pt x="32" y="53"/>
                  <a:pt x="27" y="64"/>
                  <a:pt x="17" y="68"/>
                </a:cubicBezTo>
                <a:cubicBezTo>
                  <a:pt x="23" y="91"/>
                  <a:pt x="23" y="91"/>
                  <a:pt x="23" y="91"/>
                </a:cubicBezTo>
                <a:cubicBezTo>
                  <a:pt x="38" y="82"/>
                  <a:pt x="55" y="78"/>
                  <a:pt x="75" y="78"/>
                </a:cubicBezTo>
                <a:cubicBezTo>
                  <a:pt x="94" y="78"/>
                  <a:pt x="110" y="82"/>
                  <a:pt x="124" y="89"/>
                </a:cubicBezTo>
                <a:cubicBezTo>
                  <a:pt x="143" y="69"/>
                  <a:pt x="143" y="69"/>
                  <a:pt x="143" y="69"/>
                </a:cubicBezTo>
                <a:cubicBezTo>
                  <a:pt x="145" y="70"/>
                  <a:pt x="145" y="70"/>
                  <a:pt x="145" y="70"/>
                </a:cubicBezTo>
                <a:cubicBezTo>
                  <a:pt x="148" y="73"/>
                  <a:pt x="152" y="75"/>
                  <a:pt x="157" y="75"/>
                </a:cubicBezTo>
                <a:cubicBezTo>
                  <a:pt x="161" y="75"/>
                  <a:pt x="165" y="73"/>
                  <a:pt x="168" y="70"/>
                </a:cubicBezTo>
                <a:cubicBezTo>
                  <a:pt x="171" y="67"/>
                  <a:pt x="173" y="62"/>
                  <a:pt x="173" y="58"/>
                </a:cubicBezTo>
                <a:cubicBezTo>
                  <a:pt x="173" y="54"/>
                  <a:pt x="171" y="49"/>
                  <a:pt x="168" y="46"/>
                </a:cubicBezTo>
                <a:cubicBezTo>
                  <a:pt x="166" y="45"/>
                  <a:pt x="166" y="45"/>
                  <a:pt x="166" y="45"/>
                </a:cubicBezTo>
                <a:cubicBezTo>
                  <a:pt x="168" y="43"/>
                  <a:pt x="168" y="43"/>
                  <a:pt x="168" y="43"/>
                </a:cubicBezTo>
                <a:cubicBezTo>
                  <a:pt x="184" y="26"/>
                  <a:pt x="184" y="26"/>
                  <a:pt x="184" y="26"/>
                </a:cubicBezTo>
                <a:cubicBezTo>
                  <a:pt x="153" y="9"/>
                  <a:pt x="115" y="0"/>
                  <a:pt x="70" y="0"/>
                </a:cubicBezTo>
                <a:cubicBezTo>
                  <a:pt x="45" y="0"/>
                  <a:pt x="21" y="3"/>
                  <a:pt x="0" y="9"/>
                </a:cubicBezTo>
                <a:lnTo>
                  <a:pt x="6" y="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5AC336E-8661-B296-D6DC-069041AE39C6}"/>
              </a:ext>
            </a:extLst>
          </p:cNvPr>
          <p:cNvSpPr>
            <a:spLocks/>
          </p:cNvSpPr>
          <p:nvPr/>
        </p:nvSpPr>
        <p:spPr bwMode="auto">
          <a:xfrm>
            <a:off x="2830896" y="1837570"/>
            <a:ext cx="1208330" cy="1574595"/>
          </a:xfrm>
          <a:custGeom>
            <a:avLst/>
            <a:gdLst>
              <a:gd name="T0" fmla="*/ 45 w 137"/>
              <a:gd name="T1" fmla="*/ 17 h 179"/>
              <a:gd name="T2" fmla="*/ 50 w 137"/>
              <a:gd name="T3" fmla="*/ 30 h 179"/>
              <a:gd name="T4" fmla="*/ 44 w 137"/>
              <a:gd name="T5" fmla="*/ 45 h 179"/>
              <a:gd name="T6" fmla="*/ 30 w 137"/>
              <a:gd name="T7" fmla="*/ 51 h 179"/>
              <a:gd name="T8" fmla="*/ 16 w 137"/>
              <a:gd name="T9" fmla="*/ 46 h 179"/>
              <a:gd name="T10" fmla="*/ 0 w 137"/>
              <a:gd name="T11" fmla="*/ 63 h 179"/>
              <a:gd name="T12" fmla="*/ 13 w 137"/>
              <a:gd name="T13" fmla="*/ 72 h 179"/>
              <a:gd name="T14" fmla="*/ 37 w 137"/>
              <a:gd name="T15" fmla="*/ 123 h 179"/>
              <a:gd name="T16" fmla="*/ 32 w 137"/>
              <a:gd name="T17" fmla="*/ 146 h 179"/>
              <a:gd name="T18" fmla="*/ 61 w 137"/>
              <a:gd name="T19" fmla="*/ 155 h 179"/>
              <a:gd name="T20" fmla="*/ 60 w 137"/>
              <a:gd name="T21" fmla="*/ 157 h 179"/>
              <a:gd name="T22" fmla="*/ 62 w 137"/>
              <a:gd name="T23" fmla="*/ 170 h 179"/>
              <a:gd name="T24" fmla="*/ 72 w 137"/>
              <a:gd name="T25" fmla="*/ 178 h 179"/>
              <a:gd name="T26" fmla="*/ 84 w 137"/>
              <a:gd name="T27" fmla="*/ 176 h 179"/>
              <a:gd name="T28" fmla="*/ 92 w 137"/>
              <a:gd name="T29" fmla="*/ 167 h 179"/>
              <a:gd name="T30" fmla="*/ 93 w 137"/>
              <a:gd name="T31" fmla="*/ 165 h 179"/>
              <a:gd name="T32" fmla="*/ 95 w 137"/>
              <a:gd name="T33" fmla="*/ 165 h 179"/>
              <a:gd name="T34" fmla="*/ 127 w 137"/>
              <a:gd name="T35" fmla="*/ 175 h 179"/>
              <a:gd name="T36" fmla="*/ 137 w 137"/>
              <a:gd name="T37" fmla="*/ 126 h 179"/>
              <a:gd name="T38" fmla="*/ 85 w 137"/>
              <a:gd name="T39" fmla="*/ 18 h 179"/>
              <a:gd name="T40" fmla="*/ 61 w 137"/>
              <a:gd name="T41" fmla="*/ 0 h 179"/>
              <a:gd name="T42" fmla="*/ 45 w 137"/>
              <a:gd name="T43" fmla="*/ 17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7" h="179">
                <a:moveTo>
                  <a:pt x="45" y="17"/>
                </a:moveTo>
                <a:cubicBezTo>
                  <a:pt x="48" y="21"/>
                  <a:pt x="50" y="25"/>
                  <a:pt x="50" y="30"/>
                </a:cubicBezTo>
                <a:cubicBezTo>
                  <a:pt x="50" y="35"/>
                  <a:pt x="48" y="41"/>
                  <a:pt x="44" y="45"/>
                </a:cubicBezTo>
                <a:cubicBezTo>
                  <a:pt x="40" y="49"/>
                  <a:pt x="35" y="51"/>
                  <a:pt x="30" y="51"/>
                </a:cubicBezTo>
                <a:cubicBezTo>
                  <a:pt x="25" y="51"/>
                  <a:pt x="20" y="49"/>
                  <a:pt x="16" y="46"/>
                </a:cubicBezTo>
                <a:cubicBezTo>
                  <a:pt x="0" y="63"/>
                  <a:pt x="0" y="63"/>
                  <a:pt x="0" y="63"/>
                </a:cubicBezTo>
                <a:cubicBezTo>
                  <a:pt x="5" y="66"/>
                  <a:pt x="9" y="68"/>
                  <a:pt x="13" y="72"/>
                </a:cubicBezTo>
                <a:cubicBezTo>
                  <a:pt x="29" y="86"/>
                  <a:pt x="37" y="103"/>
                  <a:pt x="37" y="123"/>
                </a:cubicBezTo>
                <a:cubicBezTo>
                  <a:pt x="37" y="132"/>
                  <a:pt x="35" y="139"/>
                  <a:pt x="32" y="146"/>
                </a:cubicBezTo>
                <a:cubicBezTo>
                  <a:pt x="61" y="155"/>
                  <a:pt x="61" y="155"/>
                  <a:pt x="61" y="155"/>
                </a:cubicBezTo>
                <a:cubicBezTo>
                  <a:pt x="60" y="157"/>
                  <a:pt x="60" y="157"/>
                  <a:pt x="60" y="157"/>
                </a:cubicBezTo>
                <a:cubicBezTo>
                  <a:pt x="59" y="161"/>
                  <a:pt x="60" y="166"/>
                  <a:pt x="62" y="170"/>
                </a:cubicBezTo>
                <a:cubicBezTo>
                  <a:pt x="64" y="174"/>
                  <a:pt x="67" y="176"/>
                  <a:pt x="72" y="178"/>
                </a:cubicBezTo>
                <a:cubicBezTo>
                  <a:pt x="76" y="179"/>
                  <a:pt x="80" y="179"/>
                  <a:pt x="84" y="176"/>
                </a:cubicBezTo>
                <a:cubicBezTo>
                  <a:pt x="88" y="174"/>
                  <a:pt x="91" y="171"/>
                  <a:pt x="92" y="167"/>
                </a:cubicBezTo>
                <a:cubicBezTo>
                  <a:pt x="93" y="165"/>
                  <a:pt x="93" y="165"/>
                  <a:pt x="93" y="165"/>
                </a:cubicBezTo>
                <a:cubicBezTo>
                  <a:pt x="95" y="165"/>
                  <a:pt x="95" y="165"/>
                  <a:pt x="95" y="165"/>
                </a:cubicBezTo>
                <a:cubicBezTo>
                  <a:pt x="127" y="175"/>
                  <a:pt x="127" y="175"/>
                  <a:pt x="127" y="175"/>
                </a:cubicBezTo>
                <a:cubicBezTo>
                  <a:pt x="134" y="159"/>
                  <a:pt x="137" y="143"/>
                  <a:pt x="137" y="126"/>
                </a:cubicBezTo>
                <a:cubicBezTo>
                  <a:pt x="137" y="85"/>
                  <a:pt x="120" y="49"/>
                  <a:pt x="85" y="18"/>
                </a:cubicBezTo>
                <a:cubicBezTo>
                  <a:pt x="77" y="12"/>
                  <a:pt x="69" y="6"/>
                  <a:pt x="61" y="0"/>
                </a:cubicBezTo>
                <a:lnTo>
                  <a:pt x="45" y="1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06DC7CD2-A3A6-ECF0-286E-4FE6713806EF}"/>
              </a:ext>
            </a:extLst>
          </p:cNvPr>
          <p:cNvSpPr>
            <a:spLocks/>
          </p:cNvSpPr>
          <p:nvPr/>
        </p:nvSpPr>
        <p:spPr bwMode="auto">
          <a:xfrm>
            <a:off x="2416709" y="3157149"/>
            <a:ext cx="1516403" cy="1091947"/>
          </a:xfrm>
          <a:custGeom>
            <a:avLst/>
            <a:gdLst>
              <a:gd name="T0" fmla="*/ 142 w 172"/>
              <a:gd name="T1" fmla="*/ 20 h 124"/>
              <a:gd name="T2" fmla="*/ 133 w 172"/>
              <a:gd name="T3" fmla="*/ 30 h 124"/>
              <a:gd name="T4" fmla="*/ 123 w 172"/>
              <a:gd name="T5" fmla="*/ 32 h 124"/>
              <a:gd name="T6" fmla="*/ 117 w 172"/>
              <a:gd name="T7" fmla="*/ 32 h 124"/>
              <a:gd name="T8" fmla="*/ 105 w 172"/>
              <a:gd name="T9" fmla="*/ 22 h 124"/>
              <a:gd name="T10" fmla="*/ 103 w 172"/>
              <a:gd name="T11" fmla="*/ 8 h 124"/>
              <a:gd name="T12" fmla="*/ 78 w 172"/>
              <a:gd name="T13" fmla="*/ 0 h 124"/>
              <a:gd name="T14" fmla="*/ 70 w 172"/>
              <a:gd name="T15" fmla="*/ 13 h 124"/>
              <a:gd name="T16" fmla="*/ 16 w 172"/>
              <a:gd name="T17" fmla="*/ 61 h 124"/>
              <a:gd name="T18" fmla="*/ 0 w 172"/>
              <a:gd name="T19" fmla="*/ 75 h 124"/>
              <a:gd name="T20" fmla="*/ 26 w 172"/>
              <a:gd name="T21" fmla="*/ 91 h 124"/>
              <a:gd name="T22" fmla="*/ 25 w 172"/>
              <a:gd name="T23" fmla="*/ 92 h 124"/>
              <a:gd name="T24" fmla="*/ 23 w 172"/>
              <a:gd name="T25" fmla="*/ 105 h 124"/>
              <a:gd name="T26" fmla="*/ 31 w 172"/>
              <a:gd name="T27" fmla="*/ 115 h 124"/>
              <a:gd name="T28" fmla="*/ 43 w 172"/>
              <a:gd name="T29" fmla="*/ 117 h 124"/>
              <a:gd name="T30" fmla="*/ 54 w 172"/>
              <a:gd name="T31" fmla="*/ 109 h 124"/>
              <a:gd name="T32" fmla="*/ 55 w 172"/>
              <a:gd name="T33" fmla="*/ 107 h 124"/>
              <a:gd name="T34" fmla="*/ 56 w 172"/>
              <a:gd name="T35" fmla="*/ 108 h 124"/>
              <a:gd name="T36" fmla="*/ 83 w 172"/>
              <a:gd name="T37" fmla="*/ 124 h 124"/>
              <a:gd name="T38" fmla="*/ 165 w 172"/>
              <a:gd name="T39" fmla="*/ 41 h 124"/>
              <a:gd name="T40" fmla="*/ 172 w 172"/>
              <a:gd name="T41" fmla="*/ 28 h 124"/>
              <a:gd name="T42" fmla="*/ 142 w 172"/>
              <a:gd name="T43" fmla="*/ 2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72" h="124">
                <a:moveTo>
                  <a:pt x="142" y="20"/>
                </a:moveTo>
                <a:cubicBezTo>
                  <a:pt x="141" y="24"/>
                  <a:pt x="137" y="28"/>
                  <a:pt x="133" y="30"/>
                </a:cubicBezTo>
                <a:cubicBezTo>
                  <a:pt x="130" y="32"/>
                  <a:pt x="127" y="32"/>
                  <a:pt x="123" y="32"/>
                </a:cubicBezTo>
                <a:cubicBezTo>
                  <a:pt x="121" y="32"/>
                  <a:pt x="119" y="32"/>
                  <a:pt x="117" y="32"/>
                </a:cubicBezTo>
                <a:cubicBezTo>
                  <a:pt x="112" y="30"/>
                  <a:pt x="108" y="26"/>
                  <a:pt x="105" y="22"/>
                </a:cubicBezTo>
                <a:cubicBezTo>
                  <a:pt x="103" y="17"/>
                  <a:pt x="102" y="13"/>
                  <a:pt x="103" y="8"/>
                </a:cubicBezTo>
                <a:cubicBezTo>
                  <a:pt x="78" y="0"/>
                  <a:pt x="78" y="0"/>
                  <a:pt x="78" y="0"/>
                </a:cubicBezTo>
                <a:cubicBezTo>
                  <a:pt x="76" y="5"/>
                  <a:pt x="73" y="9"/>
                  <a:pt x="70" y="13"/>
                </a:cubicBezTo>
                <a:cubicBezTo>
                  <a:pt x="64" y="21"/>
                  <a:pt x="46" y="37"/>
                  <a:pt x="16" y="61"/>
                </a:cubicBezTo>
                <a:cubicBezTo>
                  <a:pt x="10" y="66"/>
                  <a:pt x="5" y="71"/>
                  <a:pt x="0" y="75"/>
                </a:cubicBezTo>
                <a:cubicBezTo>
                  <a:pt x="26" y="91"/>
                  <a:pt x="26" y="91"/>
                  <a:pt x="26" y="91"/>
                </a:cubicBezTo>
                <a:cubicBezTo>
                  <a:pt x="25" y="92"/>
                  <a:pt x="25" y="92"/>
                  <a:pt x="25" y="92"/>
                </a:cubicBezTo>
                <a:cubicBezTo>
                  <a:pt x="23" y="96"/>
                  <a:pt x="22" y="101"/>
                  <a:pt x="23" y="105"/>
                </a:cubicBezTo>
                <a:cubicBezTo>
                  <a:pt x="24" y="109"/>
                  <a:pt x="27" y="113"/>
                  <a:pt x="31" y="115"/>
                </a:cubicBezTo>
                <a:cubicBezTo>
                  <a:pt x="35" y="117"/>
                  <a:pt x="39" y="118"/>
                  <a:pt x="43" y="117"/>
                </a:cubicBezTo>
                <a:cubicBezTo>
                  <a:pt x="48" y="116"/>
                  <a:pt x="51" y="113"/>
                  <a:pt x="54" y="109"/>
                </a:cubicBezTo>
                <a:cubicBezTo>
                  <a:pt x="55" y="107"/>
                  <a:pt x="55" y="107"/>
                  <a:pt x="55" y="107"/>
                </a:cubicBezTo>
                <a:cubicBezTo>
                  <a:pt x="56" y="108"/>
                  <a:pt x="56" y="108"/>
                  <a:pt x="56" y="108"/>
                </a:cubicBezTo>
                <a:cubicBezTo>
                  <a:pt x="83" y="124"/>
                  <a:pt x="83" y="124"/>
                  <a:pt x="83" y="124"/>
                </a:cubicBezTo>
                <a:cubicBezTo>
                  <a:pt x="125" y="89"/>
                  <a:pt x="152" y="61"/>
                  <a:pt x="165" y="41"/>
                </a:cubicBezTo>
                <a:cubicBezTo>
                  <a:pt x="168" y="37"/>
                  <a:pt x="170" y="33"/>
                  <a:pt x="172" y="28"/>
                </a:cubicBezTo>
                <a:lnTo>
                  <a:pt x="142" y="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88CB240-9829-9519-DC17-719B246DD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6408" y="5471118"/>
            <a:ext cx="855758" cy="8181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9B02C1A0-2723-1427-8561-763A4158E21F}"/>
              </a:ext>
            </a:extLst>
          </p:cNvPr>
          <p:cNvSpPr>
            <a:spLocks/>
          </p:cNvSpPr>
          <p:nvPr/>
        </p:nvSpPr>
        <p:spPr bwMode="auto">
          <a:xfrm>
            <a:off x="1896408" y="3843467"/>
            <a:ext cx="1225446" cy="1311021"/>
          </a:xfrm>
          <a:custGeom>
            <a:avLst/>
            <a:gdLst>
              <a:gd name="T0" fmla="*/ 115 w 139"/>
              <a:gd name="T1" fmla="*/ 35 h 149"/>
              <a:gd name="T2" fmla="*/ 104 w 139"/>
              <a:gd name="T3" fmla="*/ 43 h 149"/>
              <a:gd name="T4" fmla="*/ 88 w 139"/>
              <a:gd name="T5" fmla="*/ 40 h 149"/>
              <a:gd name="T6" fmla="*/ 78 w 139"/>
              <a:gd name="T7" fmla="*/ 28 h 149"/>
              <a:gd name="T8" fmla="*/ 80 w 139"/>
              <a:gd name="T9" fmla="*/ 14 h 149"/>
              <a:gd name="T10" fmla="*/ 56 w 139"/>
              <a:gd name="T11" fmla="*/ 0 h 149"/>
              <a:gd name="T12" fmla="*/ 15 w 139"/>
              <a:gd name="T13" fmla="*/ 49 h 149"/>
              <a:gd name="T14" fmla="*/ 0 w 139"/>
              <a:gd name="T15" fmla="*/ 124 h 149"/>
              <a:gd name="T16" fmla="*/ 0 w 139"/>
              <a:gd name="T17" fmla="*/ 149 h 149"/>
              <a:gd name="T18" fmla="*/ 94 w 139"/>
              <a:gd name="T19" fmla="*/ 149 h 149"/>
              <a:gd name="T20" fmla="*/ 101 w 139"/>
              <a:gd name="T21" fmla="*/ 90 h 149"/>
              <a:gd name="T22" fmla="*/ 139 w 139"/>
              <a:gd name="T23" fmla="*/ 48 h 149"/>
              <a:gd name="T24" fmla="*/ 115 w 139"/>
              <a:gd name="T25" fmla="*/ 3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9" h="149">
                <a:moveTo>
                  <a:pt x="115" y="35"/>
                </a:moveTo>
                <a:cubicBezTo>
                  <a:pt x="112" y="39"/>
                  <a:pt x="108" y="41"/>
                  <a:pt x="104" y="43"/>
                </a:cubicBezTo>
                <a:cubicBezTo>
                  <a:pt x="98" y="44"/>
                  <a:pt x="93" y="43"/>
                  <a:pt x="88" y="40"/>
                </a:cubicBezTo>
                <a:cubicBezTo>
                  <a:pt x="83" y="38"/>
                  <a:pt x="80" y="33"/>
                  <a:pt x="78" y="28"/>
                </a:cubicBezTo>
                <a:cubicBezTo>
                  <a:pt x="77" y="23"/>
                  <a:pt x="78" y="18"/>
                  <a:pt x="80" y="14"/>
                </a:cubicBezTo>
                <a:cubicBezTo>
                  <a:pt x="56" y="0"/>
                  <a:pt x="56" y="0"/>
                  <a:pt x="56" y="0"/>
                </a:cubicBezTo>
                <a:cubicBezTo>
                  <a:pt x="36" y="18"/>
                  <a:pt x="22" y="34"/>
                  <a:pt x="15" y="49"/>
                </a:cubicBezTo>
                <a:cubicBezTo>
                  <a:pt x="5" y="69"/>
                  <a:pt x="0" y="94"/>
                  <a:pt x="0" y="124"/>
                </a:cubicBezTo>
                <a:cubicBezTo>
                  <a:pt x="0" y="127"/>
                  <a:pt x="0" y="135"/>
                  <a:pt x="0" y="149"/>
                </a:cubicBezTo>
                <a:cubicBezTo>
                  <a:pt x="94" y="149"/>
                  <a:pt x="94" y="149"/>
                  <a:pt x="94" y="149"/>
                </a:cubicBezTo>
                <a:cubicBezTo>
                  <a:pt x="93" y="120"/>
                  <a:pt x="96" y="101"/>
                  <a:pt x="101" y="90"/>
                </a:cubicBezTo>
                <a:cubicBezTo>
                  <a:pt x="106" y="79"/>
                  <a:pt x="119" y="65"/>
                  <a:pt x="139" y="48"/>
                </a:cubicBezTo>
                <a:lnTo>
                  <a:pt x="115" y="3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10" name="Chevron 25">
            <a:extLst>
              <a:ext uri="{FF2B5EF4-FFF2-40B4-BE49-F238E27FC236}">
                <a16:creationId xmlns:a16="http://schemas.microsoft.com/office/drawing/2014/main" id="{516D5E60-1D2E-5F9F-F899-9511B01C3923}"/>
              </a:ext>
            </a:extLst>
          </p:cNvPr>
          <p:cNvSpPr/>
          <p:nvPr/>
        </p:nvSpPr>
        <p:spPr>
          <a:xfrm>
            <a:off x="4747437" y="1928600"/>
            <a:ext cx="2884426" cy="1766214"/>
          </a:xfrm>
          <a:prstGeom prst="chevron">
            <a:avLst>
              <a:gd name="adj" fmla="val 32323"/>
            </a:avLst>
          </a:prstGeom>
          <a:solidFill>
            <a:schemeClr val="accent1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noProof="0" dirty="0">
                <a:solidFill>
                  <a:schemeClr val="bg1"/>
                </a:solidFill>
                <a:latin typeface="+mj-lt"/>
              </a:rPr>
              <a:t>Emotionale</a:t>
            </a:r>
          </a:p>
          <a:p>
            <a:pPr algn="ctr"/>
            <a:r>
              <a:rPr lang="de-DE" sz="2400" noProof="0" dirty="0">
                <a:solidFill>
                  <a:schemeClr val="bg1"/>
                </a:solidFill>
                <a:latin typeface="+mj-lt"/>
              </a:rPr>
              <a:t>Inhalte</a:t>
            </a:r>
          </a:p>
        </p:txBody>
      </p:sp>
      <p:sp>
        <p:nvSpPr>
          <p:cNvPr id="11" name="Chevron 12">
            <a:extLst>
              <a:ext uri="{FF2B5EF4-FFF2-40B4-BE49-F238E27FC236}">
                <a16:creationId xmlns:a16="http://schemas.microsoft.com/office/drawing/2014/main" id="{A5A9F46D-F722-8BAA-F3EB-C1BF34AE3189}"/>
              </a:ext>
            </a:extLst>
          </p:cNvPr>
          <p:cNvSpPr/>
          <p:nvPr/>
        </p:nvSpPr>
        <p:spPr>
          <a:xfrm>
            <a:off x="6777155" y="1928600"/>
            <a:ext cx="2884426" cy="1766214"/>
          </a:xfrm>
          <a:prstGeom prst="chevron">
            <a:avLst>
              <a:gd name="adj" fmla="val 32323"/>
            </a:avLst>
          </a:prstGeom>
          <a:solidFill>
            <a:schemeClr val="accent2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noProof="0" dirty="0">
                <a:solidFill>
                  <a:schemeClr val="bg1"/>
                </a:solidFill>
                <a:latin typeface="+mj-lt"/>
              </a:rPr>
              <a:t>Mehr Reaktion</a:t>
            </a:r>
          </a:p>
        </p:txBody>
      </p:sp>
      <p:sp>
        <p:nvSpPr>
          <p:cNvPr id="12" name="Chevron 9">
            <a:extLst>
              <a:ext uri="{FF2B5EF4-FFF2-40B4-BE49-F238E27FC236}">
                <a16:creationId xmlns:a16="http://schemas.microsoft.com/office/drawing/2014/main" id="{83CDB0D2-CB6D-7486-A250-EE5CFCFB6F2C}"/>
              </a:ext>
            </a:extLst>
          </p:cNvPr>
          <p:cNvSpPr/>
          <p:nvPr/>
        </p:nvSpPr>
        <p:spPr>
          <a:xfrm>
            <a:off x="8805477" y="1928600"/>
            <a:ext cx="2884426" cy="1766214"/>
          </a:xfrm>
          <a:prstGeom prst="chevron">
            <a:avLst>
              <a:gd name="adj" fmla="val 32323"/>
            </a:avLst>
          </a:prstGeom>
          <a:solidFill>
            <a:schemeClr val="accent3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noProof="0" dirty="0">
                <a:solidFill>
                  <a:schemeClr val="bg1"/>
                </a:solidFill>
                <a:latin typeface="+mj-lt"/>
              </a:rPr>
              <a:t>Mehr Reichweite</a:t>
            </a:r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id="{E61C7757-B271-5FAB-31D1-EB9097D68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112" y="5216149"/>
            <a:ext cx="180000" cy="180000"/>
          </a:xfrm>
          <a:prstGeom prst="ellipse">
            <a:avLst/>
          </a:prstGeom>
          <a:solidFill>
            <a:schemeClr val="accent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63E9CADD-9865-0895-D50F-8275DB31425A}"/>
              </a:ext>
            </a:extLst>
          </p:cNvPr>
          <p:cNvSpPr txBox="1"/>
          <p:nvPr/>
        </p:nvSpPr>
        <p:spPr>
          <a:xfrm>
            <a:off x="4161366" y="5128960"/>
            <a:ext cx="7675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noProof="0" dirty="0">
                <a:latin typeface="+mj-lt"/>
              </a:rPr>
              <a:t>Der Algorithmus zeigt dir Content, der dein Interesse emotional + politisch auflädt.</a:t>
            </a: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D16E55B4-A995-EB24-5F21-D7D8B7A2CFE0}"/>
              </a:ext>
            </a:extLst>
          </p:cNvPr>
          <p:cNvSpPr txBox="1"/>
          <p:nvPr/>
        </p:nvSpPr>
        <p:spPr>
          <a:xfrm>
            <a:off x="4161366" y="4212988"/>
            <a:ext cx="7527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noProof="0" dirty="0">
                <a:latin typeface="+mj-lt"/>
              </a:rPr>
              <a:t>Sobald der Algorithmus merkt, dass Beiträge mit Emotion (Empörung, Lachen, Angst, Stolz, Trauer) besonders viel Aufmerksamkeit bekommen, pusht er ähnliche Inhalte stärker.</a:t>
            </a:r>
          </a:p>
        </p:txBody>
      </p:sp>
      <p:sp>
        <p:nvSpPr>
          <p:cNvPr id="17" name="Oval 17">
            <a:extLst>
              <a:ext uri="{FF2B5EF4-FFF2-40B4-BE49-F238E27FC236}">
                <a16:creationId xmlns:a16="http://schemas.microsoft.com/office/drawing/2014/main" id="{AE578836-D8D7-EA91-6472-D845663F6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112" y="4299850"/>
            <a:ext cx="180000" cy="180000"/>
          </a:xfrm>
          <a:prstGeom prst="ellipse">
            <a:avLst/>
          </a:prstGeom>
          <a:solidFill>
            <a:schemeClr val="accent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18" name="Oval 19">
            <a:extLst>
              <a:ext uri="{FF2B5EF4-FFF2-40B4-BE49-F238E27FC236}">
                <a16:creationId xmlns:a16="http://schemas.microsoft.com/office/drawing/2014/main" id="{4B92C120-AA0B-2263-7F47-BA46B9D9B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9226" y="5633297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599A25BB-4909-FB2D-E578-E94752EC95B2}"/>
              </a:ext>
            </a:extLst>
          </p:cNvPr>
          <p:cNvSpPr txBox="1"/>
          <p:nvPr/>
        </p:nvSpPr>
        <p:spPr>
          <a:xfrm>
            <a:off x="4172773" y="5549998"/>
            <a:ext cx="7406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noProof="0" dirty="0">
                <a:latin typeface="+mj-lt"/>
              </a:rPr>
              <a:t>Filterblasen verstärken alles: Du bekommst immer mehr von dem, was du schon gesehen hast – so wird dein Weltbild nicht erweitert, sondern verfestigt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19252B8-1A7A-B1BA-26BF-5ED1C7367647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2815027223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8" fill="hold" grpId="0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fill="hold" grpId="0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5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13" grpId="0" animBg="1"/>
          <p:bldP spid="14" grpId="0"/>
          <p:bldP spid="16" grpId="0"/>
          <p:bldP spid="17" grpId="0" animBg="1"/>
          <p:bldP spid="18" grpId="0" animBg="1"/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5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13" grpId="0" animBg="1"/>
          <p:bldP spid="14" grpId="0"/>
          <p:bldP spid="16" grpId="0"/>
          <p:bldP spid="17" grpId="0" animBg="1"/>
          <p:bldP spid="18" grpId="0" animBg="1"/>
          <p:bldP spid="19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348F9D-6609-64B2-A072-04979DDB6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200" noProof="0" dirty="0"/>
              <a:t>Beispiele für schleichende Radikalisierung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164CD38-0A2E-C654-EAD2-ABFE963A9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14</a:t>
            </a:fld>
            <a:endParaRPr lang="de-DE" noProof="0" dirty="0"/>
          </a:p>
        </p:txBody>
      </p:sp>
      <p:sp>
        <p:nvSpPr>
          <p:cNvPr id="7" name="Chevron 3">
            <a:extLst>
              <a:ext uri="{FF2B5EF4-FFF2-40B4-BE49-F238E27FC236}">
                <a16:creationId xmlns:a16="http://schemas.microsoft.com/office/drawing/2014/main" id="{DDC55114-4FFE-FA52-D768-25F6763D7CC5}"/>
              </a:ext>
            </a:extLst>
          </p:cNvPr>
          <p:cNvSpPr/>
          <p:nvPr/>
        </p:nvSpPr>
        <p:spPr>
          <a:xfrm>
            <a:off x="9398525" y="2002926"/>
            <a:ext cx="2338048" cy="1150382"/>
          </a:xfrm>
          <a:prstGeom prst="chevron">
            <a:avLst>
              <a:gd name="adj" fmla="val 32323"/>
            </a:avLst>
          </a:prstGeom>
          <a:solidFill>
            <a:schemeClr val="accent5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noProof="0" dirty="0">
                <a:solidFill>
                  <a:schemeClr val="bg1"/>
                </a:solidFill>
                <a:latin typeface="+mj-lt"/>
              </a:rPr>
              <a:t>“Der Staat macht zu wenig”</a:t>
            </a:r>
          </a:p>
        </p:txBody>
      </p:sp>
      <p:sp>
        <p:nvSpPr>
          <p:cNvPr id="8" name="Chevron 6">
            <a:extLst>
              <a:ext uri="{FF2B5EF4-FFF2-40B4-BE49-F238E27FC236}">
                <a16:creationId xmlns:a16="http://schemas.microsoft.com/office/drawing/2014/main" id="{FC4CAF01-CADE-51D7-9A07-01C9FABB4BB4}"/>
              </a:ext>
            </a:extLst>
          </p:cNvPr>
          <p:cNvSpPr/>
          <p:nvPr/>
        </p:nvSpPr>
        <p:spPr>
          <a:xfrm>
            <a:off x="7361105" y="2002926"/>
            <a:ext cx="2338048" cy="1150382"/>
          </a:xfrm>
          <a:prstGeom prst="chevron">
            <a:avLst>
              <a:gd name="adj" fmla="val 32323"/>
            </a:avLst>
          </a:prstGeom>
          <a:solidFill>
            <a:schemeClr val="accent4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noProof="0" dirty="0">
                <a:solidFill>
                  <a:schemeClr val="bg1"/>
                </a:solidFill>
                <a:latin typeface="+mj-lt"/>
              </a:rPr>
              <a:t>Systemkritik</a:t>
            </a:r>
          </a:p>
        </p:txBody>
      </p:sp>
      <p:sp>
        <p:nvSpPr>
          <p:cNvPr id="9" name="Chevron 9">
            <a:extLst>
              <a:ext uri="{FF2B5EF4-FFF2-40B4-BE49-F238E27FC236}">
                <a16:creationId xmlns:a16="http://schemas.microsoft.com/office/drawing/2014/main" id="{BA50C634-87B4-03F7-0D42-83F3404C9969}"/>
              </a:ext>
            </a:extLst>
          </p:cNvPr>
          <p:cNvSpPr/>
          <p:nvPr/>
        </p:nvSpPr>
        <p:spPr>
          <a:xfrm>
            <a:off x="5341545" y="2002926"/>
            <a:ext cx="2338048" cy="1150382"/>
          </a:xfrm>
          <a:prstGeom prst="chevron">
            <a:avLst>
              <a:gd name="adj" fmla="val 32323"/>
            </a:avLst>
          </a:prstGeom>
          <a:solidFill>
            <a:schemeClr val="accent3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noProof="0" dirty="0">
                <a:solidFill>
                  <a:schemeClr val="bg1"/>
                </a:solidFill>
                <a:latin typeface="+mj-lt"/>
              </a:rPr>
              <a:t>Klimakleber-Debatten</a:t>
            </a:r>
          </a:p>
        </p:txBody>
      </p:sp>
      <p:sp>
        <p:nvSpPr>
          <p:cNvPr id="10" name="Chevron 12">
            <a:extLst>
              <a:ext uri="{FF2B5EF4-FFF2-40B4-BE49-F238E27FC236}">
                <a16:creationId xmlns:a16="http://schemas.microsoft.com/office/drawing/2014/main" id="{328B845F-ED38-6400-81A0-C5CFFF6B3A56}"/>
              </a:ext>
            </a:extLst>
          </p:cNvPr>
          <p:cNvSpPr/>
          <p:nvPr/>
        </p:nvSpPr>
        <p:spPr>
          <a:xfrm>
            <a:off x="3313223" y="2002926"/>
            <a:ext cx="2338048" cy="1150382"/>
          </a:xfrm>
          <a:prstGeom prst="chevron">
            <a:avLst>
              <a:gd name="adj" fmla="val 32323"/>
            </a:avLst>
          </a:prstGeom>
          <a:solidFill>
            <a:schemeClr val="accent2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noProof="0" dirty="0">
                <a:solidFill>
                  <a:schemeClr val="bg1"/>
                </a:solidFill>
                <a:latin typeface="+mj-lt"/>
              </a:rPr>
              <a:t>Umweltprotest</a:t>
            </a:r>
          </a:p>
        </p:txBody>
      </p:sp>
      <p:sp>
        <p:nvSpPr>
          <p:cNvPr id="11" name="Chevron 25">
            <a:extLst>
              <a:ext uri="{FF2B5EF4-FFF2-40B4-BE49-F238E27FC236}">
                <a16:creationId xmlns:a16="http://schemas.microsoft.com/office/drawing/2014/main" id="{3728644F-A2B0-EA28-2DDB-25362AA22EAF}"/>
              </a:ext>
            </a:extLst>
          </p:cNvPr>
          <p:cNvSpPr/>
          <p:nvPr/>
        </p:nvSpPr>
        <p:spPr>
          <a:xfrm>
            <a:off x="1283505" y="2002926"/>
            <a:ext cx="2338048" cy="1150382"/>
          </a:xfrm>
          <a:prstGeom prst="chevron">
            <a:avLst>
              <a:gd name="adj" fmla="val 32323"/>
            </a:avLst>
          </a:prstGeom>
          <a:solidFill>
            <a:schemeClr val="accent1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noProof="0" dirty="0">
                <a:solidFill>
                  <a:schemeClr val="bg1"/>
                </a:solidFill>
                <a:latin typeface="+mj-lt"/>
              </a:rPr>
              <a:t>Nachhaltigkeit</a:t>
            </a:r>
          </a:p>
        </p:txBody>
      </p:sp>
      <p:pic>
        <p:nvPicPr>
          <p:cNvPr id="12" name="Bildplatzhalter 3">
            <a:extLst>
              <a:ext uri="{FF2B5EF4-FFF2-40B4-BE49-F238E27FC236}">
                <a16:creationId xmlns:a16="http://schemas.microsoft.com/office/drawing/2014/main" id="{1112CCCD-4365-196A-A8FA-F2C6F5C816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1474" y="794947"/>
            <a:ext cx="1504061" cy="15040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Chevron 3">
            <a:extLst>
              <a:ext uri="{FF2B5EF4-FFF2-40B4-BE49-F238E27FC236}">
                <a16:creationId xmlns:a16="http://schemas.microsoft.com/office/drawing/2014/main" id="{2EE46E8B-2322-7503-C2B1-E94764F4E011}"/>
              </a:ext>
            </a:extLst>
          </p:cNvPr>
          <p:cNvSpPr/>
          <p:nvPr/>
        </p:nvSpPr>
        <p:spPr>
          <a:xfrm>
            <a:off x="9398525" y="4966575"/>
            <a:ext cx="2338048" cy="1150382"/>
          </a:xfrm>
          <a:prstGeom prst="chevron">
            <a:avLst>
              <a:gd name="adj" fmla="val 32323"/>
            </a:avLst>
          </a:prstGeom>
          <a:solidFill>
            <a:schemeClr val="accent5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noProof="0" dirty="0">
                <a:solidFill>
                  <a:schemeClr val="bg1"/>
                </a:solidFill>
                <a:latin typeface="+mj-lt"/>
              </a:rPr>
              <a:t>Politisch aufgeladene </a:t>
            </a:r>
            <a:r>
              <a:rPr lang="de-DE" sz="1600" b="1" noProof="0" dirty="0" err="1">
                <a:solidFill>
                  <a:schemeClr val="bg1"/>
                </a:solidFill>
                <a:latin typeface="+mj-lt"/>
              </a:rPr>
              <a:t>Memes</a:t>
            </a:r>
            <a:endParaRPr lang="de-DE" sz="1600" b="1" noProof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Chevron 6">
            <a:extLst>
              <a:ext uri="{FF2B5EF4-FFF2-40B4-BE49-F238E27FC236}">
                <a16:creationId xmlns:a16="http://schemas.microsoft.com/office/drawing/2014/main" id="{2E94073E-45BE-98D7-363E-9D312A361988}"/>
              </a:ext>
            </a:extLst>
          </p:cNvPr>
          <p:cNvSpPr/>
          <p:nvPr/>
        </p:nvSpPr>
        <p:spPr>
          <a:xfrm>
            <a:off x="7361105" y="4966575"/>
            <a:ext cx="2338048" cy="1150382"/>
          </a:xfrm>
          <a:prstGeom prst="chevron">
            <a:avLst>
              <a:gd name="adj" fmla="val 32323"/>
            </a:avLst>
          </a:prstGeom>
          <a:solidFill>
            <a:schemeClr val="accent4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noProof="0" dirty="0">
                <a:solidFill>
                  <a:schemeClr val="bg1"/>
                </a:solidFill>
                <a:latin typeface="+mj-lt"/>
              </a:rPr>
              <a:t>Nationalstolz</a:t>
            </a:r>
          </a:p>
        </p:txBody>
      </p:sp>
      <p:sp>
        <p:nvSpPr>
          <p:cNvPr id="15" name="Chevron 9">
            <a:extLst>
              <a:ext uri="{FF2B5EF4-FFF2-40B4-BE49-F238E27FC236}">
                <a16:creationId xmlns:a16="http://schemas.microsoft.com/office/drawing/2014/main" id="{7D846B33-A4CA-E57B-A8E2-67FEE1A131E3}"/>
              </a:ext>
            </a:extLst>
          </p:cNvPr>
          <p:cNvSpPr/>
          <p:nvPr/>
        </p:nvSpPr>
        <p:spPr>
          <a:xfrm>
            <a:off x="5341545" y="4966575"/>
            <a:ext cx="2338048" cy="1150382"/>
          </a:xfrm>
          <a:prstGeom prst="chevron">
            <a:avLst>
              <a:gd name="adj" fmla="val 32323"/>
            </a:avLst>
          </a:prstGeom>
          <a:solidFill>
            <a:schemeClr val="accent3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noProof="0" dirty="0">
                <a:solidFill>
                  <a:schemeClr val="bg1"/>
                </a:solidFill>
                <a:latin typeface="+mj-lt"/>
              </a:rPr>
              <a:t>“Wir gegen die”</a:t>
            </a:r>
          </a:p>
        </p:txBody>
      </p:sp>
      <p:sp>
        <p:nvSpPr>
          <p:cNvPr id="16" name="Chevron 12">
            <a:extLst>
              <a:ext uri="{FF2B5EF4-FFF2-40B4-BE49-F238E27FC236}">
                <a16:creationId xmlns:a16="http://schemas.microsoft.com/office/drawing/2014/main" id="{4AFB6585-3F1A-6344-8C57-EAD6B476D127}"/>
              </a:ext>
            </a:extLst>
          </p:cNvPr>
          <p:cNvSpPr/>
          <p:nvPr/>
        </p:nvSpPr>
        <p:spPr>
          <a:xfrm>
            <a:off x="3313223" y="4966575"/>
            <a:ext cx="2338048" cy="1150382"/>
          </a:xfrm>
          <a:prstGeom prst="chevron">
            <a:avLst>
              <a:gd name="adj" fmla="val 32323"/>
            </a:avLst>
          </a:prstGeom>
          <a:solidFill>
            <a:schemeClr val="accent2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noProof="0" dirty="0">
                <a:solidFill>
                  <a:schemeClr val="bg1"/>
                </a:solidFill>
                <a:latin typeface="+mj-lt"/>
              </a:rPr>
              <a:t>Fußball-Community</a:t>
            </a:r>
          </a:p>
        </p:txBody>
      </p:sp>
      <p:sp>
        <p:nvSpPr>
          <p:cNvPr id="17" name="Chevron 25">
            <a:extLst>
              <a:ext uri="{FF2B5EF4-FFF2-40B4-BE49-F238E27FC236}">
                <a16:creationId xmlns:a16="http://schemas.microsoft.com/office/drawing/2014/main" id="{0F36F488-EF05-A5D1-6FB6-8021E359D839}"/>
              </a:ext>
            </a:extLst>
          </p:cNvPr>
          <p:cNvSpPr/>
          <p:nvPr/>
        </p:nvSpPr>
        <p:spPr>
          <a:xfrm>
            <a:off x="1283505" y="4966575"/>
            <a:ext cx="2338048" cy="1150382"/>
          </a:xfrm>
          <a:prstGeom prst="chevron">
            <a:avLst>
              <a:gd name="adj" fmla="val 32323"/>
            </a:avLst>
          </a:prstGeom>
          <a:solidFill>
            <a:schemeClr val="accent1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noProof="0" dirty="0">
                <a:solidFill>
                  <a:schemeClr val="bg1"/>
                </a:solidFill>
                <a:latin typeface="+mj-lt"/>
              </a:rPr>
              <a:t>Fußball </a:t>
            </a:r>
          </a:p>
        </p:txBody>
      </p:sp>
      <p:pic>
        <p:nvPicPr>
          <p:cNvPr id="18" name="Bildplatzhalter 3">
            <a:extLst>
              <a:ext uri="{FF2B5EF4-FFF2-40B4-BE49-F238E27FC236}">
                <a16:creationId xmlns:a16="http://schemas.microsoft.com/office/drawing/2014/main" id="{78AC4F93-72AB-9848-EEB9-7D71F9E98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474" y="3765104"/>
            <a:ext cx="1504061" cy="15040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EECFC635-7ED2-00AD-4DC0-C5E159740A4B}"/>
              </a:ext>
            </a:extLst>
          </p:cNvPr>
          <p:cNvSpPr txBox="1"/>
          <p:nvPr/>
        </p:nvSpPr>
        <p:spPr>
          <a:xfrm>
            <a:off x="2142461" y="1285368"/>
            <a:ext cx="2121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noProof="0" dirty="0">
                <a:latin typeface="+mj-lt"/>
              </a:rPr>
              <a:t>Lina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E4249E3-14F0-BF22-3733-5CF34E019BE9}"/>
              </a:ext>
            </a:extLst>
          </p:cNvPr>
          <p:cNvSpPr txBox="1"/>
          <p:nvPr/>
        </p:nvSpPr>
        <p:spPr>
          <a:xfrm>
            <a:off x="2193852" y="4255525"/>
            <a:ext cx="2121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noProof="0" dirty="0">
                <a:latin typeface="+mj-lt"/>
              </a:rPr>
              <a:t>Yusuf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13F353-CBE0-3A0C-B50B-F0CA16200C3B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3603376091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 p14:presetBounceEnd="6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grpId="0" nodeType="withEffect" p14:presetBounceEnd="6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grpId="0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grpId="0" nodeType="withEffect" p14:presetBounceEnd="6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grpId="0" nodeType="withEffect" p14:presetBounceEnd="6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0" grpId="0" animBg="1"/>
          <p:bldP spid="11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0" grpId="0" animBg="1"/>
          <p:bldP spid="11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3714542" y="1747705"/>
            <a:ext cx="4674841" cy="4572192"/>
            <a:chOff x="3477443" y="1581445"/>
            <a:chExt cx="5340857" cy="5223583"/>
          </a:xfrm>
          <a:solidFill>
            <a:schemeClr val="tx1">
              <a:lumMod val="20000"/>
              <a:lumOff val="80000"/>
              <a:alpha val="89000"/>
            </a:schemeClr>
          </a:solidFill>
        </p:grpSpPr>
        <p:sp>
          <p:nvSpPr>
            <p:cNvPr id="36" name="Freeform 12"/>
            <p:cNvSpPr>
              <a:spLocks noEditPoints="1"/>
            </p:cNvSpPr>
            <p:nvPr/>
          </p:nvSpPr>
          <p:spPr bwMode="auto">
            <a:xfrm>
              <a:off x="5139038" y="4209633"/>
              <a:ext cx="381773" cy="381773"/>
            </a:xfrm>
            <a:custGeom>
              <a:avLst/>
              <a:gdLst>
                <a:gd name="T0" fmla="*/ 5 w 68"/>
                <a:gd name="T1" fmla="*/ 0 h 68"/>
                <a:gd name="T2" fmla="*/ 0 w 68"/>
                <a:gd name="T3" fmla="*/ 58 h 68"/>
                <a:gd name="T4" fmla="*/ 7 w 68"/>
                <a:gd name="T5" fmla="*/ 64 h 68"/>
                <a:gd name="T6" fmla="*/ 8 w 68"/>
                <a:gd name="T7" fmla="*/ 68 h 68"/>
                <a:gd name="T8" fmla="*/ 13 w 68"/>
                <a:gd name="T9" fmla="*/ 67 h 68"/>
                <a:gd name="T10" fmla="*/ 54 w 68"/>
                <a:gd name="T11" fmla="*/ 64 h 68"/>
                <a:gd name="T12" fmla="*/ 55 w 68"/>
                <a:gd name="T13" fmla="*/ 68 h 68"/>
                <a:gd name="T14" fmla="*/ 61 w 68"/>
                <a:gd name="T15" fmla="*/ 67 h 68"/>
                <a:gd name="T16" fmla="*/ 62 w 68"/>
                <a:gd name="T17" fmla="*/ 64 h 68"/>
                <a:gd name="T18" fmla="*/ 68 w 68"/>
                <a:gd name="T19" fmla="*/ 6 h 68"/>
                <a:gd name="T20" fmla="*/ 65 w 68"/>
                <a:gd name="T21" fmla="*/ 58 h 68"/>
                <a:gd name="T22" fmla="*/ 60 w 68"/>
                <a:gd name="T23" fmla="*/ 61 h 68"/>
                <a:gd name="T24" fmla="*/ 12 w 68"/>
                <a:gd name="T25" fmla="*/ 61 h 68"/>
                <a:gd name="T26" fmla="*/ 5 w 68"/>
                <a:gd name="T27" fmla="*/ 61 h 68"/>
                <a:gd name="T28" fmla="*/ 3 w 68"/>
                <a:gd name="T29" fmla="*/ 6 h 68"/>
                <a:gd name="T30" fmla="*/ 62 w 68"/>
                <a:gd name="T31" fmla="*/ 3 h 68"/>
                <a:gd name="T32" fmla="*/ 65 w 68"/>
                <a:gd name="T33" fmla="*/ 58 h 68"/>
                <a:gd name="T34" fmla="*/ 7 w 68"/>
                <a:gd name="T35" fmla="*/ 5 h 68"/>
                <a:gd name="T36" fmla="*/ 5 w 68"/>
                <a:gd name="T37" fmla="*/ 13 h 68"/>
                <a:gd name="T38" fmla="*/ 3 w 68"/>
                <a:gd name="T39" fmla="*/ 14 h 68"/>
                <a:gd name="T40" fmla="*/ 4 w 68"/>
                <a:gd name="T41" fmla="*/ 23 h 68"/>
                <a:gd name="T42" fmla="*/ 5 w 68"/>
                <a:gd name="T43" fmla="*/ 41 h 68"/>
                <a:gd name="T44" fmla="*/ 3 w 68"/>
                <a:gd name="T45" fmla="*/ 42 h 68"/>
                <a:gd name="T46" fmla="*/ 4 w 68"/>
                <a:gd name="T47" fmla="*/ 51 h 68"/>
                <a:gd name="T48" fmla="*/ 5 w 68"/>
                <a:gd name="T49" fmla="*/ 57 h 68"/>
                <a:gd name="T50" fmla="*/ 61 w 68"/>
                <a:gd name="T51" fmla="*/ 59 h 68"/>
                <a:gd name="T52" fmla="*/ 63 w 68"/>
                <a:gd name="T53" fmla="*/ 8 h 68"/>
                <a:gd name="T54" fmla="*/ 61 w 68"/>
                <a:gd name="T55" fmla="*/ 57 h 68"/>
                <a:gd name="T56" fmla="*/ 7 w 68"/>
                <a:gd name="T57" fmla="*/ 57 h 68"/>
                <a:gd name="T58" fmla="*/ 7 w 68"/>
                <a:gd name="T59" fmla="*/ 51 h 68"/>
                <a:gd name="T60" fmla="*/ 8 w 68"/>
                <a:gd name="T61" fmla="*/ 42 h 68"/>
                <a:gd name="T62" fmla="*/ 7 w 68"/>
                <a:gd name="T63" fmla="*/ 41 h 68"/>
                <a:gd name="T64" fmla="*/ 7 w 68"/>
                <a:gd name="T65" fmla="*/ 23 h 68"/>
                <a:gd name="T66" fmla="*/ 8 w 68"/>
                <a:gd name="T67" fmla="*/ 14 h 68"/>
                <a:gd name="T68" fmla="*/ 7 w 68"/>
                <a:gd name="T69" fmla="*/ 13 h 68"/>
                <a:gd name="T70" fmla="*/ 61 w 68"/>
                <a:gd name="T71" fmla="*/ 8 h 68"/>
                <a:gd name="T72" fmla="*/ 34 w 68"/>
                <a:gd name="T73" fmla="*/ 46 h 68"/>
                <a:gd name="T74" fmla="*/ 34 w 68"/>
                <a:gd name="T75" fmla="*/ 18 h 68"/>
                <a:gd name="T76" fmla="*/ 34 w 68"/>
                <a:gd name="T77" fmla="*/ 46 h 68"/>
                <a:gd name="T78" fmla="*/ 46 w 68"/>
                <a:gd name="T79" fmla="*/ 32 h 68"/>
                <a:gd name="T80" fmla="*/ 22 w 68"/>
                <a:gd name="T81" fmla="*/ 32 h 68"/>
                <a:gd name="T82" fmla="*/ 34 w 68"/>
                <a:gd name="T83" fmla="*/ 41 h 68"/>
                <a:gd name="T84" fmla="*/ 45 w 68"/>
                <a:gd name="T85" fmla="*/ 35 h 68"/>
                <a:gd name="T86" fmla="*/ 46 w 68"/>
                <a:gd name="T87" fmla="*/ 31 h 68"/>
                <a:gd name="T88" fmla="*/ 43 w 68"/>
                <a:gd name="T89" fmla="*/ 30 h 68"/>
                <a:gd name="T90" fmla="*/ 24 w 68"/>
                <a:gd name="T91" fmla="*/ 32 h 68"/>
                <a:gd name="T92" fmla="*/ 34 w 68"/>
                <a:gd name="T93" fmla="*/ 25 h 68"/>
                <a:gd name="T94" fmla="*/ 34 w 68"/>
                <a:gd name="T95" fmla="*/ 39 h 68"/>
                <a:gd name="T96" fmla="*/ 34 w 68"/>
                <a:gd name="T97" fmla="*/ 25 h 68"/>
                <a:gd name="T98" fmla="*/ 53 w 68"/>
                <a:gd name="T99" fmla="*/ 49 h 68"/>
                <a:gd name="T100" fmla="*/ 54 w 68"/>
                <a:gd name="T101" fmla="*/ 44 h 68"/>
                <a:gd name="T102" fmla="*/ 56 w 68"/>
                <a:gd name="T103" fmla="*/ 18 h 68"/>
                <a:gd name="T104" fmla="*/ 50 w 68"/>
                <a:gd name="T105" fmla="*/ 18 h 68"/>
                <a:gd name="T106" fmla="*/ 52 w 68"/>
                <a:gd name="T107" fmla="*/ 44 h 68"/>
                <a:gd name="T108" fmla="*/ 53 w 68"/>
                <a:gd name="T109" fmla="*/ 47 h 68"/>
                <a:gd name="T110" fmla="*/ 53 w 68"/>
                <a:gd name="T111" fmla="*/ 46 h 68"/>
                <a:gd name="T112" fmla="*/ 53 w 68"/>
                <a:gd name="T113" fmla="*/ 47 h 68"/>
                <a:gd name="T114" fmla="*/ 54 w 68"/>
                <a:gd name="T115" fmla="*/ 18 h 68"/>
                <a:gd name="T116" fmla="*/ 52 w 68"/>
                <a:gd name="T117" fmla="*/ 1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8" h="68">
                  <a:moveTo>
                    <a:pt x="6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2" y="64"/>
                    <a:pt x="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8"/>
                    <a:pt x="7" y="68"/>
                    <a:pt x="8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3" y="68"/>
                    <a:pt x="13" y="68"/>
                    <a:pt x="13" y="67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68"/>
                    <a:pt x="54" y="68"/>
                    <a:pt x="55" y="68"/>
                  </a:cubicBez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1" y="68"/>
                    <a:pt x="61" y="67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5" y="64"/>
                    <a:pt x="68" y="61"/>
                    <a:pt x="68" y="58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3"/>
                    <a:pt x="65" y="0"/>
                    <a:pt x="62" y="0"/>
                  </a:cubicBezTo>
                  <a:close/>
                  <a:moveTo>
                    <a:pt x="65" y="58"/>
                  </a:moveTo>
                  <a:cubicBezTo>
                    <a:pt x="65" y="60"/>
                    <a:pt x="64" y="61"/>
                    <a:pt x="62" y="61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55" y="61"/>
                    <a:pt x="55" y="61"/>
                    <a:pt x="55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4" y="61"/>
                    <a:pt x="3" y="60"/>
                    <a:pt x="3" y="58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4"/>
                    <a:pt x="4" y="3"/>
                    <a:pt x="5" y="3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4" y="3"/>
                    <a:pt x="65" y="4"/>
                    <a:pt x="65" y="6"/>
                  </a:cubicBezTo>
                  <a:lnTo>
                    <a:pt x="65" y="58"/>
                  </a:lnTo>
                  <a:close/>
                  <a:moveTo>
                    <a:pt x="61" y="5"/>
                  </a:move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5" y="6"/>
                    <a:pt x="5" y="8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3"/>
                    <a:pt x="3" y="23"/>
                    <a:pt x="4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3" y="41"/>
                    <a:pt x="3" y="41"/>
                    <a:pt x="3" y="42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3" y="51"/>
                    <a:pt x="3" y="51"/>
                    <a:pt x="4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58"/>
                    <a:pt x="6" y="59"/>
                    <a:pt x="7" y="59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62" y="59"/>
                    <a:pt x="63" y="58"/>
                    <a:pt x="63" y="57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6"/>
                    <a:pt x="62" y="5"/>
                    <a:pt x="61" y="5"/>
                  </a:cubicBezTo>
                  <a:close/>
                  <a:moveTo>
                    <a:pt x="61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8" y="51"/>
                    <a:pt x="8" y="51"/>
                    <a:pt x="8" y="50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3"/>
                    <a:pt x="8" y="22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1" y="8"/>
                    <a:pt x="61" y="8"/>
                    <a:pt x="61" y="8"/>
                  </a:cubicBezTo>
                  <a:lnTo>
                    <a:pt x="61" y="57"/>
                  </a:lnTo>
                  <a:close/>
                  <a:moveTo>
                    <a:pt x="34" y="46"/>
                  </a:moveTo>
                  <a:cubicBezTo>
                    <a:pt x="42" y="46"/>
                    <a:pt x="48" y="40"/>
                    <a:pt x="48" y="32"/>
                  </a:cubicBezTo>
                  <a:cubicBezTo>
                    <a:pt x="48" y="24"/>
                    <a:pt x="42" y="18"/>
                    <a:pt x="34" y="18"/>
                  </a:cubicBezTo>
                  <a:cubicBezTo>
                    <a:pt x="26" y="18"/>
                    <a:pt x="20" y="24"/>
                    <a:pt x="20" y="32"/>
                  </a:cubicBezTo>
                  <a:cubicBezTo>
                    <a:pt x="20" y="40"/>
                    <a:pt x="26" y="46"/>
                    <a:pt x="34" y="46"/>
                  </a:cubicBezTo>
                  <a:close/>
                  <a:moveTo>
                    <a:pt x="34" y="20"/>
                  </a:moveTo>
                  <a:cubicBezTo>
                    <a:pt x="40" y="20"/>
                    <a:pt x="46" y="25"/>
                    <a:pt x="46" y="32"/>
                  </a:cubicBezTo>
                  <a:cubicBezTo>
                    <a:pt x="46" y="39"/>
                    <a:pt x="40" y="44"/>
                    <a:pt x="34" y="44"/>
                  </a:cubicBezTo>
                  <a:cubicBezTo>
                    <a:pt x="27" y="44"/>
                    <a:pt x="22" y="39"/>
                    <a:pt x="22" y="32"/>
                  </a:cubicBezTo>
                  <a:cubicBezTo>
                    <a:pt x="22" y="25"/>
                    <a:pt x="27" y="20"/>
                    <a:pt x="34" y="20"/>
                  </a:cubicBezTo>
                  <a:close/>
                  <a:moveTo>
                    <a:pt x="34" y="41"/>
                  </a:moveTo>
                  <a:cubicBezTo>
                    <a:pt x="38" y="41"/>
                    <a:pt x="41" y="39"/>
                    <a:pt x="43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6" y="34"/>
                    <a:pt x="46" y="34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0"/>
                    <a:pt x="45" y="30"/>
                    <a:pt x="45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2" y="26"/>
                    <a:pt x="38" y="23"/>
                    <a:pt x="34" y="23"/>
                  </a:cubicBezTo>
                  <a:cubicBezTo>
                    <a:pt x="29" y="23"/>
                    <a:pt x="24" y="27"/>
                    <a:pt x="24" y="32"/>
                  </a:cubicBezTo>
                  <a:cubicBezTo>
                    <a:pt x="24" y="37"/>
                    <a:pt x="29" y="41"/>
                    <a:pt x="34" y="41"/>
                  </a:cubicBezTo>
                  <a:close/>
                  <a:moveTo>
                    <a:pt x="34" y="25"/>
                  </a:moveTo>
                  <a:cubicBezTo>
                    <a:pt x="38" y="25"/>
                    <a:pt x="41" y="28"/>
                    <a:pt x="41" y="32"/>
                  </a:cubicBezTo>
                  <a:cubicBezTo>
                    <a:pt x="41" y="36"/>
                    <a:pt x="38" y="39"/>
                    <a:pt x="34" y="39"/>
                  </a:cubicBezTo>
                  <a:cubicBezTo>
                    <a:pt x="30" y="39"/>
                    <a:pt x="26" y="36"/>
                    <a:pt x="26" y="32"/>
                  </a:cubicBezTo>
                  <a:cubicBezTo>
                    <a:pt x="26" y="28"/>
                    <a:pt x="30" y="25"/>
                    <a:pt x="34" y="25"/>
                  </a:cubicBezTo>
                  <a:close/>
                  <a:moveTo>
                    <a:pt x="50" y="47"/>
                  </a:moveTo>
                  <a:cubicBezTo>
                    <a:pt x="50" y="48"/>
                    <a:pt x="52" y="49"/>
                    <a:pt x="53" y="49"/>
                  </a:cubicBezTo>
                  <a:cubicBezTo>
                    <a:pt x="55" y="49"/>
                    <a:pt x="56" y="48"/>
                    <a:pt x="56" y="47"/>
                  </a:cubicBezTo>
                  <a:cubicBezTo>
                    <a:pt x="56" y="45"/>
                    <a:pt x="55" y="44"/>
                    <a:pt x="54" y="44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5" y="20"/>
                    <a:pt x="56" y="19"/>
                    <a:pt x="56" y="18"/>
                  </a:cubicBezTo>
                  <a:cubicBezTo>
                    <a:pt x="56" y="16"/>
                    <a:pt x="55" y="15"/>
                    <a:pt x="53" y="15"/>
                  </a:cubicBezTo>
                  <a:cubicBezTo>
                    <a:pt x="52" y="15"/>
                    <a:pt x="50" y="16"/>
                    <a:pt x="50" y="18"/>
                  </a:cubicBezTo>
                  <a:cubicBezTo>
                    <a:pt x="50" y="19"/>
                    <a:pt x="51" y="20"/>
                    <a:pt x="52" y="20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1" y="44"/>
                    <a:pt x="50" y="45"/>
                    <a:pt x="50" y="47"/>
                  </a:cubicBezTo>
                  <a:close/>
                  <a:moveTo>
                    <a:pt x="53" y="47"/>
                  </a:moveTo>
                  <a:cubicBezTo>
                    <a:pt x="53" y="47"/>
                    <a:pt x="52" y="47"/>
                    <a:pt x="52" y="47"/>
                  </a:cubicBezTo>
                  <a:cubicBezTo>
                    <a:pt x="52" y="46"/>
                    <a:pt x="53" y="46"/>
                    <a:pt x="53" y="46"/>
                  </a:cubicBezTo>
                  <a:cubicBezTo>
                    <a:pt x="54" y="46"/>
                    <a:pt x="54" y="46"/>
                    <a:pt x="54" y="47"/>
                  </a:cubicBezTo>
                  <a:cubicBezTo>
                    <a:pt x="54" y="47"/>
                    <a:pt x="54" y="47"/>
                    <a:pt x="53" y="47"/>
                  </a:cubicBezTo>
                  <a:close/>
                  <a:moveTo>
                    <a:pt x="53" y="17"/>
                  </a:moveTo>
                  <a:cubicBezTo>
                    <a:pt x="54" y="17"/>
                    <a:pt x="54" y="17"/>
                    <a:pt x="54" y="18"/>
                  </a:cubicBezTo>
                  <a:cubicBezTo>
                    <a:pt x="54" y="18"/>
                    <a:pt x="54" y="18"/>
                    <a:pt x="53" y="18"/>
                  </a:cubicBezTo>
                  <a:cubicBezTo>
                    <a:pt x="53" y="18"/>
                    <a:pt x="52" y="18"/>
                    <a:pt x="52" y="18"/>
                  </a:cubicBezTo>
                  <a:cubicBezTo>
                    <a:pt x="52" y="17"/>
                    <a:pt x="53" y="17"/>
                    <a:pt x="5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7" name="Freeform 14"/>
            <p:cNvSpPr>
              <a:spLocks noEditPoints="1"/>
            </p:cNvSpPr>
            <p:nvPr/>
          </p:nvSpPr>
          <p:spPr bwMode="auto">
            <a:xfrm>
              <a:off x="6050011" y="4549116"/>
              <a:ext cx="256239" cy="298946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8" name="Freeform 18"/>
            <p:cNvSpPr>
              <a:spLocks noEditPoints="1"/>
            </p:cNvSpPr>
            <p:nvPr/>
          </p:nvSpPr>
          <p:spPr bwMode="auto">
            <a:xfrm>
              <a:off x="6004814" y="3783726"/>
              <a:ext cx="432891" cy="408571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9" name="Freeform 24"/>
            <p:cNvSpPr>
              <a:spLocks noEditPoints="1"/>
            </p:cNvSpPr>
            <p:nvPr/>
          </p:nvSpPr>
          <p:spPr bwMode="auto">
            <a:xfrm>
              <a:off x="5748718" y="4268009"/>
              <a:ext cx="380570" cy="40142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0" name="Freeform 36"/>
            <p:cNvSpPr>
              <a:spLocks noEditPoints="1"/>
            </p:cNvSpPr>
            <p:nvPr/>
          </p:nvSpPr>
          <p:spPr bwMode="auto">
            <a:xfrm>
              <a:off x="5682599" y="2135440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1" name="Freeform 37"/>
            <p:cNvSpPr>
              <a:spLocks noEditPoints="1"/>
            </p:cNvSpPr>
            <p:nvPr/>
          </p:nvSpPr>
          <p:spPr bwMode="auto">
            <a:xfrm>
              <a:off x="6795112" y="2542410"/>
              <a:ext cx="225912" cy="225914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2" name="Freeform 41"/>
            <p:cNvSpPr>
              <a:spLocks noEditPoints="1"/>
            </p:cNvSpPr>
            <p:nvPr/>
          </p:nvSpPr>
          <p:spPr bwMode="auto">
            <a:xfrm>
              <a:off x="5456606" y="5253251"/>
              <a:ext cx="477196" cy="461290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3" name="Freeform 18"/>
            <p:cNvSpPr>
              <a:spLocks noEditPoints="1"/>
            </p:cNvSpPr>
            <p:nvPr/>
          </p:nvSpPr>
          <p:spPr bwMode="auto">
            <a:xfrm>
              <a:off x="3817235" y="2826580"/>
              <a:ext cx="337707" cy="318734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6041483" y="2742922"/>
              <a:ext cx="365791" cy="365791"/>
            </a:xfrm>
            <a:custGeom>
              <a:avLst/>
              <a:gdLst>
                <a:gd name="T0" fmla="*/ 0 w 66"/>
                <a:gd name="T1" fmla="*/ 33 h 66"/>
                <a:gd name="T2" fmla="*/ 66 w 66"/>
                <a:gd name="T3" fmla="*/ 33 h 66"/>
                <a:gd name="T4" fmla="*/ 50 w 66"/>
                <a:gd name="T5" fmla="*/ 32 h 66"/>
                <a:gd name="T6" fmla="*/ 63 w 66"/>
                <a:gd name="T7" fmla="*/ 32 h 66"/>
                <a:gd name="T8" fmla="*/ 48 w 66"/>
                <a:gd name="T9" fmla="*/ 32 h 66"/>
                <a:gd name="T10" fmla="*/ 34 w 66"/>
                <a:gd name="T11" fmla="*/ 18 h 66"/>
                <a:gd name="T12" fmla="*/ 48 w 66"/>
                <a:gd name="T13" fmla="*/ 32 h 66"/>
                <a:gd name="T14" fmla="*/ 34 w 66"/>
                <a:gd name="T15" fmla="*/ 3 h 66"/>
                <a:gd name="T16" fmla="*/ 34 w 66"/>
                <a:gd name="T17" fmla="*/ 16 h 66"/>
                <a:gd name="T18" fmla="*/ 20 w 66"/>
                <a:gd name="T19" fmla="*/ 18 h 66"/>
                <a:gd name="T20" fmla="*/ 32 w 66"/>
                <a:gd name="T21" fmla="*/ 16 h 66"/>
                <a:gd name="T22" fmla="*/ 32 w 66"/>
                <a:gd name="T23" fmla="*/ 32 h 66"/>
                <a:gd name="T24" fmla="*/ 19 w 66"/>
                <a:gd name="T25" fmla="*/ 20 h 66"/>
                <a:gd name="T26" fmla="*/ 16 w 66"/>
                <a:gd name="T27" fmla="*/ 32 h 66"/>
                <a:gd name="T28" fmla="*/ 17 w 66"/>
                <a:gd name="T29" fmla="*/ 21 h 66"/>
                <a:gd name="T30" fmla="*/ 16 w 66"/>
                <a:gd name="T31" fmla="*/ 34 h 66"/>
                <a:gd name="T32" fmla="*/ 3 w 66"/>
                <a:gd name="T33" fmla="*/ 34 h 66"/>
                <a:gd name="T34" fmla="*/ 18 w 66"/>
                <a:gd name="T35" fmla="*/ 34 h 66"/>
                <a:gd name="T36" fmla="*/ 32 w 66"/>
                <a:gd name="T37" fmla="*/ 48 h 66"/>
                <a:gd name="T38" fmla="*/ 18 w 66"/>
                <a:gd name="T39" fmla="*/ 34 h 66"/>
                <a:gd name="T40" fmla="*/ 32 w 66"/>
                <a:gd name="T41" fmla="*/ 63 h 66"/>
                <a:gd name="T42" fmla="*/ 32 w 66"/>
                <a:gd name="T43" fmla="*/ 50 h 66"/>
                <a:gd name="T44" fmla="*/ 46 w 66"/>
                <a:gd name="T45" fmla="*/ 49 h 66"/>
                <a:gd name="T46" fmla="*/ 34 w 66"/>
                <a:gd name="T47" fmla="*/ 50 h 66"/>
                <a:gd name="T48" fmla="*/ 34 w 66"/>
                <a:gd name="T49" fmla="*/ 34 h 66"/>
                <a:gd name="T50" fmla="*/ 46 w 66"/>
                <a:gd name="T51" fmla="*/ 47 h 66"/>
                <a:gd name="T52" fmla="*/ 50 w 66"/>
                <a:gd name="T53" fmla="*/ 34 h 66"/>
                <a:gd name="T54" fmla="*/ 48 w 66"/>
                <a:gd name="T55" fmla="*/ 46 h 66"/>
                <a:gd name="T56" fmla="*/ 48 w 66"/>
                <a:gd name="T57" fmla="*/ 18 h 66"/>
                <a:gd name="T58" fmla="*/ 62 w 66"/>
                <a:gd name="T59" fmla="*/ 26 h 66"/>
                <a:gd name="T60" fmla="*/ 18 w 66"/>
                <a:gd name="T61" fmla="*/ 18 h 66"/>
                <a:gd name="T62" fmla="*/ 26 w 66"/>
                <a:gd name="T63" fmla="*/ 4 h 66"/>
                <a:gd name="T64" fmla="*/ 18 w 66"/>
                <a:gd name="T65" fmla="*/ 48 h 66"/>
                <a:gd name="T66" fmla="*/ 4 w 66"/>
                <a:gd name="T67" fmla="*/ 40 h 66"/>
                <a:gd name="T68" fmla="*/ 48 w 66"/>
                <a:gd name="T69" fmla="*/ 48 h 66"/>
                <a:gd name="T70" fmla="*/ 40 w 66"/>
                <a:gd name="T71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6" h="66">
                  <a:moveTo>
                    <a:pt x="33" y="0"/>
                  </a:moveTo>
                  <a:cubicBezTo>
                    <a:pt x="15" y="0"/>
                    <a:pt x="0" y="15"/>
                    <a:pt x="0" y="33"/>
                  </a:cubicBezTo>
                  <a:cubicBezTo>
                    <a:pt x="0" y="51"/>
                    <a:pt x="15" y="66"/>
                    <a:pt x="33" y="66"/>
                  </a:cubicBezTo>
                  <a:cubicBezTo>
                    <a:pt x="51" y="66"/>
                    <a:pt x="66" y="51"/>
                    <a:pt x="66" y="33"/>
                  </a:cubicBezTo>
                  <a:cubicBezTo>
                    <a:pt x="66" y="15"/>
                    <a:pt x="51" y="0"/>
                    <a:pt x="33" y="0"/>
                  </a:cubicBezTo>
                  <a:close/>
                  <a:moveTo>
                    <a:pt x="50" y="32"/>
                  </a:moveTo>
                  <a:cubicBezTo>
                    <a:pt x="50" y="28"/>
                    <a:pt x="49" y="24"/>
                    <a:pt x="48" y="21"/>
                  </a:cubicBezTo>
                  <a:cubicBezTo>
                    <a:pt x="56" y="23"/>
                    <a:pt x="62" y="27"/>
                    <a:pt x="63" y="32"/>
                  </a:cubicBezTo>
                  <a:lnTo>
                    <a:pt x="50" y="32"/>
                  </a:lnTo>
                  <a:close/>
                  <a:moveTo>
                    <a:pt x="48" y="32"/>
                  </a:moveTo>
                  <a:cubicBezTo>
                    <a:pt x="34" y="32"/>
                    <a:pt x="34" y="32"/>
                    <a:pt x="34" y="32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8" y="18"/>
                    <a:pt x="42" y="19"/>
                    <a:pt x="46" y="20"/>
                  </a:cubicBezTo>
                  <a:cubicBezTo>
                    <a:pt x="47" y="24"/>
                    <a:pt x="48" y="28"/>
                    <a:pt x="48" y="32"/>
                  </a:cubicBezTo>
                  <a:close/>
                  <a:moveTo>
                    <a:pt x="34" y="16"/>
                  </a:moveTo>
                  <a:cubicBezTo>
                    <a:pt x="34" y="3"/>
                    <a:pt x="34" y="3"/>
                    <a:pt x="34" y="3"/>
                  </a:cubicBezTo>
                  <a:cubicBezTo>
                    <a:pt x="39" y="4"/>
                    <a:pt x="43" y="10"/>
                    <a:pt x="46" y="18"/>
                  </a:cubicBezTo>
                  <a:cubicBezTo>
                    <a:pt x="42" y="17"/>
                    <a:pt x="38" y="16"/>
                    <a:pt x="34" y="16"/>
                  </a:cubicBezTo>
                  <a:close/>
                  <a:moveTo>
                    <a:pt x="32" y="16"/>
                  </a:moveTo>
                  <a:cubicBezTo>
                    <a:pt x="28" y="16"/>
                    <a:pt x="24" y="17"/>
                    <a:pt x="20" y="18"/>
                  </a:cubicBezTo>
                  <a:cubicBezTo>
                    <a:pt x="22" y="10"/>
                    <a:pt x="27" y="4"/>
                    <a:pt x="32" y="3"/>
                  </a:cubicBezTo>
                  <a:lnTo>
                    <a:pt x="32" y="16"/>
                  </a:lnTo>
                  <a:close/>
                  <a:moveTo>
                    <a:pt x="32" y="18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8" y="24"/>
                    <a:pt x="19" y="20"/>
                  </a:cubicBezTo>
                  <a:cubicBezTo>
                    <a:pt x="23" y="19"/>
                    <a:pt x="27" y="18"/>
                    <a:pt x="32" y="18"/>
                  </a:cubicBezTo>
                  <a:close/>
                  <a:moveTo>
                    <a:pt x="16" y="32"/>
                  </a:moveTo>
                  <a:cubicBezTo>
                    <a:pt x="3" y="32"/>
                    <a:pt x="3" y="32"/>
                    <a:pt x="3" y="32"/>
                  </a:cubicBezTo>
                  <a:cubicBezTo>
                    <a:pt x="4" y="27"/>
                    <a:pt x="9" y="23"/>
                    <a:pt x="17" y="21"/>
                  </a:cubicBezTo>
                  <a:cubicBezTo>
                    <a:pt x="16" y="24"/>
                    <a:pt x="16" y="28"/>
                    <a:pt x="16" y="32"/>
                  </a:cubicBezTo>
                  <a:close/>
                  <a:moveTo>
                    <a:pt x="16" y="34"/>
                  </a:moveTo>
                  <a:cubicBezTo>
                    <a:pt x="16" y="38"/>
                    <a:pt x="16" y="42"/>
                    <a:pt x="17" y="46"/>
                  </a:cubicBezTo>
                  <a:cubicBezTo>
                    <a:pt x="9" y="44"/>
                    <a:pt x="4" y="39"/>
                    <a:pt x="3" y="34"/>
                  </a:cubicBezTo>
                  <a:lnTo>
                    <a:pt x="16" y="34"/>
                  </a:lnTo>
                  <a:close/>
                  <a:moveTo>
                    <a:pt x="18" y="34"/>
                  </a:moveTo>
                  <a:cubicBezTo>
                    <a:pt x="32" y="34"/>
                    <a:pt x="32" y="34"/>
                    <a:pt x="32" y="3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27" y="48"/>
                    <a:pt x="23" y="48"/>
                    <a:pt x="19" y="47"/>
                  </a:cubicBezTo>
                  <a:cubicBezTo>
                    <a:pt x="18" y="43"/>
                    <a:pt x="18" y="39"/>
                    <a:pt x="18" y="34"/>
                  </a:cubicBezTo>
                  <a:close/>
                  <a:moveTo>
                    <a:pt x="32" y="50"/>
                  </a:moveTo>
                  <a:cubicBezTo>
                    <a:pt x="32" y="63"/>
                    <a:pt x="32" y="63"/>
                    <a:pt x="32" y="63"/>
                  </a:cubicBezTo>
                  <a:cubicBezTo>
                    <a:pt x="27" y="62"/>
                    <a:pt x="22" y="57"/>
                    <a:pt x="20" y="49"/>
                  </a:cubicBezTo>
                  <a:cubicBezTo>
                    <a:pt x="24" y="50"/>
                    <a:pt x="28" y="50"/>
                    <a:pt x="32" y="50"/>
                  </a:cubicBezTo>
                  <a:close/>
                  <a:moveTo>
                    <a:pt x="34" y="50"/>
                  </a:moveTo>
                  <a:cubicBezTo>
                    <a:pt x="38" y="50"/>
                    <a:pt x="42" y="50"/>
                    <a:pt x="46" y="49"/>
                  </a:cubicBezTo>
                  <a:cubicBezTo>
                    <a:pt x="43" y="57"/>
                    <a:pt x="39" y="62"/>
                    <a:pt x="34" y="63"/>
                  </a:cubicBezTo>
                  <a:lnTo>
                    <a:pt x="34" y="50"/>
                  </a:lnTo>
                  <a:close/>
                  <a:moveTo>
                    <a:pt x="34" y="48"/>
                  </a:moveTo>
                  <a:cubicBezTo>
                    <a:pt x="34" y="34"/>
                    <a:pt x="34" y="34"/>
                    <a:pt x="34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9"/>
                    <a:pt x="47" y="43"/>
                    <a:pt x="46" y="47"/>
                  </a:cubicBezTo>
                  <a:cubicBezTo>
                    <a:pt x="42" y="48"/>
                    <a:pt x="38" y="48"/>
                    <a:pt x="34" y="48"/>
                  </a:cubicBezTo>
                  <a:close/>
                  <a:moveTo>
                    <a:pt x="50" y="34"/>
                  </a:moveTo>
                  <a:cubicBezTo>
                    <a:pt x="63" y="34"/>
                    <a:pt x="63" y="34"/>
                    <a:pt x="63" y="34"/>
                  </a:cubicBezTo>
                  <a:cubicBezTo>
                    <a:pt x="62" y="39"/>
                    <a:pt x="56" y="44"/>
                    <a:pt x="48" y="46"/>
                  </a:cubicBezTo>
                  <a:cubicBezTo>
                    <a:pt x="49" y="42"/>
                    <a:pt x="50" y="38"/>
                    <a:pt x="50" y="34"/>
                  </a:cubicBezTo>
                  <a:close/>
                  <a:moveTo>
                    <a:pt x="48" y="18"/>
                  </a:moveTo>
                  <a:cubicBezTo>
                    <a:pt x="46" y="12"/>
                    <a:pt x="43" y="7"/>
                    <a:pt x="40" y="4"/>
                  </a:cubicBezTo>
                  <a:cubicBezTo>
                    <a:pt x="51" y="7"/>
                    <a:pt x="59" y="15"/>
                    <a:pt x="62" y="26"/>
                  </a:cubicBezTo>
                  <a:cubicBezTo>
                    <a:pt x="59" y="23"/>
                    <a:pt x="54" y="20"/>
                    <a:pt x="48" y="18"/>
                  </a:cubicBezTo>
                  <a:close/>
                  <a:moveTo>
                    <a:pt x="18" y="18"/>
                  </a:moveTo>
                  <a:cubicBezTo>
                    <a:pt x="12" y="20"/>
                    <a:pt x="7" y="23"/>
                    <a:pt x="4" y="26"/>
                  </a:cubicBezTo>
                  <a:cubicBezTo>
                    <a:pt x="6" y="15"/>
                    <a:pt x="15" y="7"/>
                    <a:pt x="26" y="4"/>
                  </a:cubicBezTo>
                  <a:cubicBezTo>
                    <a:pt x="22" y="7"/>
                    <a:pt x="19" y="12"/>
                    <a:pt x="18" y="18"/>
                  </a:cubicBezTo>
                  <a:close/>
                  <a:moveTo>
                    <a:pt x="18" y="48"/>
                  </a:moveTo>
                  <a:cubicBezTo>
                    <a:pt x="19" y="55"/>
                    <a:pt x="22" y="59"/>
                    <a:pt x="26" y="62"/>
                  </a:cubicBezTo>
                  <a:cubicBezTo>
                    <a:pt x="15" y="60"/>
                    <a:pt x="6" y="51"/>
                    <a:pt x="4" y="40"/>
                  </a:cubicBezTo>
                  <a:cubicBezTo>
                    <a:pt x="7" y="44"/>
                    <a:pt x="12" y="47"/>
                    <a:pt x="18" y="48"/>
                  </a:cubicBezTo>
                  <a:close/>
                  <a:moveTo>
                    <a:pt x="48" y="48"/>
                  </a:moveTo>
                  <a:cubicBezTo>
                    <a:pt x="54" y="47"/>
                    <a:pt x="59" y="44"/>
                    <a:pt x="62" y="40"/>
                  </a:cubicBezTo>
                  <a:cubicBezTo>
                    <a:pt x="59" y="51"/>
                    <a:pt x="51" y="60"/>
                    <a:pt x="40" y="62"/>
                  </a:cubicBezTo>
                  <a:cubicBezTo>
                    <a:pt x="43" y="59"/>
                    <a:pt x="46" y="55"/>
                    <a:pt x="48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5" name="Freeform 16"/>
            <p:cNvSpPr>
              <a:spLocks noEditPoints="1"/>
            </p:cNvSpPr>
            <p:nvPr/>
          </p:nvSpPr>
          <p:spPr bwMode="auto">
            <a:xfrm>
              <a:off x="7671100" y="2454616"/>
              <a:ext cx="247650" cy="273050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6" name="Freeform 45"/>
            <p:cNvSpPr>
              <a:spLocks noEditPoints="1"/>
            </p:cNvSpPr>
            <p:nvPr/>
          </p:nvSpPr>
          <p:spPr bwMode="auto">
            <a:xfrm>
              <a:off x="3914747" y="3658620"/>
              <a:ext cx="390902" cy="456051"/>
            </a:xfrm>
            <a:custGeom>
              <a:avLst/>
              <a:gdLst>
                <a:gd name="T0" fmla="*/ 18 w 58"/>
                <a:gd name="T1" fmla="*/ 37 h 68"/>
                <a:gd name="T2" fmla="*/ 17 w 58"/>
                <a:gd name="T3" fmla="*/ 31 h 68"/>
                <a:gd name="T4" fmla="*/ 40 w 58"/>
                <a:gd name="T5" fmla="*/ 16 h 68"/>
                <a:gd name="T6" fmla="*/ 17 w 58"/>
                <a:gd name="T7" fmla="*/ 30 h 68"/>
                <a:gd name="T8" fmla="*/ 44 w 58"/>
                <a:gd name="T9" fmla="*/ 18 h 68"/>
                <a:gd name="T10" fmla="*/ 17 w 58"/>
                <a:gd name="T11" fmla="*/ 23 h 68"/>
                <a:gd name="T12" fmla="*/ 30 w 58"/>
                <a:gd name="T13" fmla="*/ 16 h 68"/>
                <a:gd name="T14" fmla="*/ 14 w 58"/>
                <a:gd name="T15" fmla="*/ 21 h 68"/>
                <a:gd name="T16" fmla="*/ 34 w 58"/>
                <a:gd name="T17" fmla="*/ 66 h 68"/>
                <a:gd name="T18" fmla="*/ 28 w 58"/>
                <a:gd name="T19" fmla="*/ 68 h 68"/>
                <a:gd name="T20" fmla="*/ 20 w 58"/>
                <a:gd name="T21" fmla="*/ 62 h 68"/>
                <a:gd name="T22" fmla="*/ 23 w 58"/>
                <a:gd name="T23" fmla="*/ 50 h 68"/>
                <a:gd name="T24" fmla="*/ 17 w 58"/>
                <a:gd name="T25" fmla="*/ 44 h 68"/>
                <a:gd name="T26" fmla="*/ 40 w 58"/>
                <a:gd name="T27" fmla="*/ 30 h 68"/>
                <a:gd name="T28" fmla="*/ 25 w 58"/>
                <a:gd name="T29" fmla="*/ 41 h 68"/>
                <a:gd name="T30" fmla="*/ 29 w 58"/>
                <a:gd name="T31" fmla="*/ 50 h 68"/>
                <a:gd name="T32" fmla="*/ 40 w 58"/>
                <a:gd name="T33" fmla="*/ 39 h 68"/>
                <a:gd name="T34" fmla="*/ 35 w 58"/>
                <a:gd name="T35" fmla="*/ 50 h 68"/>
                <a:gd name="T36" fmla="*/ 34 w 58"/>
                <a:gd name="T37" fmla="*/ 52 h 68"/>
                <a:gd name="T38" fmla="*/ 33 w 58"/>
                <a:gd name="T39" fmla="*/ 52 h 68"/>
                <a:gd name="T40" fmla="*/ 28 w 58"/>
                <a:gd name="T41" fmla="*/ 52 h 68"/>
                <a:gd name="T42" fmla="*/ 22 w 58"/>
                <a:gd name="T43" fmla="*/ 54 h 68"/>
                <a:gd name="T44" fmla="*/ 25 w 58"/>
                <a:gd name="T45" fmla="*/ 64 h 68"/>
                <a:gd name="T46" fmla="*/ 36 w 58"/>
                <a:gd name="T47" fmla="*/ 62 h 68"/>
                <a:gd name="T48" fmla="*/ 39 w 58"/>
                <a:gd name="T49" fmla="*/ 9 h 68"/>
                <a:gd name="T50" fmla="*/ 41 w 58"/>
                <a:gd name="T51" fmla="*/ 10 h 68"/>
                <a:gd name="T52" fmla="*/ 42 w 58"/>
                <a:gd name="T53" fmla="*/ 4 h 68"/>
                <a:gd name="T54" fmla="*/ 15 w 58"/>
                <a:gd name="T55" fmla="*/ 54 h 68"/>
                <a:gd name="T56" fmla="*/ 19 w 58"/>
                <a:gd name="T57" fmla="*/ 49 h 68"/>
                <a:gd name="T58" fmla="*/ 48 w 58"/>
                <a:gd name="T59" fmla="*/ 19 h 68"/>
                <a:gd name="T60" fmla="*/ 54 w 58"/>
                <a:gd name="T61" fmla="*/ 14 h 68"/>
                <a:gd name="T62" fmla="*/ 47 w 58"/>
                <a:gd name="T63" fmla="*/ 18 h 68"/>
                <a:gd name="T64" fmla="*/ 4 w 58"/>
                <a:gd name="T65" fmla="*/ 42 h 68"/>
                <a:gd name="T66" fmla="*/ 5 w 58"/>
                <a:gd name="T67" fmla="*/ 44 h 68"/>
                <a:gd name="T68" fmla="*/ 9 w 58"/>
                <a:gd name="T69" fmla="*/ 39 h 68"/>
                <a:gd name="T70" fmla="*/ 50 w 58"/>
                <a:gd name="T71" fmla="*/ 29 h 68"/>
                <a:gd name="T72" fmla="*/ 58 w 58"/>
                <a:gd name="T73" fmla="*/ 29 h 68"/>
                <a:gd name="T74" fmla="*/ 7 w 58"/>
                <a:gd name="T75" fmla="*/ 28 h 68"/>
                <a:gd name="T76" fmla="*/ 1 w 58"/>
                <a:gd name="T77" fmla="*/ 30 h 68"/>
                <a:gd name="T78" fmla="*/ 49 w 58"/>
                <a:gd name="T79" fmla="*/ 39 h 68"/>
                <a:gd name="T80" fmla="*/ 53 w 58"/>
                <a:gd name="T81" fmla="*/ 44 h 68"/>
                <a:gd name="T82" fmla="*/ 54 w 58"/>
                <a:gd name="T83" fmla="*/ 42 h 68"/>
                <a:gd name="T84" fmla="*/ 4 w 58"/>
                <a:gd name="T85" fmla="*/ 14 h 68"/>
                <a:gd name="T86" fmla="*/ 10 w 58"/>
                <a:gd name="T87" fmla="*/ 19 h 68"/>
                <a:gd name="T88" fmla="*/ 5 w 58"/>
                <a:gd name="T89" fmla="*/ 14 h 68"/>
                <a:gd name="T90" fmla="*/ 39 w 58"/>
                <a:gd name="T91" fmla="*/ 49 h 68"/>
                <a:gd name="T92" fmla="*/ 44 w 58"/>
                <a:gd name="T93" fmla="*/ 54 h 68"/>
                <a:gd name="T94" fmla="*/ 17 w 58"/>
                <a:gd name="T95" fmla="*/ 10 h 68"/>
                <a:gd name="T96" fmla="*/ 19 w 58"/>
                <a:gd name="T97" fmla="*/ 9 h 68"/>
                <a:gd name="T98" fmla="*/ 14 w 58"/>
                <a:gd name="T99" fmla="*/ 5 h 68"/>
                <a:gd name="T100" fmla="*/ 30 w 58"/>
                <a:gd name="T101" fmla="*/ 7 h 68"/>
                <a:gd name="T102" fmla="*/ 28 w 58"/>
                <a:gd name="T103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68">
                  <a:moveTo>
                    <a:pt x="44" y="25"/>
                  </a:moveTo>
                  <a:cubicBezTo>
                    <a:pt x="44" y="26"/>
                    <a:pt x="42" y="28"/>
                    <a:pt x="41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7" y="37"/>
                    <a:pt x="17" y="37"/>
                  </a:cubicBezTo>
                  <a:cubicBezTo>
                    <a:pt x="15" y="37"/>
                    <a:pt x="14" y="36"/>
                    <a:pt x="14" y="35"/>
                  </a:cubicBezTo>
                  <a:cubicBezTo>
                    <a:pt x="14" y="33"/>
                    <a:pt x="16" y="32"/>
                    <a:pt x="17" y="31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2"/>
                    <a:pt x="44" y="23"/>
                    <a:pt x="44" y="25"/>
                  </a:cubicBezTo>
                  <a:close/>
                  <a:moveTo>
                    <a:pt x="40" y="16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6" y="25"/>
                    <a:pt x="14" y="26"/>
                    <a:pt x="14" y="28"/>
                  </a:cubicBezTo>
                  <a:cubicBezTo>
                    <a:pt x="14" y="29"/>
                    <a:pt x="15" y="30"/>
                    <a:pt x="17" y="30"/>
                  </a:cubicBezTo>
                  <a:cubicBezTo>
                    <a:pt x="17" y="30"/>
                    <a:pt x="18" y="30"/>
                    <a:pt x="18" y="3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2" y="21"/>
                    <a:pt x="44" y="19"/>
                    <a:pt x="44" y="18"/>
                  </a:cubicBezTo>
                  <a:cubicBezTo>
                    <a:pt x="44" y="16"/>
                    <a:pt x="42" y="15"/>
                    <a:pt x="40" y="16"/>
                  </a:cubicBezTo>
                  <a:close/>
                  <a:moveTo>
                    <a:pt x="14" y="21"/>
                  </a:moveTo>
                  <a:cubicBezTo>
                    <a:pt x="14" y="22"/>
                    <a:pt x="15" y="23"/>
                    <a:pt x="17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19"/>
                    <a:pt x="30" y="17"/>
                    <a:pt x="30" y="16"/>
                  </a:cubicBezTo>
                  <a:cubicBezTo>
                    <a:pt x="30" y="14"/>
                    <a:pt x="28" y="13"/>
                    <a:pt x="26" y="1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4" y="19"/>
                    <a:pt x="14" y="21"/>
                  </a:cubicBezTo>
                  <a:close/>
                  <a:moveTo>
                    <a:pt x="38" y="54"/>
                  </a:moveTo>
                  <a:cubicBezTo>
                    <a:pt x="38" y="62"/>
                    <a:pt x="38" y="62"/>
                    <a:pt x="38" y="62"/>
                  </a:cubicBezTo>
                  <a:cubicBezTo>
                    <a:pt x="38" y="64"/>
                    <a:pt x="36" y="66"/>
                    <a:pt x="34" y="66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3" y="67"/>
                    <a:pt x="32" y="68"/>
                    <a:pt x="30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6" y="68"/>
                    <a:pt x="25" y="67"/>
                    <a:pt x="25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2" y="66"/>
                    <a:pt x="20" y="64"/>
                    <a:pt x="20" y="62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2"/>
                    <a:pt x="22" y="51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1" y="44"/>
                    <a:pt x="20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5" y="44"/>
                    <a:pt x="14" y="43"/>
                    <a:pt x="14" y="42"/>
                  </a:cubicBezTo>
                  <a:cubicBezTo>
                    <a:pt x="14" y="40"/>
                    <a:pt x="16" y="39"/>
                    <a:pt x="17" y="38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2" y="29"/>
                    <a:pt x="44" y="30"/>
                    <a:pt x="44" y="32"/>
                  </a:cubicBezTo>
                  <a:cubicBezTo>
                    <a:pt x="44" y="33"/>
                    <a:pt x="42" y="35"/>
                    <a:pt x="41" y="36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7" y="43"/>
                    <a:pt x="29" y="46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3"/>
                    <a:pt x="36" y="38"/>
                    <a:pt x="37" y="38"/>
                  </a:cubicBezTo>
                  <a:cubicBezTo>
                    <a:pt x="38" y="37"/>
                    <a:pt x="39" y="38"/>
                    <a:pt x="40" y="39"/>
                  </a:cubicBezTo>
                  <a:cubicBezTo>
                    <a:pt x="41" y="40"/>
                    <a:pt x="41" y="42"/>
                    <a:pt x="39" y="43"/>
                  </a:cubicBezTo>
                  <a:cubicBezTo>
                    <a:pt x="39" y="43"/>
                    <a:pt x="35" y="46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51"/>
                    <a:pt x="38" y="52"/>
                    <a:pt x="38" y="54"/>
                  </a:cubicBezTo>
                  <a:close/>
                  <a:moveTo>
                    <a:pt x="36" y="54"/>
                  </a:moveTo>
                  <a:cubicBezTo>
                    <a:pt x="36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3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2" y="53"/>
                    <a:pt x="22" y="54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3" y="64"/>
                    <a:pt x="24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5" y="64"/>
                    <a:pt x="36" y="63"/>
                    <a:pt x="36" y="62"/>
                  </a:cubicBezTo>
                  <a:lnTo>
                    <a:pt x="36" y="54"/>
                  </a:lnTo>
                  <a:close/>
                  <a:moveTo>
                    <a:pt x="42" y="4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9" y="10"/>
                    <a:pt x="39" y="10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3" y="4"/>
                    <a:pt x="42" y="4"/>
                    <a:pt x="42" y="4"/>
                  </a:cubicBezTo>
                  <a:close/>
                  <a:moveTo>
                    <a:pt x="17" y="48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7"/>
                    <a:pt x="18" y="47"/>
                  </a:cubicBezTo>
                  <a:cubicBezTo>
                    <a:pt x="18" y="47"/>
                    <a:pt x="17" y="47"/>
                    <a:pt x="17" y="48"/>
                  </a:cubicBezTo>
                  <a:close/>
                  <a:moveTo>
                    <a:pt x="48" y="19"/>
                  </a:moveTo>
                  <a:cubicBezTo>
                    <a:pt x="48" y="19"/>
                    <a:pt x="48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5"/>
                    <a:pt x="54" y="14"/>
                  </a:cubicBezTo>
                  <a:cubicBezTo>
                    <a:pt x="54" y="14"/>
                    <a:pt x="53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7" y="18"/>
                  </a:cubicBezTo>
                  <a:cubicBezTo>
                    <a:pt x="47" y="19"/>
                    <a:pt x="48" y="19"/>
                    <a:pt x="48" y="19"/>
                  </a:cubicBezTo>
                  <a:close/>
                  <a:moveTo>
                    <a:pt x="9" y="39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4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0"/>
                    <a:pt x="11" y="40"/>
                  </a:cubicBezTo>
                  <a:cubicBezTo>
                    <a:pt x="10" y="39"/>
                    <a:pt x="10" y="39"/>
                    <a:pt x="9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30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7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7" y="40"/>
                  </a:cubicBezTo>
                  <a:cubicBezTo>
                    <a:pt x="47" y="40"/>
                    <a:pt x="47" y="41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4" y="43"/>
                    <a:pt x="54" y="42"/>
                    <a:pt x="54" y="42"/>
                  </a:cubicBezTo>
                  <a:lnTo>
                    <a:pt x="49" y="39"/>
                  </a:lnTo>
                  <a:close/>
                  <a:moveTo>
                    <a:pt x="5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1" y="19"/>
                    <a:pt x="11" y="18"/>
                  </a:cubicBezTo>
                  <a:cubicBezTo>
                    <a:pt x="11" y="18"/>
                    <a:pt x="11" y="17"/>
                    <a:pt x="10" y="17"/>
                  </a:cubicBezTo>
                  <a:lnTo>
                    <a:pt x="5" y="14"/>
                  </a:lnTo>
                  <a:close/>
                  <a:moveTo>
                    <a:pt x="41" y="48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3" y="54"/>
                    <a:pt x="43" y="54"/>
                  </a:cubicBezTo>
                  <a:cubicBezTo>
                    <a:pt x="43" y="54"/>
                    <a:pt x="43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8"/>
                  </a:lnTo>
                  <a:close/>
                  <a:moveTo>
                    <a:pt x="17" y="10"/>
                  </a:moveTo>
                  <a:cubicBezTo>
                    <a:pt x="17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auto">
            <a:xfrm>
              <a:off x="6543302" y="3836992"/>
              <a:ext cx="257175" cy="252412"/>
            </a:xfrm>
            <a:custGeom>
              <a:avLst/>
              <a:gdLst>
                <a:gd name="T0" fmla="*/ 12 w 68"/>
                <a:gd name="T1" fmla="*/ 0 h 67"/>
                <a:gd name="T2" fmla="*/ 0 w 68"/>
                <a:gd name="T3" fmla="*/ 56 h 67"/>
                <a:gd name="T4" fmla="*/ 57 w 68"/>
                <a:gd name="T5" fmla="*/ 67 h 67"/>
                <a:gd name="T6" fmla="*/ 68 w 68"/>
                <a:gd name="T7" fmla="*/ 11 h 67"/>
                <a:gd name="T8" fmla="*/ 65 w 68"/>
                <a:gd name="T9" fmla="*/ 11 h 67"/>
                <a:gd name="T10" fmla="*/ 57 w 68"/>
                <a:gd name="T11" fmla="*/ 64 h 67"/>
                <a:gd name="T12" fmla="*/ 3 w 68"/>
                <a:gd name="T13" fmla="*/ 56 h 67"/>
                <a:gd name="T14" fmla="*/ 12 w 68"/>
                <a:gd name="T15" fmla="*/ 3 h 67"/>
                <a:gd name="T16" fmla="*/ 65 w 68"/>
                <a:gd name="T17" fmla="*/ 11 h 67"/>
                <a:gd name="T18" fmla="*/ 12 w 68"/>
                <a:gd name="T19" fmla="*/ 5 h 67"/>
                <a:gd name="T20" fmla="*/ 6 w 68"/>
                <a:gd name="T21" fmla="*/ 56 h 67"/>
                <a:gd name="T22" fmla="*/ 56 w 68"/>
                <a:gd name="T23" fmla="*/ 62 h 67"/>
                <a:gd name="T24" fmla="*/ 63 w 68"/>
                <a:gd name="T25" fmla="*/ 12 h 67"/>
                <a:gd name="T26" fmla="*/ 61 w 68"/>
                <a:gd name="T27" fmla="*/ 12 h 67"/>
                <a:gd name="T28" fmla="*/ 35 w 68"/>
                <a:gd name="T29" fmla="*/ 33 h 67"/>
                <a:gd name="T30" fmla="*/ 56 w 68"/>
                <a:gd name="T31" fmla="*/ 7 h 67"/>
                <a:gd name="T32" fmla="*/ 12 w 68"/>
                <a:gd name="T33" fmla="*/ 7 h 67"/>
                <a:gd name="T34" fmla="*/ 33 w 68"/>
                <a:gd name="T35" fmla="*/ 33 h 67"/>
                <a:gd name="T36" fmla="*/ 8 w 68"/>
                <a:gd name="T37" fmla="*/ 12 h 67"/>
                <a:gd name="T38" fmla="*/ 8 w 68"/>
                <a:gd name="T39" fmla="*/ 56 h 67"/>
                <a:gd name="T40" fmla="*/ 33 w 68"/>
                <a:gd name="T41" fmla="*/ 35 h 67"/>
                <a:gd name="T42" fmla="*/ 12 w 68"/>
                <a:gd name="T43" fmla="*/ 60 h 67"/>
                <a:gd name="T44" fmla="*/ 56 w 68"/>
                <a:gd name="T45" fmla="*/ 60 h 67"/>
                <a:gd name="T46" fmla="*/ 35 w 68"/>
                <a:gd name="T47" fmla="*/ 35 h 67"/>
                <a:gd name="T48" fmla="*/ 61 w 68"/>
                <a:gd name="T49" fmla="*/ 56 h 67"/>
                <a:gd name="T50" fmla="*/ 12 w 68"/>
                <a:gd name="T51" fmla="*/ 20 h 67"/>
                <a:gd name="T52" fmla="*/ 19 w 68"/>
                <a:gd name="T53" fmla="*/ 19 h 67"/>
                <a:gd name="T54" fmla="*/ 20 w 68"/>
                <a:gd name="T55" fmla="*/ 12 h 67"/>
                <a:gd name="T56" fmla="*/ 21 w 68"/>
                <a:gd name="T57" fmla="*/ 19 h 67"/>
                <a:gd name="T58" fmla="*/ 29 w 68"/>
                <a:gd name="T59" fmla="*/ 20 h 67"/>
                <a:gd name="T60" fmla="*/ 21 w 68"/>
                <a:gd name="T61" fmla="*/ 21 h 67"/>
                <a:gd name="T62" fmla="*/ 20 w 68"/>
                <a:gd name="T63" fmla="*/ 28 h 67"/>
                <a:gd name="T64" fmla="*/ 19 w 68"/>
                <a:gd name="T65" fmla="*/ 21 h 67"/>
                <a:gd name="T66" fmla="*/ 12 w 68"/>
                <a:gd name="T67" fmla="*/ 20 h 67"/>
                <a:gd name="T68" fmla="*/ 26 w 68"/>
                <a:gd name="T69" fmla="*/ 53 h 67"/>
                <a:gd name="T70" fmla="*/ 25 w 68"/>
                <a:gd name="T71" fmla="*/ 53 h 67"/>
                <a:gd name="T72" fmla="*/ 16 w 68"/>
                <a:gd name="T73" fmla="*/ 53 h 67"/>
                <a:gd name="T74" fmla="*/ 15 w 68"/>
                <a:gd name="T75" fmla="*/ 53 h 67"/>
                <a:gd name="T76" fmla="*/ 19 w 68"/>
                <a:gd name="T77" fmla="*/ 47 h 67"/>
                <a:gd name="T78" fmla="*/ 15 w 68"/>
                <a:gd name="T79" fmla="*/ 42 h 67"/>
                <a:gd name="T80" fmla="*/ 20 w 68"/>
                <a:gd name="T81" fmla="*/ 46 h 67"/>
                <a:gd name="T82" fmla="*/ 26 w 68"/>
                <a:gd name="T83" fmla="*/ 42 h 67"/>
                <a:gd name="T84" fmla="*/ 22 w 68"/>
                <a:gd name="T85" fmla="*/ 47 h 67"/>
                <a:gd name="T86" fmla="*/ 40 w 68"/>
                <a:gd name="T87" fmla="*/ 19 h 67"/>
                <a:gd name="T88" fmla="*/ 56 w 68"/>
                <a:gd name="T89" fmla="*/ 18 h 67"/>
                <a:gd name="T90" fmla="*/ 56 w 68"/>
                <a:gd name="T91" fmla="*/ 20 h 67"/>
                <a:gd name="T92" fmla="*/ 40 w 68"/>
                <a:gd name="T93" fmla="*/ 19 h 67"/>
                <a:gd name="T94" fmla="*/ 55 w 68"/>
                <a:gd name="T95" fmla="*/ 45 h 67"/>
                <a:gd name="T96" fmla="*/ 40 w 68"/>
                <a:gd name="T97" fmla="*/ 44 h 67"/>
                <a:gd name="T98" fmla="*/ 55 w 68"/>
                <a:gd name="T99" fmla="*/ 43 h 67"/>
                <a:gd name="T100" fmla="*/ 56 w 68"/>
                <a:gd name="T101" fmla="*/ 50 h 67"/>
                <a:gd name="T102" fmla="*/ 41 w 68"/>
                <a:gd name="T103" fmla="*/ 51 h 67"/>
                <a:gd name="T104" fmla="*/ 41 w 68"/>
                <a:gd name="T105" fmla="*/ 49 h 67"/>
                <a:gd name="T106" fmla="*/ 56 w 68"/>
                <a:gd name="T107" fmla="*/ 5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57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5" y="67"/>
                    <a:pt x="1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3" y="67"/>
                    <a:pt x="68" y="62"/>
                    <a:pt x="68" y="56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5"/>
                    <a:pt x="63" y="0"/>
                    <a:pt x="57" y="0"/>
                  </a:cubicBezTo>
                  <a:close/>
                  <a:moveTo>
                    <a:pt x="65" y="11"/>
                  </a:moveTo>
                  <a:cubicBezTo>
                    <a:pt x="65" y="56"/>
                    <a:pt x="65" y="56"/>
                    <a:pt x="65" y="56"/>
                  </a:cubicBezTo>
                  <a:cubicBezTo>
                    <a:pt x="65" y="61"/>
                    <a:pt x="61" y="64"/>
                    <a:pt x="5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7" y="64"/>
                    <a:pt x="3" y="61"/>
                    <a:pt x="3" y="56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7"/>
                    <a:pt x="7" y="3"/>
                    <a:pt x="12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61" y="3"/>
                    <a:pt x="65" y="7"/>
                    <a:pt x="65" y="11"/>
                  </a:cubicBezTo>
                  <a:close/>
                  <a:moveTo>
                    <a:pt x="56" y="5"/>
                  </a:moveTo>
                  <a:cubicBezTo>
                    <a:pt x="12" y="5"/>
                    <a:pt x="12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9"/>
                    <a:pt x="9" y="62"/>
                    <a:pt x="12" y="62"/>
                  </a:cubicBezTo>
                  <a:cubicBezTo>
                    <a:pt x="56" y="62"/>
                    <a:pt x="56" y="62"/>
                    <a:pt x="56" y="62"/>
                  </a:cubicBezTo>
                  <a:cubicBezTo>
                    <a:pt x="60" y="62"/>
                    <a:pt x="63" y="59"/>
                    <a:pt x="63" y="56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8"/>
                    <a:pt x="60" y="5"/>
                    <a:pt x="56" y="5"/>
                  </a:cubicBezTo>
                  <a:close/>
                  <a:moveTo>
                    <a:pt x="61" y="12"/>
                  </a:moveTo>
                  <a:cubicBezTo>
                    <a:pt x="61" y="33"/>
                    <a:pt x="61" y="33"/>
                    <a:pt x="61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9" y="7"/>
                    <a:pt x="61" y="9"/>
                    <a:pt x="61" y="12"/>
                  </a:cubicBezTo>
                  <a:close/>
                  <a:moveTo>
                    <a:pt x="12" y="7"/>
                  </a:moveTo>
                  <a:cubicBezTo>
                    <a:pt x="33" y="7"/>
                    <a:pt x="33" y="7"/>
                    <a:pt x="33" y="7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9"/>
                    <a:pt x="10" y="7"/>
                    <a:pt x="12" y="7"/>
                  </a:cubicBezTo>
                  <a:close/>
                  <a:moveTo>
                    <a:pt x="8" y="56"/>
                  </a:moveTo>
                  <a:cubicBezTo>
                    <a:pt x="8" y="35"/>
                    <a:pt x="8" y="35"/>
                    <a:pt x="8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56" y="60"/>
                  </a:moveTo>
                  <a:cubicBezTo>
                    <a:pt x="35" y="60"/>
                    <a:pt x="35" y="60"/>
                    <a:pt x="35" y="60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58"/>
                    <a:pt x="59" y="60"/>
                    <a:pt x="56" y="60"/>
                  </a:cubicBezTo>
                  <a:close/>
                  <a:moveTo>
                    <a:pt x="12" y="20"/>
                  </a:moveTo>
                  <a:cubicBezTo>
                    <a:pt x="12" y="19"/>
                    <a:pt x="13" y="19"/>
                    <a:pt x="13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3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9" y="19"/>
                    <a:pt x="29" y="20"/>
                  </a:cubicBezTo>
                  <a:cubicBezTo>
                    <a:pt x="29" y="20"/>
                    <a:pt x="28" y="21"/>
                    <a:pt x="28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8"/>
                    <a:pt x="20" y="28"/>
                  </a:cubicBezTo>
                  <a:cubicBezTo>
                    <a:pt x="20" y="28"/>
                    <a:pt x="19" y="27"/>
                    <a:pt x="19" y="27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2" y="20"/>
                    <a:pt x="12" y="20"/>
                  </a:cubicBezTo>
                  <a:close/>
                  <a:moveTo>
                    <a:pt x="26" y="52"/>
                  </a:moveTo>
                  <a:cubicBezTo>
                    <a:pt x="27" y="52"/>
                    <a:pt x="27" y="53"/>
                    <a:pt x="26" y="53"/>
                  </a:cubicBezTo>
                  <a:cubicBezTo>
                    <a:pt x="26" y="53"/>
                    <a:pt x="26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4" y="53"/>
                    <a:pt x="14" y="52"/>
                    <a:pt x="15" y="5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2"/>
                    <a:pt x="15" y="42"/>
                  </a:cubicBezTo>
                  <a:cubicBezTo>
                    <a:pt x="15" y="41"/>
                    <a:pt x="16" y="41"/>
                    <a:pt x="16" y="42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1"/>
                    <a:pt x="26" y="41"/>
                    <a:pt x="26" y="42"/>
                  </a:cubicBezTo>
                  <a:cubicBezTo>
                    <a:pt x="27" y="42"/>
                    <a:pt x="27" y="43"/>
                    <a:pt x="26" y="43"/>
                  </a:cubicBezTo>
                  <a:cubicBezTo>
                    <a:pt x="22" y="47"/>
                    <a:pt x="22" y="47"/>
                    <a:pt x="22" y="47"/>
                  </a:cubicBezTo>
                  <a:lnTo>
                    <a:pt x="26" y="52"/>
                  </a:lnTo>
                  <a:close/>
                  <a:moveTo>
                    <a:pt x="40" y="19"/>
                  </a:moveTo>
                  <a:cubicBezTo>
                    <a:pt x="40" y="19"/>
                    <a:pt x="41" y="18"/>
                    <a:pt x="41" y="18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57" y="19"/>
                    <a:pt x="57" y="19"/>
                  </a:cubicBezTo>
                  <a:cubicBezTo>
                    <a:pt x="57" y="20"/>
                    <a:pt x="56" y="20"/>
                    <a:pt x="56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0" y="20"/>
                    <a:pt x="40" y="19"/>
                  </a:cubicBezTo>
                  <a:close/>
                  <a:moveTo>
                    <a:pt x="56" y="44"/>
                  </a:moveTo>
                  <a:cubicBezTo>
                    <a:pt x="56" y="45"/>
                    <a:pt x="56" y="45"/>
                    <a:pt x="55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5"/>
                    <a:pt x="40" y="45"/>
                    <a:pt x="40" y="44"/>
                  </a:cubicBezTo>
                  <a:cubicBezTo>
                    <a:pt x="40" y="44"/>
                    <a:pt x="41" y="43"/>
                    <a:pt x="41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6" y="43"/>
                    <a:pt x="56" y="44"/>
                    <a:pt x="56" y="44"/>
                  </a:cubicBezTo>
                  <a:close/>
                  <a:moveTo>
                    <a:pt x="56" y="50"/>
                  </a:moveTo>
                  <a:cubicBezTo>
                    <a:pt x="56" y="51"/>
                    <a:pt x="56" y="51"/>
                    <a:pt x="55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0" y="51"/>
                    <a:pt x="40" y="50"/>
                  </a:cubicBezTo>
                  <a:cubicBezTo>
                    <a:pt x="40" y="50"/>
                    <a:pt x="41" y="49"/>
                    <a:pt x="41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50"/>
                    <a:pt x="56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5306770" y="2422592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9" name="Freeform 17"/>
            <p:cNvSpPr>
              <a:spLocks noEditPoints="1"/>
            </p:cNvSpPr>
            <p:nvPr/>
          </p:nvSpPr>
          <p:spPr bwMode="auto">
            <a:xfrm>
              <a:off x="6152013" y="1676755"/>
              <a:ext cx="587809" cy="497909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0" name="Freeform 62"/>
            <p:cNvSpPr>
              <a:spLocks noEditPoints="1"/>
            </p:cNvSpPr>
            <p:nvPr/>
          </p:nvSpPr>
          <p:spPr bwMode="auto">
            <a:xfrm>
              <a:off x="5092991" y="1932809"/>
              <a:ext cx="344503" cy="398192"/>
            </a:xfrm>
            <a:custGeom>
              <a:avLst/>
              <a:gdLst>
                <a:gd name="T0" fmla="*/ 54 w 62"/>
                <a:gd name="T1" fmla="*/ 0 h 72"/>
                <a:gd name="T2" fmla="*/ 8 w 62"/>
                <a:gd name="T3" fmla="*/ 0 h 72"/>
                <a:gd name="T4" fmla="*/ 0 w 62"/>
                <a:gd name="T5" fmla="*/ 8 h 72"/>
                <a:gd name="T6" fmla="*/ 0 w 62"/>
                <a:gd name="T7" fmla="*/ 64 h 72"/>
                <a:gd name="T8" fmla="*/ 8 w 62"/>
                <a:gd name="T9" fmla="*/ 72 h 72"/>
                <a:gd name="T10" fmla="*/ 54 w 62"/>
                <a:gd name="T11" fmla="*/ 72 h 72"/>
                <a:gd name="T12" fmla="*/ 62 w 62"/>
                <a:gd name="T13" fmla="*/ 64 h 72"/>
                <a:gd name="T14" fmla="*/ 62 w 62"/>
                <a:gd name="T15" fmla="*/ 8 h 72"/>
                <a:gd name="T16" fmla="*/ 54 w 62"/>
                <a:gd name="T17" fmla="*/ 0 h 72"/>
                <a:gd name="T18" fmla="*/ 8 w 62"/>
                <a:gd name="T19" fmla="*/ 3 h 72"/>
                <a:gd name="T20" fmla="*/ 54 w 62"/>
                <a:gd name="T21" fmla="*/ 3 h 72"/>
                <a:gd name="T22" fmla="*/ 59 w 62"/>
                <a:gd name="T23" fmla="*/ 8 h 72"/>
                <a:gd name="T24" fmla="*/ 59 w 62"/>
                <a:gd name="T25" fmla="*/ 64 h 72"/>
                <a:gd name="T26" fmla="*/ 54 w 62"/>
                <a:gd name="T27" fmla="*/ 69 h 72"/>
                <a:gd name="T28" fmla="*/ 8 w 62"/>
                <a:gd name="T29" fmla="*/ 69 h 72"/>
                <a:gd name="T30" fmla="*/ 3 w 62"/>
                <a:gd name="T31" fmla="*/ 64 h 72"/>
                <a:gd name="T32" fmla="*/ 3 w 62"/>
                <a:gd name="T33" fmla="*/ 8 h 72"/>
                <a:gd name="T34" fmla="*/ 8 w 62"/>
                <a:gd name="T35" fmla="*/ 3 h 72"/>
                <a:gd name="T36" fmla="*/ 7 w 62"/>
                <a:gd name="T37" fmla="*/ 62 h 72"/>
                <a:gd name="T38" fmla="*/ 55 w 62"/>
                <a:gd name="T39" fmla="*/ 62 h 72"/>
                <a:gd name="T40" fmla="*/ 56 w 62"/>
                <a:gd name="T41" fmla="*/ 61 h 72"/>
                <a:gd name="T42" fmla="*/ 56 w 62"/>
                <a:gd name="T43" fmla="*/ 7 h 72"/>
                <a:gd name="T44" fmla="*/ 55 w 62"/>
                <a:gd name="T45" fmla="*/ 6 h 72"/>
                <a:gd name="T46" fmla="*/ 7 w 62"/>
                <a:gd name="T47" fmla="*/ 6 h 72"/>
                <a:gd name="T48" fmla="*/ 6 w 62"/>
                <a:gd name="T49" fmla="*/ 7 h 72"/>
                <a:gd name="T50" fmla="*/ 6 w 62"/>
                <a:gd name="T51" fmla="*/ 61 h 72"/>
                <a:gd name="T52" fmla="*/ 7 w 62"/>
                <a:gd name="T53" fmla="*/ 62 h 72"/>
                <a:gd name="T54" fmla="*/ 8 w 62"/>
                <a:gd name="T55" fmla="*/ 8 h 72"/>
                <a:gd name="T56" fmla="*/ 54 w 62"/>
                <a:gd name="T57" fmla="*/ 8 h 72"/>
                <a:gd name="T58" fmla="*/ 54 w 62"/>
                <a:gd name="T59" fmla="*/ 60 h 72"/>
                <a:gd name="T60" fmla="*/ 8 w 62"/>
                <a:gd name="T61" fmla="*/ 60 h 72"/>
                <a:gd name="T62" fmla="*/ 8 w 62"/>
                <a:gd name="T63" fmla="*/ 8 h 72"/>
                <a:gd name="T64" fmla="*/ 33 w 62"/>
                <a:gd name="T65" fmla="*/ 66 h 72"/>
                <a:gd name="T66" fmla="*/ 31 w 62"/>
                <a:gd name="T67" fmla="*/ 68 h 72"/>
                <a:gd name="T68" fmla="*/ 29 w 62"/>
                <a:gd name="T69" fmla="*/ 66 h 72"/>
                <a:gd name="T70" fmla="*/ 31 w 62"/>
                <a:gd name="T71" fmla="*/ 64 h 72"/>
                <a:gd name="T72" fmla="*/ 33 w 62"/>
                <a:gd name="T73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" h="72">
                  <a:moveTo>
                    <a:pt x="54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4" y="72"/>
                    <a:pt x="8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8" y="72"/>
                    <a:pt x="62" y="68"/>
                    <a:pt x="62" y="6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3"/>
                    <a:pt x="58" y="0"/>
                    <a:pt x="54" y="0"/>
                  </a:cubicBezTo>
                  <a:close/>
                  <a:moveTo>
                    <a:pt x="8" y="3"/>
                  </a:moveTo>
                  <a:cubicBezTo>
                    <a:pt x="54" y="3"/>
                    <a:pt x="54" y="3"/>
                    <a:pt x="54" y="3"/>
                  </a:cubicBezTo>
                  <a:cubicBezTo>
                    <a:pt x="56" y="3"/>
                    <a:pt x="59" y="5"/>
                    <a:pt x="59" y="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7"/>
                    <a:pt x="56" y="69"/>
                    <a:pt x="54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5" y="69"/>
                    <a:pt x="3" y="67"/>
                    <a:pt x="3" y="6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5"/>
                    <a:pt x="5" y="3"/>
                    <a:pt x="8" y="3"/>
                  </a:cubicBezTo>
                  <a:close/>
                  <a:moveTo>
                    <a:pt x="7" y="62"/>
                  </a:move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6" y="61"/>
                    <a:pt x="56" y="61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6"/>
                    <a:pt x="55" y="6"/>
                    <a:pt x="55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1"/>
                    <a:pt x="7" y="62"/>
                    <a:pt x="7" y="62"/>
                  </a:cubicBezTo>
                  <a:close/>
                  <a:moveTo>
                    <a:pt x="8" y="8"/>
                  </a:moveTo>
                  <a:cubicBezTo>
                    <a:pt x="54" y="8"/>
                    <a:pt x="54" y="8"/>
                    <a:pt x="54" y="8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8" y="60"/>
                    <a:pt x="8" y="60"/>
                    <a:pt x="8" y="60"/>
                  </a:cubicBezTo>
                  <a:lnTo>
                    <a:pt x="8" y="8"/>
                  </a:lnTo>
                  <a:close/>
                  <a:moveTo>
                    <a:pt x="33" y="66"/>
                  </a:moveTo>
                  <a:cubicBezTo>
                    <a:pt x="33" y="67"/>
                    <a:pt x="32" y="68"/>
                    <a:pt x="31" y="68"/>
                  </a:cubicBezTo>
                  <a:cubicBezTo>
                    <a:pt x="30" y="68"/>
                    <a:pt x="29" y="67"/>
                    <a:pt x="29" y="66"/>
                  </a:cubicBezTo>
                  <a:cubicBezTo>
                    <a:pt x="29" y="65"/>
                    <a:pt x="30" y="64"/>
                    <a:pt x="31" y="64"/>
                  </a:cubicBezTo>
                  <a:cubicBezTo>
                    <a:pt x="32" y="64"/>
                    <a:pt x="33" y="65"/>
                    <a:pt x="33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1" name="Freeform 52"/>
            <p:cNvSpPr>
              <a:spLocks noEditPoints="1"/>
            </p:cNvSpPr>
            <p:nvPr/>
          </p:nvSpPr>
          <p:spPr bwMode="auto">
            <a:xfrm>
              <a:off x="4255025" y="3865833"/>
              <a:ext cx="360381" cy="339058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2" name="Freeform 85"/>
            <p:cNvSpPr>
              <a:spLocks noEditPoints="1"/>
            </p:cNvSpPr>
            <p:nvPr/>
          </p:nvSpPr>
          <p:spPr bwMode="auto">
            <a:xfrm>
              <a:off x="7897415" y="2727666"/>
              <a:ext cx="397387" cy="298627"/>
            </a:xfrm>
            <a:custGeom>
              <a:avLst/>
              <a:gdLst>
                <a:gd name="T0" fmla="*/ 53 w 71"/>
                <a:gd name="T1" fmla="*/ 5 h 51"/>
                <a:gd name="T2" fmla="*/ 0 w 71"/>
                <a:gd name="T3" fmla="*/ 12 h 51"/>
                <a:gd name="T4" fmla="*/ 8 w 71"/>
                <a:gd name="T5" fmla="*/ 33 h 51"/>
                <a:gd name="T6" fmla="*/ 12 w 71"/>
                <a:gd name="T7" fmla="*/ 43 h 51"/>
                <a:gd name="T8" fmla="*/ 46 w 71"/>
                <a:gd name="T9" fmla="*/ 40 h 51"/>
                <a:gd name="T10" fmla="*/ 11 w 71"/>
                <a:gd name="T11" fmla="*/ 35 h 51"/>
                <a:gd name="T12" fmla="*/ 48 w 71"/>
                <a:gd name="T13" fmla="*/ 31 h 51"/>
                <a:gd name="T14" fmla="*/ 56 w 71"/>
                <a:gd name="T15" fmla="*/ 6 h 51"/>
                <a:gd name="T16" fmla="*/ 71 w 71"/>
                <a:gd name="T17" fmla="*/ 2 h 51"/>
                <a:gd name="T18" fmla="*/ 45 w 71"/>
                <a:gd name="T19" fmla="*/ 18 h 51"/>
                <a:gd name="T20" fmla="*/ 49 w 71"/>
                <a:gd name="T21" fmla="*/ 18 h 51"/>
                <a:gd name="T22" fmla="*/ 45 w 71"/>
                <a:gd name="T23" fmla="*/ 20 h 51"/>
                <a:gd name="T24" fmla="*/ 9 w 71"/>
                <a:gd name="T25" fmla="*/ 30 h 51"/>
                <a:gd name="T26" fmla="*/ 12 w 71"/>
                <a:gd name="T27" fmla="*/ 32 h 51"/>
                <a:gd name="T28" fmla="*/ 28 w 71"/>
                <a:gd name="T29" fmla="*/ 18 h 51"/>
                <a:gd name="T30" fmla="*/ 35 w 71"/>
                <a:gd name="T31" fmla="*/ 18 h 51"/>
                <a:gd name="T32" fmla="*/ 43 w 71"/>
                <a:gd name="T33" fmla="*/ 18 h 51"/>
                <a:gd name="T34" fmla="*/ 28 w 71"/>
                <a:gd name="T35" fmla="*/ 20 h 51"/>
                <a:gd name="T36" fmla="*/ 28 w 71"/>
                <a:gd name="T37" fmla="*/ 25 h 51"/>
                <a:gd name="T38" fmla="*/ 21 w 71"/>
                <a:gd name="T39" fmla="*/ 25 h 51"/>
                <a:gd name="T40" fmla="*/ 26 w 71"/>
                <a:gd name="T41" fmla="*/ 25 h 51"/>
                <a:gd name="T42" fmla="*/ 20 w 71"/>
                <a:gd name="T43" fmla="*/ 13 h 51"/>
                <a:gd name="T44" fmla="*/ 18 w 71"/>
                <a:gd name="T45" fmla="*/ 18 h 51"/>
                <a:gd name="T46" fmla="*/ 18 w 71"/>
                <a:gd name="T47" fmla="*/ 13 h 51"/>
                <a:gd name="T48" fmla="*/ 19 w 71"/>
                <a:gd name="T49" fmla="*/ 25 h 51"/>
                <a:gd name="T50" fmla="*/ 18 w 71"/>
                <a:gd name="T51" fmla="*/ 20 h 51"/>
                <a:gd name="T52" fmla="*/ 5 w 71"/>
                <a:gd name="T53" fmla="*/ 20 h 51"/>
                <a:gd name="T54" fmla="*/ 13 w 71"/>
                <a:gd name="T55" fmla="*/ 27 h 51"/>
                <a:gd name="T56" fmla="*/ 14 w 71"/>
                <a:gd name="T57" fmla="*/ 32 h 51"/>
                <a:gd name="T58" fmla="*/ 26 w 71"/>
                <a:gd name="T59" fmla="*/ 27 h 51"/>
                <a:gd name="T60" fmla="*/ 21 w 71"/>
                <a:gd name="T61" fmla="*/ 27 h 51"/>
                <a:gd name="T62" fmla="*/ 33 w 71"/>
                <a:gd name="T63" fmla="*/ 32 h 51"/>
                <a:gd name="T64" fmla="*/ 36 w 71"/>
                <a:gd name="T65" fmla="*/ 27 h 51"/>
                <a:gd name="T66" fmla="*/ 35 w 71"/>
                <a:gd name="T67" fmla="*/ 32 h 51"/>
                <a:gd name="T68" fmla="*/ 37 w 71"/>
                <a:gd name="T69" fmla="*/ 20 h 51"/>
                <a:gd name="T70" fmla="*/ 36 w 71"/>
                <a:gd name="T71" fmla="*/ 25 h 51"/>
                <a:gd name="T72" fmla="*/ 9 w 71"/>
                <a:gd name="T73" fmla="*/ 13 h 51"/>
                <a:gd name="T74" fmla="*/ 3 w 71"/>
                <a:gd name="T75" fmla="*/ 14 h 51"/>
                <a:gd name="T76" fmla="*/ 42 w 71"/>
                <a:gd name="T77" fmla="*/ 32 h 51"/>
                <a:gd name="T78" fmla="*/ 46 w 71"/>
                <a:gd name="T79" fmla="*/ 27 h 51"/>
                <a:gd name="T80" fmla="*/ 13 w 71"/>
                <a:gd name="T81" fmla="*/ 44 h 51"/>
                <a:gd name="T82" fmla="*/ 17 w 71"/>
                <a:gd name="T83" fmla="*/ 48 h 51"/>
                <a:gd name="T84" fmla="*/ 12 w 71"/>
                <a:gd name="T85" fmla="*/ 48 h 51"/>
                <a:gd name="T86" fmla="*/ 13 w 71"/>
                <a:gd name="T87" fmla="*/ 49 h 51"/>
                <a:gd name="T88" fmla="*/ 40 w 71"/>
                <a:gd name="T89" fmla="*/ 51 h 51"/>
                <a:gd name="T90" fmla="*/ 40 w 71"/>
                <a:gd name="T91" fmla="*/ 49 h 51"/>
                <a:gd name="T92" fmla="*/ 42 w 71"/>
                <a:gd name="T9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51">
                  <a:moveTo>
                    <a:pt x="70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6" y="0"/>
                    <a:pt x="54" y="2"/>
                    <a:pt x="53" y="5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1" y="11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8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41"/>
                    <a:pt x="10" y="43"/>
                    <a:pt x="12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7" y="42"/>
                    <a:pt x="47" y="41"/>
                  </a:cubicBezTo>
                  <a:cubicBezTo>
                    <a:pt x="47" y="41"/>
                    <a:pt x="46" y="40"/>
                    <a:pt x="46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5" y="35"/>
                    <a:pt x="47" y="33"/>
                    <a:pt x="48" y="31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4"/>
                    <a:pt x="58" y="3"/>
                    <a:pt x="5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1" y="3"/>
                    <a:pt x="71" y="2"/>
                  </a:cubicBezTo>
                  <a:cubicBezTo>
                    <a:pt x="71" y="1"/>
                    <a:pt x="70" y="0"/>
                    <a:pt x="70" y="0"/>
                  </a:cubicBezTo>
                  <a:close/>
                  <a:moveTo>
                    <a:pt x="49" y="18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50" y="13"/>
                    <a:pt x="50" y="13"/>
                    <a:pt x="50" y="13"/>
                  </a:cubicBezTo>
                  <a:lnTo>
                    <a:pt x="49" y="18"/>
                  </a:lnTo>
                  <a:close/>
                  <a:moveTo>
                    <a:pt x="47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8" y="20"/>
                    <a:pt x="48" y="20"/>
                    <a:pt x="48" y="20"/>
                  </a:cubicBezTo>
                  <a:lnTo>
                    <a:pt x="47" y="25"/>
                  </a:lnTo>
                  <a:close/>
                  <a:moveTo>
                    <a:pt x="9" y="30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0" y="31"/>
                    <a:pt x="9" y="30"/>
                  </a:cubicBezTo>
                  <a:close/>
                  <a:moveTo>
                    <a:pt x="35" y="18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5" y="13"/>
                    <a:pt x="35" y="13"/>
                    <a:pt x="35" y="13"/>
                  </a:cubicBezTo>
                  <a:lnTo>
                    <a:pt x="35" y="18"/>
                  </a:lnTo>
                  <a:close/>
                  <a:moveTo>
                    <a:pt x="37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3"/>
                  </a:lnTo>
                  <a:close/>
                  <a:moveTo>
                    <a:pt x="28" y="20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0"/>
                  </a:lnTo>
                  <a:close/>
                  <a:moveTo>
                    <a:pt x="2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5"/>
                  </a:lnTo>
                  <a:close/>
                  <a:moveTo>
                    <a:pt x="26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7" y="13"/>
                    <a:pt x="27" y="13"/>
                    <a:pt x="27" y="13"/>
                  </a:cubicBezTo>
                  <a:lnTo>
                    <a:pt x="26" y="18"/>
                  </a:lnTo>
                  <a:close/>
                  <a:moveTo>
                    <a:pt x="18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lnTo>
                    <a:pt x="18" y="18"/>
                  </a:lnTo>
                  <a:close/>
                  <a:moveTo>
                    <a:pt x="18" y="20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8" y="20"/>
                  </a:lnTo>
                  <a:close/>
                  <a:moveTo>
                    <a:pt x="11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1" y="25"/>
                  </a:lnTo>
                  <a:close/>
                  <a:moveTo>
                    <a:pt x="13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4" y="32"/>
                    <a:pt x="14" y="32"/>
                    <a:pt x="14" y="32"/>
                  </a:cubicBezTo>
                  <a:lnTo>
                    <a:pt x="13" y="27"/>
                  </a:lnTo>
                  <a:close/>
                  <a:moveTo>
                    <a:pt x="21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27"/>
                  </a:lnTo>
                  <a:close/>
                  <a:moveTo>
                    <a:pt x="28" y="27"/>
                  </a:moveTo>
                  <a:cubicBezTo>
                    <a:pt x="34" y="27"/>
                    <a:pt x="34" y="27"/>
                    <a:pt x="34" y="2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8" y="32"/>
                    <a:pt x="28" y="32"/>
                    <a:pt x="28" y="32"/>
                  </a:cubicBezTo>
                  <a:lnTo>
                    <a:pt x="28" y="27"/>
                  </a:lnTo>
                  <a:close/>
                  <a:moveTo>
                    <a:pt x="36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5" y="32"/>
                    <a:pt x="35" y="32"/>
                    <a:pt x="35" y="32"/>
                  </a:cubicBezTo>
                  <a:lnTo>
                    <a:pt x="36" y="27"/>
                  </a:lnTo>
                  <a:close/>
                  <a:moveTo>
                    <a:pt x="36" y="25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36" y="25"/>
                  </a:lnTo>
                  <a:close/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4" y="13"/>
                  </a:cubicBezTo>
                  <a:close/>
                  <a:moveTo>
                    <a:pt x="42" y="32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1"/>
                    <a:pt x="43" y="32"/>
                    <a:pt x="42" y="32"/>
                  </a:cubicBezTo>
                  <a:close/>
                  <a:moveTo>
                    <a:pt x="13" y="44"/>
                  </a:moveTo>
                  <a:cubicBezTo>
                    <a:pt x="11" y="44"/>
                    <a:pt x="10" y="46"/>
                    <a:pt x="10" y="48"/>
                  </a:cubicBezTo>
                  <a:cubicBezTo>
                    <a:pt x="10" y="50"/>
                    <a:pt x="11" y="51"/>
                    <a:pt x="13" y="51"/>
                  </a:cubicBezTo>
                  <a:cubicBezTo>
                    <a:pt x="15" y="51"/>
                    <a:pt x="17" y="50"/>
                    <a:pt x="17" y="48"/>
                  </a:cubicBezTo>
                  <a:cubicBezTo>
                    <a:pt x="17" y="46"/>
                    <a:pt x="15" y="44"/>
                    <a:pt x="13" y="44"/>
                  </a:cubicBezTo>
                  <a:close/>
                  <a:moveTo>
                    <a:pt x="13" y="49"/>
                  </a:moveTo>
                  <a:cubicBezTo>
                    <a:pt x="13" y="49"/>
                    <a:pt x="12" y="48"/>
                    <a:pt x="12" y="48"/>
                  </a:cubicBezTo>
                  <a:cubicBezTo>
                    <a:pt x="12" y="47"/>
                    <a:pt x="13" y="46"/>
                    <a:pt x="13" y="46"/>
                  </a:cubicBezTo>
                  <a:cubicBezTo>
                    <a:pt x="14" y="46"/>
                    <a:pt x="15" y="47"/>
                    <a:pt x="15" y="48"/>
                  </a:cubicBezTo>
                  <a:cubicBezTo>
                    <a:pt x="15" y="48"/>
                    <a:pt x="14" y="49"/>
                    <a:pt x="13" y="49"/>
                  </a:cubicBezTo>
                  <a:close/>
                  <a:moveTo>
                    <a:pt x="40" y="44"/>
                  </a:moveTo>
                  <a:cubicBezTo>
                    <a:pt x="38" y="44"/>
                    <a:pt x="37" y="46"/>
                    <a:pt x="37" y="48"/>
                  </a:cubicBezTo>
                  <a:cubicBezTo>
                    <a:pt x="37" y="50"/>
                    <a:pt x="38" y="51"/>
                    <a:pt x="40" y="51"/>
                  </a:cubicBezTo>
                  <a:cubicBezTo>
                    <a:pt x="42" y="51"/>
                    <a:pt x="44" y="50"/>
                    <a:pt x="44" y="48"/>
                  </a:cubicBezTo>
                  <a:cubicBezTo>
                    <a:pt x="44" y="46"/>
                    <a:pt x="42" y="44"/>
                    <a:pt x="40" y="44"/>
                  </a:cubicBezTo>
                  <a:close/>
                  <a:moveTo>
                    <a:pt x="40" y="49"/>
                  </a:moveTo>
                  <a:cubicBezTo>
                    <a:pt x="39" y="49"/>
                    <a:pt x="39" y="48"/>
                    <a:pt x="39" y="48"/>
                  </a:cubicBezTo>
                  <a:cubicBezTo>
                    <a:pt x="39" y="47"/>
                    <a:pt x="39" y="46"/>
                    <a:pt x="40" y="46"/>
                  </a:cubicBezTo>
                  <a:cubicBezTo>
                    <a:pt x="41" y="46"/>
                    <a:pt x="42" y="47"/>
                    <a:pt x="42" y="48"/>
                  </a:cubicBezTo>
                  <a:cubicBezTo>
                    <a:pt x="42" y="48"/>
                    <a:pt x="41" y="49"/>
                    <a:pt x="40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3" name="Freeform 86"/>
            <p:cNvSpPr>
              <a:spLocks noEditPoints="1"/>
            </p:cNvSpPr>
            <p:nvPr/>
          </p:nvSpPr>
          <p:spPr bwMode="auto">
            <a:xfrm>
              <a:off x="7302816" y="2167613"/>
              <a:ext cx="492109" cy="426303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4" name="Freeform 28"/>
            <p:cNvSpPr>
              <a:spLocks noEditPoints="1"/>
            </p:cNvSpPr>
            <p:nvPr/>
          </p:nvSpPr>
          <p:spPr bwMode="auto">
            <a:xfrm>
              <a:off x="3867266" y="4240810"/>
              <a:ext cx="470524" cy="381798"/>
            </a:xfrm>
            <a:custGeom>
              <a:avLst/>
              <a:gdLst>
                <a:gd name="T0" fmla="*/ 26 w 74"/>
                <a:gd name="T1" fmla="*/ 0 h 60"/>
                <a:gd name="T2" fmla="*/ 19 w 74"/>
                <a:gd name="T3" fmla="*/ 53 h 60"/>
                <a:gd name="T4" fmla="*/ 49 w 74"/>
                <a:gd name="T5" fmla="*/ 60 h 60"/>
                <a:gd name="T6" fmla="*/ 56 w 74"/>
                <a:gd name="T7" fmla="*/ 7 h 60"/>
                <a:gd name="T8" fmla="*/ 53 w 74"/>
                <a:gd name="T9" fmla="*/ 7 h 60"/>
                <a:gd name="T10" fmla="*/ 49 w 74"/>
                <a:gd name="T11" fmla="*/ 57 h 60"/>
                <a:gd name="T12" fmla="*/ 22 w 74"/>
                <a:gd name="T13" fmla="*/ 53 h 60"/>
                <a:gd name="T14" fmla="*/ 26 w 74"/>
                <a:gd name="T15" fmla="*/ 3 h 60"/>
                <a:gd name="T16" fmla="*/ 53 w 74"/>
                <a:gd name="T17" fmla="*/ 7 h 60"/>
                <a:gd name="T18" fmla="*/ 25 w 74"/>
                <a:gd name="T19" fmla="*/ 6 h 60"/>
                <a:gd name="T20" fmla="*/ 24 w 74"/>
                <a:gd name="T21" fmla="*/ 50 h 60"/>
                <a:gd name="T22" fmla="*/ 50 w 74"/>
                <a:gd name="T23" fmla="*/ 51 h 60"/>
                <a:gd name="T24" fmla="*/ 51 w 74"/>
                <a:gd name="T25" fmla="*/ 7 h 60"/>
                <a:gd name="T26" fmla="*/ 49 w 74"/>
                <a:gd name="T27" fmla="*/ 49 h 60"/>
                <a:gd name="T28" fmla="*/ 26 w 74"/>
                <a:gd name="T29" fmla="*/ 8 h 60"/>
                <a:gd name="T30" fmla="*/ 49 w 74"/>
                <a:gd name="T31" fmla="*/ 49 h 60"/>
                <a:gd name="T32" fmla="*/ 37 w 74"/>
                <a:gd name="T33" fmla="*/ 56 h 60"/>
                <a:gd name="T34" fmla="*/ 37 w 74"/>
                <a:gd name="T35" fmla="*/ 52 h 60"/>
                <a:gd name="T36" fmla="*/ 74 w 74"/>
                <a:gd name="T37" fmla="*/ 23 h 60"/>
                <a:gd name="T38" fmla="*/ 67 w 74"/>
                <a:gd name="T39" fmla="*/ 41 h 60"/>
                <a:gd name="T40" fmla="*/ 66 w 74"/>
                <a:gd name="T41" fmla="*/ 39 h 60"/>
                <a:gd name="T42" fmla="*/ 66 w 74"/>
                <a:gd name="T43" fmla="*/ 7 h 60"/>
                <a:gd name="T44" fmla="*/ 68 w 74"/>
                <a:gd name="T45" fmla="*/ 6 h 60"/>
                <a:gd name="T46" fmla="*/ 69 w 74"/>
                <a:gd name="T47" fmla="*/ 23 h 60"/>
                <a:gd name="T48" fmla="*/ 64 w 74"/>
                <a:gd name="T49" fmla="*/ 37 h 60"/>
                <a:gd name="T50" fmla="*/ 63 w 74"/>
                <a:gd name="T51" fmla="*/ 35 h 60"/>
                <a:gd name="T52" fmla="*/ 63 w 74"/>
                <a:gd name="T53" fmla="*/ 11 h 60"/>
                <a:gd name="T54" fmla="*/ 65 w 74"/>
                <a:gd name="T55" fmla="*/ 10 h 60"/>
                <a:gd name="T56" fmla="*/ 64 w 74"/>
                <a:gd name="T57" fmla="*/ 23 h 60"/>
                <a:gd name="T58" fmla="*/ 60 w 74"/>
                <a:gd name="T59" fmla="*/ 33 h 60"/>
                <a:gd name="T60" fmla="*/ 60 w 74"/>
                <a:gd name="T61" fmla="*/ 31 h 60"/>
                <a:gd name="T62" fmla="*/ 60 w 74"/>
                <a:gd name="T63" fmla="*/ 15 h 60"/>
                <a:gd name="T64" fmla="*/ 61 w 74"/>
                <a:gd name="T65" fmla="*/ 14 h 60"/>
                <a:gd name="T66" fmla="*/ 8 w 74"/>
                <a:gd name="T67" fmla="*/ 39 h 60"/>
                <a:gd name="T68" fmla="*/ 7 w 74"/>
                <a:gd name="T69" fmla="*/ 41 h 60"/>
                <a:gd name="T70" fmla="*/ 0 w 74"/>
                <a:gd name="T71" fmla="*/ 23 h 60"/>
                <a:gd name="T72" fmla="*/ 8 w 74"/>
                <a:gd name="T73" fmla="*/ 6 h 60"/>
                <a:gd name="T74" fmla="*/ 2 w 74"/>
                <a:gd name="T75" fmla="*/ 23 h 60"/>
                <a:gd name="T76" fmla="*/ 12 w 74"/>
                <a:gd name="T77" fmla="*/ 35 h 60"/>
                <a:gd name="T78" fmla="*/ 11 w 74"/>
                <a:gd name="T79" fmla="*/ 37 h 60"/>
                <a:gd name="T80" fmla="*/ 6 w 74"/>
                <a:gd name="T81" fmla="*/ 23 h 60"/>
                <a:gd name="T82" fmla="*/ 11 w 74"/>
                <a:gd name="T83" fmla="*/ 10 h 60"/>
                <a:gd name="T84" fmla="*/ 8 w 74"/>
                <a:gd name="T85" fmla="*/ 23 h 60"/>
                <a:gd name="T86" fmla="*/ 15 w 74"/>
                <a:gd name="T87" fmla="*/ 15 h 60"/>
                <a:gd name="T88" fmla="*/ 15 w 74"/>
                <a:gd name="T89" fmla="*/ 31 h 60"/>
                <a:gd name="T90" fmla="*/ 14 w 74"/>
                <a:gd name="T91" fmla="*/ 33 h 60"/>
                <a:gd name="T92" fmla="*/ 11 w 74"/>
                <a:gd name="T93" fmla="*/ 23 h 60"/>
                <a:gd name="T94" fmla="*/ 15 w 74"/>
                <a:gd name="T95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" h="60">
                  <a:moveTo>
                    <a:pt x="49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0"/>
                    <a:pt x="19" y="3"/>
                    <a:pt x="19" y="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6"/>
                    <a:pt x="22" y="60"/>
                    <a:pt x="2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3" y="60"/>
                    <a:pt x="56" y="56"/>
                    <a:pt x="56" y="53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3"/>
                    <a:pt x="53" y="0"/>
                    <a:pt x="49" y="0"/>
                  </a:cubicBezTo>
                  <a:close/>
                  <a:moveTo>
                    <a:pt x="53" y="7"/>
                  </a:moveTo>
                  <a:cubicBezTo>
                    <a:pt x="53" y="53"/>
                    <a:pt x="53" y="53"/>
                    <a:pt x="53" y="53"/>
                  </a:cubicBezTo>
                  <a:cubicBezTo>
                    <a:pt x="53" y="55"/>
                    <a:pt x="51" y="57"/>
                    <a:pt x="49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4" y="57"/>
                    <a:pt x="22" y="55"/>
                    <a:pt x="22" y="53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5"/>
                    <a:pt x="24" y="3"/>
                    <a:pt x="26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1" y="3"/>
                    <a:pt x="53" y="5"/>
                    <a:pt x="53" y="7"/>
                  </a:cubicBezTo>
                  <a:close/>
                  <a:moveTo>
                    <a:pt x="50" y="6"/>
                  </a:move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4" y="6"/>
                    <a:pt x="24" y="7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1"/>
                    <a:pt x="24" y="51"/>
                    <a:pt x="25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1" y="51"/>
                    <a:pt x="51" y="50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6"/>
                    <a:pt x="50" y="6"/>
                  </a:cubicBezTo>
                  <a:close/>
                  <a:moveTo>
                    <a:pt x="49" y="49"/>
                  </a:moveTo>
                  <a:cubicBezTo>
                    <a:pt x="26" y="49"/>
                    <a:pt x="26" y="49"/>
                    <a:pt x="26" y="4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49" y="8"/>
                    <a:pt x="49" y="8"/>
                    <a:pt x="49" y="8"/>
                  </a:cubicBezTo>
                  <a:lnTo>
                    <a:pt x="49" y="49"/>
                  </a:lnTo>
                  <a:close/>
                  <a:moveTo>
                    <a:pt x="39" y="54"/>
                  </a:moveTo>
                  <a:cubicBezTo>
                    <a:pt x="39" y="55"/>
                    <a:pt x="38" y="56"/>
                    <a:pt x="37" y="56"/>
                  </a:cubicBezTo>
                  <a:cubicBezTo>
                    <a:pt x="36" y="56"/>
                    <a:pt x="35" y="55"/>
                    <a:pt x="35" y="54"/>
                  </a:cubicBezTo>
                  <a:cubicBezTo>
                    <a:pt x="35" y="53"/>
                    <a:pt x="36" y="52"/>
                    <a:pt x="37" y="52"/>
                  </a:cubicBezTo>
                  <a:cubicBezTo>
                    <a:pt x="38" y="52"/>
                    <a:pt x="39" y="53"/>
                    <a:pt x="39" y="54"/>
                  </a:cubicBezTo>
                  <a:close/>
                  <a:moveTo>
                    <a:pt x="74" y="23"/>
                  </a:moveTo>
                  <a:cubicBezTo>
                    <a:pt x="74" y="30"/>
                    <a:pt x="72" y="36"/>
                    <a:pt x="68" y="41"/>
                  </a:cubicBezTo>
                  <a:cubicBezTo>
                    <a:pt x="68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6" y="40"/>
                    <a:pt x="66" y="40"/>
                    <a:pt x="66" y="39"/>
                  </a:cubicBezTo>
                  <a:cubicBezTo>
                    <a:pt x="70" y="35"/>
                    <a:pt x="72" y="29"/>
                    <a:pt x="72" y="23"/>
                  </a:cubicBezTo>
                  <a:cubicBezTo>
                    <a:pt x="72" y="17"/>
                    <a:pt x="70" y="12"/>
                    <a:pt x="66" y="7"/>
                  </a:cubicBezTo>
                  <a:cubicBezTo>
                    <a:pt x="66" y="7"/>
                    <a:pt x="66" y="6"/>
                    <a:pt x="67" y="6"/>
                  </a:cubicBezTo>
                  <a:cubicBezTo>
                    <a:pt x="67" y="5"/>
                    <a:pt x="68" y="6"/>
                    <a:pt x="68" y="6"/>
                  </a:cubicBezTo>
                  <a:cubicBezTo>
                    <a:pt x="72" y="11"/>
                    <a:pt x="74" y="17"/>
                    <a:pt x="74" y="23"/>
                  </a:cubicBezTo>
                  <a:close/>
                  <a:moveTo>
                    <a:pt x="69" y="23"/>
                  </a:moveTo>
                  <a:cubicBezTo>
                    <a:pt x="69" y="28"/>
                    <a:pt x="67" y="33"/>
                    <a:pt x="65" y="36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7"/>
                    <a:pt x="63" y="37"/>
                    <a:pt x="63" y="37"/>
                  </a:cubicBezTo>
                  <a:cubicBezTo>
                    <a:pt x="63" y="36"/>
                    <a:pt x="63" y="36"/>
                    <a:pt x="63" y="35"/>
                  </a:cubicBezTo>
                  <a:cubicBezTo>
                    <a:pt x="66" y="32"/>
                    <a:pt x="67" y="28"/>
                    <a:pt x="67" y="23"/>
                  </a:cubicBezTo>
                  <a:cubicBezTo>
                    <a:pt x="67" y="19"/>
                    <a:pt x="66" y="15"/>
                    <a:pt x="63" y="11"/>
                  </a:cubicBezTo>
                  <a:cubicBezTo>
                    <a:pt x="63" y="11"/>
                    <a:pt x="63" y="10"/>
                    <a:pt x="63" y="10"/>
                  </a:cubicBezTo>
                  <a:cubicBezTo>
                    <a:pt x="64" y="10"/>
                    <a:pt x="64" y="10"/>
                    <a:pt x="65" y="10"/>
                  </a:cubicBezTo>
                  <a:cubicBezTo>
                    <a:pt x="67" y="14"/>
                    <a:pt x="69" y="19"/>
                    <a:pt x="69" y="23"/>
                  </a:cubicBezTo>
                  <a:close/>
                  <a:moveTo>
                    <a:pt x="64" y="23"/>
                  </a:moveTo>
                  <a:cubicBezTo>
                    <a:pt x="64" y="26"/>
                    <a:pt x="63" y="29"/>
                    <a:pt x="61" y="32"/>
                  </a:cubicBezTo>
                  <a:cubicBezTo>
                    <a:pt x="61" y="32"/>
                    <a:pt x="61" y="33"/>
                    <a:pt x="6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59" y="32"/>
                    <a:pt x="59" y="32"/>
                    <a:pt x="60" y="31"/>
                  </a:cubicBezTo>
                  <a:cubicBezTo>
                    <a:pt x="61" y="29"/>
                    <a:pt x="62" y="26"/>
                    <a:pt x="62" y="23"/>
                  </a:cubicBezTo>
                  <a:cubicBezTo>
                    <a:pt x="62" y="21"/>
                    <a:pt x="61" y="18"/>
                    <a:pt x="60" y="15"/>
                  </a:cubicBezTo>
                  <a:cubicBezTo>
                    <a:pt x="59" y="15"/>
                    <a:pt x="59" y="14"/>
                    <a:pt x="60" y="14"/>
                  </a:cubicBezTo>
                  <a:cubicBezTo>
                    <a:pt x="60" y="14"/>
                    <a:pt x="61" y="14"/>
                    <a:pt x="61" y="14"/>
                  </a:cubicBezTo>
                  <a:cubicBezTo>
                    <a:pt x="63" y="17"/>
                    <a:pt x="64" y="20"/>
                    <a:pt x="64" y="23"/>
                  </a:cubicBezTo>
                  <a:close/>
                  <a:moveTo>
                    <a:pt x="8" y="39"/>
                  </a:moveTo>
                  <a:cubicBezTo>
                    <a:pt x="9" y="40"/>
                    <a:pt x="8" y="40"/>
                    <a:pt x="8" y="41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3" y="36"/>
                    <a:pt x="0" y="30"/>
                    <a:pt x="0" y="23"/>
                  </a:cubicBezTo>
                  <a:cubicBezTo>
                    <a:pt x="0" y="17"/>
                    <a:pt x="3" y="11"/>
                    <a:pt x="7" y="6"/>
                  </a:cubicBezTo>
                  <a:cubicBezTo>
                    <a:pt x="7" y="6"/>
                    <a:pt x="8" y="5"/>
                    <a:pt x="8" y="6"/>
                  </a:cubicBezTo>
                  <a:cubicBezTo>
                    <a:pt x="8" y="6"/>
                    <a:pt x="9" y="7"/>
                    <a:pt x="8" y="7"/>
                  </a:cubicBezTo>
                  <a:cubicBezTo>
                    <a:pt x="5" y="12"/>
                    <a:pt x="2" y="17"/>
                    <a:pt x="2" y="23"/>
                  </a:cubicBezTo>
                  <a:cubicBezTo>
                    <a:pt x="2" y="29"/>
                    <a:pt x="5" y="35"/>
                    <a:pt x="8" y="39"/>
                  </a:cubicBezTo>
                  <a:close/>
                  <a:moveTo>
                    <a:pt x="12" y="35"/>
                  </a:moveTo>
                  <a:cubicBezTo>
                    <a:pt x="12" y="36"/>
                    <a:pt x="12" y="36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10" y="37"/>
                    <a:pt x="10" y="36"/>
                  </a:cubicBezTo>
                  <a:cubicBezTo>
                    <a:pt x="7" y="33"/>
                    <a:pt x="6" y="28"/>
                    <a:pt x="6" y="23"/>
                  </a:cubicBezTo>
                  <a:cubicBezTo>
                    <a:pt x="6" y="19"/>
                    <a:pt x="7" y="14"/>
                    <a:pt x="10" y="10"/>
                  </a:cubicBezTo>
                  <a:cubicBezTo>
                    <a:pt x="10" y="10"/>
                    <a:pt x="11" y="10"/>
                    <a:pt x="11" y="10"/>
                  </a:cubicBezTo>
                  <a:cubicBezTo>
                    <a:pt x="12" y="10"/>
                    <a:pt x="12" y="11"/>
                    <a:pt x="12" y="11"/>
                  </a:cubicBezTo>
                  <a:cubicBezTo>
                    <a:pt x="9" y="15"/>
                    <a:pt x="8" y="19"/>
                    <a:pt x="8" y="23"/>
                  </a:cubicBezTo>
                  <a:cubicBezTo>
                    <a:pt x="8" y="28"/>
                    <a:pt x="9" y="32"/>
                    <a:pt x="12" y="35"/>
                  </a:cubicBezTo>
                  <a:close/>
                  <a:moveTo>
                    <a:pt x="15" y="15"/>
                  </a:moveTo>
                  <a:cubicBezTo>
                    <a:pt x="14" y="18"/>
                    <a:pt x="13" y="21"/>
                    <a:pt x="13" y="23"/>
                  </a:cubicBezTo>
                  <a:cubicBezTo>
                    <a:pt x="13" y="26"/>
                    <a:pt x="14" y="29"/>
                    <a:pt x="15" y="31"/>
                  </a:cubicBezTo>
                  <a:cubicBezTo>
                    <a:pt x="15" y="32"/>
                    <a:pt x="15" y="32"/>
                    <a:pt x="15" y="33"/>
                  </a:cubicBezTo>
                  <a:cubicBezTo>
                    <a:pt x="15" y="33"/>
                    <a:pt x="14" y="33"/>
                    <a:pt x="14" y="33"/>
                  </a:cubicBezTo>
                  <a:cubicBezTo>
                    <a:pt x="14" y="33"/>
                    <a:pt x="14" y="32"/>
                    <a:pt x="13" y="32"/>
                  </a:cubicBezTo>
                  <a:cubicBezTo>
                    <a:pt x="12" y="29"/>
                    <a:pt x="11" y="26"/>
                    <a:pt x="11" y="23"/>
                  </a:cubicBezTo>
                  <a:cubicBezTo>
                    <a:pt x="11" y="20"/>
                    <a:pt x="12" y="17"/>
                    <a:pt x="13" y="14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15" y="14"/>
                    <a:pt x="15" y="15"/>
                    <a:pt x="1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5" name="Freeform 20"/>
            <p:cNvSpPr>
              <a:spLocks noEditPoints="1"/>
            </p:cNvSpPr>
            <p:nvPr/>
          </p:nvSpPr>
          <p:spPr bwMode="auto">
            <a:xfrm>
              <a:off x="6647471" y="1886179"/>
              <a:ext cx="439953" cy="408149"/>
            </a:xfrm>
            <a:custGeom>
              <a:avLst/>
              <a:gdLst>
                <a:gd name="T0" fmla="*/ 55 w 70"/>
                <a:gd name="T1" fmla="*/ 45 h 65"/>
                <a:gd name="T2" fmla="*/ 55 w 70"/>
                <a:gd name="T3" fmla="*/ 35 h 65"/>
                <a:gd name="T4" fmla="*/ 29 w 70"/>
                <a:gd name="T5" fmla="*/ 25 h 65"/>
                <a:gd name="T6" fmla="*/ 40 w 70"/>
                <a:gd name="T7" fmla="*/ 50 h 65"/>
                <a:gd name="T8" fmla="*/ 49 w 70"/>
                <a:gd name="T9" fmla="*/ 51 h 65"/>
                <a:gd name="T10" fmla="*/ 64 w 70"/>
                <a:gd name="T11" fmla="*/ 65 h 65"/>
                <a:gd name="T12" fmla="*/ 48 w 70"/>
                <a:gd name="T13" fmla="*/ 44 h 65"/>
                <a:gd name="T14" fmla="*/ 28 w 70"/>
                <a:gd name="T15" fmla="*/ 35 h 65"/>
                <a:gd name="T16" fmla="*/ 48 w 70"/>
                <a:gd name="T17" fmla="*/ 27 h 65"/>
                <a:gd name="T18" fmla="*/ 50 w 70"/>
                <a:gd name="T19" fmla="*/ 47 h 65"/>
                <a:gd name="T20" fmla="*/ 51 w 70"/>
                <a:gd name="T21" fmla="*/ 45 h 65"/>
                <a:gd name="T22" fmla="*/ 66 w 70"/>
                <a:gd name="T23" fmla="*/ 61 h 65"/>
                <a:gd name="T24" fmla="*/ 52 w 70"/>
                <a:gd name="T25" fmla="*/ 50 h 65"/>
                <a:gd name="T26" fmla="*/ 53 w 70"/>
                <a:gd name="T27" fmla="*/ 49 h 65"/>
                <a:gd name="T28" fmla="*/ 55 w 70"/>
                <a:gd name="T29" fmla="*/ 48 h 65"/>
                <a:gd name="T30" fmla="*/ 66 w 70"/>
                <a:gd name="T31" fmla="*/ 61 h 65"/>
                <a:gd name="T32" fmla="*/ 34 w 70"/>
                <a:gd name="T33" fmla="*/ 42 h 65"/>
                <a:gd name="T34" fmla="*/ 32 w 70"/>
                <a:gd name="T35" fmla="*/ 43 h 65"/>
                <a:gd name="T36" fmla="*/ 34 w 70"/>
                <a:gd name="T37" fmla="*/ 28 h 65"/>
                <a:gd name="T38" fmla="*/ 39 w 70"/>
                <a:gd name="T39" fmla="*/ 60 h 65"/>
                <a:gd name="T40" fmla="*/ 33 w 70"/>
                <a:gd name="T41" fmla="*/ 60 h 65"/>
                <a:gd name="T42" fmla="*/ 31 w 70"/>
                <a:gd name="T43" fmla="*/ 60 h 65"/>
                <a:gd name="T44" fmla="*/ 28 w 70"/>
                <a:gd name="T45" fmla="*/ 47 h 65"/>
                <a:gd name="T46" fmla="*/ 18 w 70"/>
                <a:gd name="T47" fmla="*/ 33 h 65"/>
                <a:gd name="T48" fmla="*/ 18 w 70"/>
                <a:gd name="T49" fmla="*/ 31 h 65"/>
                <a:gd name="T50" fmla="*/ 31 w 70"/>
                <a:gd name="T51" fmla="*/ 21 h 65"/>
                <a:gd name="T52" fmla="*/ 45 w 70"/>
                <a:gd name="T53" fmla="*/ 19 h 65"/>
                <a:gd name="T54" fmla="*/ 47 w 70"/>
                <a:gd name="T55" fmla="*/ 19 h 65"/>
                <a:gd name="T56" fmla="*/ 56 w 70"/>
                <a:gd name="T57" fmla="*/ 33 h 65"/>
                <a:gd name="T58" fmla="*/ 55 w 70"/>
                <a:gd name="T59" fmla="*/ 43 h 65"/>
                <a:gd name="T60" fmla="*/ 60 w 70"/>
                <a:gd name="T61" fmla="*/ 45 h 65"/>
                <a:gd name="T62" fmla="*/ 32 w 70"/>
                <a:gd name="T63" fmla="*/ 0 h 65"/>
                <a:gd name="T64" fmla="*/ 51 w 70"/>
                <a:gd name="T65" fmla="*/ 57 h 65"/>
                <a:gd name="T66" fmla="*/ 60 w 70"/>
                <a:gd name="T67" fmla="*/ 24 h 65"/>
                <a:gd name="T68" fmla="*/ 60 w 70"/>
                <a:gd name="T69" fmla="*/ 24 h 65"/>
                <a:gd name="T70" fmla="*/ 33 w 70"/>
                <a:gd name="T71" fmla="*/ 15 h 65"/>
                <a:gd name="T72" fmla="*/ 31 w 70"/>
                <a:gd name="T73" fmla="*/ 15 h 65"/>
                <a:gd name="T74" fmla="*/ 25 w 70"/>
                <a:gd name="T75" fmla="*/ 4 h 65"/>
                <a:gd name="T76" fmla="*/ 25 w 70"/>
                <a:gd name="T77" fmla="*/ 4 h 65"/>
                <a:gd name="T78" fmla="*/ 3 w 70"/>
                <a:gd name="T79" fmla="*/ 31 h 65"/>
                <a:gd name="T80" fmla="*/ 17 w 70"/>
                <a:gd name="T81" fmla="*/ 44 h 65"/>
                <a:gd name="T82" fmla="*/ 4 w 70"/>
                <a:gd name="T83" fmla="*/ 39 h 65"/>
                <a:gd name="T84" fmla="*/ 4 w 70"/>
                <a:gd name="T85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" h="65">
                  <a:moveTo>
                    <a:pt x="68" y="55"/>
                  </a:moveTo>
                  <a:cubicBezTo>
                    <a:pt x="59" y="47"/>
                    <a:pt x="59" y="47"/>
                    <a:pt x="59" y="47"/>
                  </a:cubicBezTo>
                  <a:cubicBezTo>
                    <a:pt x="58" y="46"/>
                    <a:pt x="56" y="45"/>
                    <a:pt x="55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4" y="41"/>
                    <a:pt x="55" y="38"/>
                    <a:pt x="55" y="35"/>
                  </a:cubicBezTo>
                  <a:cubicBezTo>
                    <a:pt x="55" y="31"/>
                    <a:pt x="53" y="28"/>
                    <a:pt x="50" y="25"/>
                  </a:cubicBezTo>
                  <a:cubicBezTo>
                    <a:pt x="47" y="22"/>
                    <a:pt x="44" y="21"/>
                    <a:pt x="40" y="21"/>
                  </a:cubicBezTo>
                  <a:cubicBezTo>
                    <a:pt x="36" y="21"/>
                    <a:pt x="32" y="22"/>
                    <a:pt x="29" y="25"/>
                  </a:cubicBezTo>
                  <a:cubicBezTo>
                    <a:pt x="26" y="28"/>
                    <a:pt x="25" y="31"/>
                    <a:pt x="25" y="35"/>
                  </a:cubicBezTo>
                  <a:cubicBezTo>
                    <a:pt x="25" y="39"/>
                    <a:pt x="26" y="43"/>
                    <a:pt x="29" y="46"/>
                  </a:cubicBezTo>
                  <a:cubicBezTo>
                    <a:pt x="32" y="49"/>
                    <a:pt x="36" y="50"/>
                    <a:pt x="40" y="50"/>
                  </a:cubicBezTo>
                  <a:cubicBezTo>
                    <a:pt x="43" y="50"/>
                    <a:pt x="46" y="50"/>
                    <a:pt x="48" y="48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50"/>
                    <a:pt x="49" y="50"/>
                    <a:pt x="49" y="51"/>
                  </a:cubicBezTo>
                  <a:cubicBezTo>
                    <a:pt x="49" y="52"/>
                    <a:pt x="50" y="53"/>
                    <a:pt x="51" y="5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1" y="64"/>
                    <a:pt x="62" y="65"/>
                    <a:pt x="64" y="65"/>
                  </a:cubicBezTo>
                  <a:cubicBezTo>
                    <a:pt x="65" y="65"/>
                    <a:pt x="67" y="64"/>
                    <a:pt x="68" y="63"/>
                  </a:cubicBezTo>
                  <a:cubicBezTo>
                    <a:pt x="70" y="61"/>
                    <a:pt x="70" y="58"/>
                    <a:pt x="68" y="55"/>
                  </a:cubicBezTo>
                  <a:close/>
                  <a:moveTo>
                    <a:pt x="48" y="44"/>
                  </a:moveTo>
                  <a:cubicBezTo>
                    <a:pt x="46" y="46"/>
                    <a:pt x="43" y="47"/>
                    <a:pt x="40" y="47"/>
                  </a:cubicBezTo>
                  <a:cubicBezTo>
                    <a:pt x="37" y="47"/>
                    <a:pt x="34" y="46"/>
                    <a:pt x="31" y="44"/>
                  </a:cubicBezTo>
                  <a:cubicBezTo>
                    <a:pt x="29" y="42"/>
                    <a:pt x="28" y="39"/>
                    <a:pt x="28" y="35"/>
                  </a:cubicBezTo>
                  <a:cubicBezTo>
                    <a:pt x="28" y="32"/>
                    <a:pt x="29" y="29"/>
                    <a:pt x="31" y="27"/>
                  </a:cubicBezTo>
                  <a:cubicBezTo>
                    <a:pt x="34" y="25"/>
                    <a:pt x="37" y="24"/>
                    <a:pt x="40" y="24"/>
                  </a:cubicBezTo>
                  <a:cubicBezTo>
                    <a:pt x="43" y="24"/>
                    <a:pt x="46" y="25"/>
                    <a:pt x="48" y="27"/>
                  </a:cubicBezTo>
                  <a:cubicBezTo>
                    <a:pt x="53" y="32"/>
                    <a:pt x="53" y="39"/>
                    <a:pt x="48" y="44"/>
                  </a:cubicBezTo>
                  <a:close/>
                  <a:moveTo>
                    <a:pt x="51" y="47"/>
                  </a:moveTo>
                  <a:cubicBezTo>
                    <a:pt x="51" y="47"/>
                    <a:pt x="50" y="47"/>
                    <a:pt x="50" y="47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1" y="46"/>
                    <a:pt x="51" y="45"/>
                    <a:pt x="51" y="45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1" y="46"/>
                    <a:pt x="51" y="46"/>
                    <a:pt x="51" y="47"/>
                  </a:cubicBezTo>
                  <a:close/>
                  <a:moveTo>
                    <a:pt x="66" y="61"/>
                  </a:moveTo>
                  <a:cubicBezTo>
                    <a:pt x="65" y="62"/>
                    <a:pt x="63" y="62"/>
                    <a:pt x="62" y="61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2" y="51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49"/>
                    <a:pt x="52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4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8"/>
                    <a:pt x="54" y="48"/>
                    <a:pt x="55" y="48"/>
                  </a:cubicBezTo>
                  <a:cubicBezTo>
                    <a:pt x="55" y="48"/>
                    <a:pt x="56" y="48"/>
                    <a:pt x="57" y="49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6" y="59"/>
                    <a:pt x="67" y="60"/>
                    <a:pt x="66" y="61"/>
                  </a:cubicBezTo>
                  <a:close/>
                  <a:moveTo>
                    <a:pt x="34" y="29"/>
                  </a:moveTo>
                  <a:cubicBezTo>
                    <a:pt x="32" y="31"/>
                    <a:pt x="31" y="33"/>
                    <a:pt x="31" y="35"/>
                  </a:cubicBezTo>
                  <a:cubicBezTo>
                    <a:pt x="31" y="38"/>
                    <a:pt x="32" y="40"/>
                    <a:pt x="34" y="42"/>
                  </a:cubicBezTo>
                  <a:cubicBezTo>
                    <a:pt x="34" y="42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2" y="43"/>
                    <a:pt x="32" y="43"/>
                  </a:cubicBezTo>
                  <a:cubicBezTo>
                    <a:pt x="30" y="41"/>
                    <a:pt x="29" y="38"/>
                    <a:pt x="29" y="35"/>
                  </a:cubicBezTo>
                  <a:cubicBezTo>
                    <a:pt x="29" y="33"/>
                    <a:pt x="30" y="30"/>
                    <a:pt x="32" y="28"/>
                  </a:cubicBezTo>
                  <a:cubicBezTo>
                    <a:pt x="33" y="28"/>
                    <a:pt x="33" y="28"/>
                    <a:pt x="34" y="28"/>
                  </a:cubicBezTo>
                  <a:cubicBezTo>
                    <a:pt x="34" y="28"/>
                    <a:pt x="34" y="29"/>
                    <a:pt x="34" y="29"/>
                  </a:cubicBezTo>
                  <a:close/>
                  <a:moveTo>
                    <a:pt x="49" y="55"/>
                  </a:moveTo>
                  <a:cubicBezTo>
                    <a:pt x="46" y="57"/>
                    <a:pt x="43" y="59"/>
                    <a:pt x="39" y="60"/>
                  </a:cubicBezTo>
                  <a:cubicBezTo>
                    <a:pt x="41" y="58"/>
                    <a:pt x="43" y="55"/>
                    <a:pt x="45" y="52"/>
                  </a:cubicBezTo>
                  <a:cubicBezTo>
                    <a:pt x="44" y="52"/>
                    <a:pt x="43" y="52"/>
                    <a:pt x="42" y="52"/>
                  </a:cubicBezTo>
                  <a:cubicBezTo>
                    <a:pt x="40" y="57"/>
                    <a:pt x="37" y="60"/>
                    <a:pt x="33" y="60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2" y="51"/>
                    <a:pt x="32" y="50"/>
                    <a:pt x="31" y="50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26" y="60"/>
                    <a:pt x="22" y="54"/>
                    <a:pt x="20" y="47"/>
                  </a:cubicBezTo>
                  <a:cubicBezTo>
                    <a:pt x="22" y="47"/>
                    <a:pt x="25" y="48"/>
                    <a:pt x="28" y="48"/>
                  </a:cubicBezTo>
                  <a:cubicBezTo>
                    <a:pt x="28" y="48"/>
                    <a:pt x="28" y="48"/>
                    <a:pt x="28" y="47"/>
                  </a:cubicBezTo>
                  <a:cubicBezTo>
                    <a:pt x="27" y="47"/>
                    <a:pt x="27" y="46"/>
                    <a:pt x="26" y="46"/>
                  </a:cubicBezTo>
                  <a:cubicBezTo>
                    <a:pt x="24" y="45"/>
                    <a:pt x="21" y="45"/>
                    <a:pt x="19" y="44"/>
                  </a:cubicBezTo>
                  <a:cubicBezTo>
                    <a:pt x="18" y="41"/>
                    <a:pt x="18" y="37"/>
                    <a:pt x="18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6"/>
                    <a:pt x="18" y="22"/>
                    <a:pt x="19" y="19"/>
                  </a:cubicBezTo>
                  <a:cubicBezTo>
                    <a:pt x="23" y="18"/>
                    <a:pt x="27" y="17"/>
                    <a:pt x="31" y="17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0"/>
                    <a:pt x="33" y="20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7" y="17"/>
                    <a:pt x="41" y="18"/>
                    <a:pt x="45" y="19"/>
                  </a:cubicBezTo>
                  <a:cubicBezTo>
                    <a:pt x="45" y="19"/>
                    <a:pt x="45" y="19"/>
                    <a:pt x="45" y="20"/>
                  </a:cubicBezTo>
                  <a:cubicBezTo>
                    <a:pt x="46" y="20"/>
                    <a:pt x="47" y="20"/>
                    <a:pt x="48" y="21"/>
                  </a:cubicBezTo>
                  <a:cubicBezTo>
                    <a:pt x="47" y="20"/>
                    <a:pt x="47" y="20"/>
                    <a:pt x="47" y="19"/>
                  </a:cubicBezTo>
                  <a:cubicBezTo>
                    <a:pt x="55" y="22"/>
                    <a:pt x="60" y="26"/>
                    <a:pt x="61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2"/>
                    <a:pt x="56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5"/>
                    <a:pt x="59" y="38"/>
                    <a:pt x="56" y="40"/>
                  </a:cubicBezTo>
                  <a:cubicBezTo>
                    <a:pt x="56" y="41"/>
                    <a:pt x="55" y="42"/>
                    <a:pt x="55" y="43"/>
                  </a:cubicBezTo>
                  <a:cubicBezTo>
                    <a:pt x="57" y="41"/>
                    <a:pt x="59" y="40"/>
                    <a:pt x="60" y="39"/>
                  </a:cubicBezTo>
                  <a:cubicBezTo>
                    <a:pt x="60" y="40"/>
                    <a:pt x="59" y="42"/>
                    <a:pt x="58" y="44"/>
                  </a:cubicBezTo>
                  <a:cubicBezTo>
                    <a:pt x="59" y="44"/>
                    <a:pt x="60" y="45"/>
                    <a:pt x="60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3" y="41"/>
                    <a:pt x="64" y="37"/>
                    <a:pt x="64" y="32"/>
                  </a:cubicBezTo>
                  <a:cubicBezTo>
                    <a:pt x="64" y="14"/>
                    <a:pt x="50" y="0"/>
                    <a:pt x="32" y="0"/>
                  </a:cubicBezTo>
                  <a:cubicBezTo>
                    <a:pt x="15" y="0"/>
                    <a:pt x="0" y="14"/>
                    <a:pt x="0" y="32"/>
                  </a:cubicBezTo>
                  <a:cubicBezTo>
                    <a:pt x="0" y="49"/>
                    <a:pt x="15" y="63"/>
                    <a:pt x="32" y="63"/>
                  </a:cubicBezTo>
                  <a:cubicBezTo>
                    <a:pt x="39" y="63"/>
                    <a:pt x="46" y="61"/>
                    <a:pt x="51" y="5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49" y="56"/>
                    <a:pt x="49" y="55"/>
                    <a:pt x="49" y="55"/>
                  </a:cubicBezTo>
                  <a:close/>
                  <a:moveTo>
                    <a:pt x="60" y="24"/>
                  </a:moveTo>
                  <a:cubicBezTo>
                    <a:pt x="57" y="21"/>
                    <a:pt x="53" y="19"/>
                    <a:pt x="47" y="17"/>
                  </a:cubicBezTo>
                  <a:cubicBezTo>
                    <a:pt x="45" y="11"/>
                    <a:pt x="42" y="6"/>
                    <a:pt x="39" y="4"/>
                  </a:cubicBezTo>
                  <a:cubicBezTo>
                    <a:pt x="50" y="6"/>
                    <a:pt x="58" y="14"/>
                    <a:pt x="60" y="24"/>
                  </a:cubicBezTo>
                  <a:close/>
                  <a:moveTo>
                    <a:pt x="33" y="3"/>
                  </a:moveTo>
                  <a:cubicBezTo>
                    <a:pt x="38" y="3"/>
                    <a:pt x="42" y="9"/>
                    <a:pt x="44" y="16"/>
                  </a:cubicBezTo>
                  <a:cubicBezTo>
                    <a:pt x="41" y="16"/>
                    <a:pt x="37" y="15"/>
                    <a:pt x="33" y="15"/>
                  </a:cubicBezTo>
                  <a:lnTo>
                    <a:pt x="33" y="3"/>
                  </a:lnTo>
                  <a:close/>
                  <a:moveTo>
                    <a:pt x="31" y="3"/>
                  </a:moveTo>
                  <a:cubicBezTo>
                    <a:pt x="31" y="15"/>
                    <a:pt x="31" y="15"/>
                    <a:pt x="31" y="15"/>
                  </a:cubicBezTo>
                  <a:cubicBezTo>
                    <a:pt x="27" y="15"/>
                    <a:pt x="23" y="16"/>
                    <a:pt x="20" y="16"/>
                  </a:cubicBezTo>
                  <a:cubicBezTo>
                    <a:pt x="22" y="9"/>
                    <a:pt x="26" y="3"/>
                    <a:pt x="31" y="3"/>
                  </a:cubicBezTo>
                  <a:close/>
                  <a:moveTo>
                    <a:pt x="25" y="4"/>
                  </a:moveTo>
                  <a:cubicBezTo>
                    <a:pt x="22" y="6"/>
                    <a:pt x="19" y="11"/>
                    <a:pt x="18" y="17"/>
                  </a:cubicBezTo>
                  <a:cubicBezTo>
                    <a:pt x="12" y="19"/>
                    <a:pt x="7" y="21"/>
                    <a:pt x="4" y="24"/>
                  </a:cubicBezTo>
                  <a:cubicBezTo>
                    <a:pt x="7" y="14"/>
                    <a:pt x="15" y="6"/>
                    <a:pt x="25" y="4"/>
                  </a:cubicBezTo>
                  <a:close/>
                  <a:moveTo>
                    <a:pt x="17" y="19"/>
                  </a:moveTo>
                  <a:cubicBezTo>
                    <a:pt x="16" y="23"/>
                    <a:pt x="16" y="27"/>
                    <a:pt x="16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6"/>
                    <a:pt x="9" y="22"/>
                    <a:pt x="17" y="19"/>
                  </a:cubicBezTo>
                  <a:close/>
                  <a:moveTo>
                    <a:pt x="16" y="33"/>
                  </a:moveTo>
                  <a:cubicBezTo>
                    <a:pt x="16" y="37"/>
                    <a:pt x="16" y="40"/>
                    <a:pt x="17" y="44"/>
                  </a:cubicBezTo>
                  <a:cubicBezTo>
                    <a:pt x="9" y="41"/>
                    <a:pt x="4" y="37"/>
                    <a:pt x="3" y="33"/>
                  </a:cubicBezTo>
                  <a:lnTo>
                    <a:pt x="16" y="33"/>
                  </a:lnTo>
                  <a:close/>
                  <a:moveTo>
                    <a:pt x="4" y="39"/>
                  </a:moveTo>
                  <a:cubicBezTo>
                    <a:pt x="7" y="42"/>
                    <a:pt x="12" y="44"/>
                    <a:pt x="18" y="46"/>
                  </a:cubicBezTo>
                  <a:cubicBezTo>
                    <a:pt x="19" y="52"/>
                    <a:pt x="22" y="57"/>
                    <a:pt x="25" y="60"/>
                  </a:cubicBezTo>
                  <a:cubicBezTo>
                    <a:pt x="15" y="57"/>
                    <a:pt x="7" y="49"/>
                    <a:pt x="4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6" name="Freeform 15"/>
            <p:cNvSpPr>
              <a:spLocks noEditPoints="1"/>
            </p:cNvSpPr>
            <p:nvPr/>
          </p:nvSpPr>
          <p:spPr bwMode="auto">
            <a:xfrm>
              <a:off x="7851801" y="3423615"/>
              <a:ext cx="504664" cy="360111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7" name="Freeform 15"/>
            <p:cNvSpPr>
              <a:spLocks noEditPoints="1"/>
            </p:cNvSpPr>
            <p:nvPr/>
          </p:nvSpPr>
          <p:spPr bwMode="auto">
            <a:xfrm>
              <a:off x="7851801" y="5620266"/>
              <a:ext cx="443001" cy="316110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8" name="Freeform 24"/>
            <p:cNvSpPr>
              <a:spLocks noEditPoints="1"/>
            </p:cNvSpPr>
            <p:nvPr/>
          </p:nvSpPr>
          <p:spPr bwMode="auto">
            <a:xfrm>
              <a:off x="6467518" y="2334324"/>
              <a:ext cx="380570" cy="40142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9" name="Freeform 58"/>
            <p:cNvSpPr>
              <a:spLocks noEditPoints="1"/>
            </p:cNvSpPr>
            <p:nvPr/>
          </p:nvSpPr>
          <p:spPr bwMode="auto">
            <a:xfrm>
              <a:off x="8187566" y="2909526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0" name="Freeform 16"/>
            <p:cNvSpPr>
              <a:spLocks noEditPoints="1"/>
            </p:cNvSpPr>
            <p:nvPr/>
          </p:nvSpPr>
          <p:spPr bwMode="auto">
            <a:xfrm>
              <a:off x="5726185" y="1682088"/>
              <a:ext cx="371697" cy="409820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1" name="Freeform 62"/>
            <p:cNvSpPr>
              <a:spLocks noEditPoints="1"/>
            </p:cNvSpPr>
            <p:nvPr/>
          </p:nvSpPr>
          <p:spPr bwMode="auto">
            <a:xfrm>
              <a:off x="5569154" y="3831961"/>
              <a:ext cx="344503" cy="398192"/>
            </a:xfrm>
            <a:custGeom>
              <a:avLst/>
              <a:gdLst>
                <a:gd name="T0" fmla="*/ 54 w 62"/>
                <a:gd name="T1" fmla="*/ 0 h 72"/>
                <a:gd name="T2" fmla="*/ 8 w 62"/>
                <a:gd name="T3" fmla="*/ 0 h 72"/>
                <a:gd name="T4" fmla="*/ 0 w 62"/>
                <a:gd name="T5" fmla="*/ 8 h 72"/>
                <a:gd name="T6" fmla="*/ 0 w 62"/>
                <a:gd name="T7" fmla="*/ 64 h 72"/>
                <a:gd name="T8" fmla="*/ 8 w 62"/>
                <a:gd name="T9" fmla="*/ 72 h 72"/>
                <a:gd name="T10" fmla="*/ 54 w 62"/>
                <a:gd name="T11" fmla="*/ 72 h 72"/>
                <a:gd name="T12" fmla="*/ 62 w 62"/>
                <a:gd name="T13" fmla="*/ 64 h 72"/>
                <a:gd name="T14" fmla="*/ 62 w 62"/>
                <a:gd name="T15" fmla="*/ 8 h 72"/>
                <a:gd name="T16" fmla="*/ 54 w 62"/>
                <a:gd name="T17" fmla="*/ 0 h 72"/>
                <a:gd name="T18" fmla="*/ 8 w 62"/>
                <a:gd name="T19" fmla="*/ 3 h 72"/>
                <a:gd name="T20" fmla="*/ 54 w 62"/>
                <a:gd name="T21" fmla="*/ 3 h 72"/>
                <a:gd name="T22" fmla="*/ 59 w 62"/>
                <a:gd name="T23" fmla="*/ 8 h 72"/>
                <a:gd name="T24" fmla="*/ 59 w 62"/>
                <a:gd name="T25" fmla="*/ 64 h 72"/>
                <a:gd name="T26" fmla="*/ 54 w 62"/>
                <a:gd name="T27" fmla="*/ 69 h 72"/>
                <a:gd name="T28" fmla="*/ 8 w 62"/>
                <a:gd name="T29" fmla="*/ 69 h 72"/>
                <a:gd name="T30" fmla="*/ 3 w 62"/>
                <a:gd name="T31" fmla="*/ 64 h 72"/>
                <a:gd name="T32" fmla="*/ 3 w 62"/>
                <a:gd name="T33" fmla="*/ 8 h 72"/>
                <a:gd name="T34" fmla="*/ 8 w 62"/>
                <a:gd name="T35" fmla="*/ 3 h 72"/>
                <a:gd name="T36" fmla="*/ 7 w 62"/>
                <a:gd name="T37" fmla="*/ 62 h 72"/>
                <a:gd name="T38" fmla="*/ 55 w 62"/>
                <a:gd name="T39" fmla="*/ 62 h 72"/>
                <a:gd name="T40" fmla="*/ 56 w 62"/>
                <a:gd name="T41" fmla="*/ 61 h 72"/>
                <a:gd name="T42" fmla="*/ 56 w 62"/>
                <a:gd name="T43" fmla="*/ 7 h 72"/>
                <a:gd name="T44" fmla="*/ 55 w 62"/>
                <a:gd name="T45" fmla="*/ 6 h 72"/>
                <a:gd name="T46" fmla="*/ 7 w 62"/>
                <a:gd name="T47" fmla="*/ 6 h 72"/>
                <a:gd name="T48" fmla="*/ 6 w 62"/>
                <a:gd name="T49" fmla="*/ 7 h 72"/>
                <a:gd name="T50" fmla="*/ 6 w 62"/>
                <a:gd name="T51" fmla="*/ 61 h 72"/>
                <a:gd name="T52" fmla="*/ 7 w 62"/>
                <a:gd name="T53" fmla="*/ 62 h 72"/>
                <a:gd name="T54" fmla="*/ 8 w 62"/>
                <a:gd name="T55" fmla="*/ 8 h 72"/>
                <a:gd name="T56" fmla="*/ 54 w 62"/>
                <a:gd name="T57" fmla="*/ 8 h 72"/>
                <a:gd name="T58" fmla="*/ 54 w 62"/>
                <a:gd name="T59" fmla="*/ 60 h 72"/>
                <a:gd name="T60" fmla="*/ 8 w 62"/>
                <a:gd name="T61" fmla="*/ 60 h 72"/>
                <a:gd name="T62" fmla="*/ 8 w 62"/>
                <a:gd name="T63" fmla="*/ 8 h 72"/>
                <a:gd name="T64" fmla="*/ 33 w 62"/>
                <a:gd name="T65" fmla="*/ 66 h 72"/>
                <a:gd name="T66" fmla="*/ 31 w 62"/>
                <a:gd name="T67" fmla="*/ 68 h 72"/>
                <a:gd name="T68" fmla="*/ 29 w 62"/>
                <a:gd name="T69" fmla="*/ 66 h 72"/>
                <a:gd name="T70" fmla="*/ 31 w 62"/>
                <a:gd name="T71" fmla="*/ 64 h 72"/>
                <a:gd name="T72" fmla="*/ 33 w 62"/>
                <a:gd name="T73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" h="72">
                  <a:moveTo>
                    <a:pt x="54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4" y="72"/>
                    <a:pt x="8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8" y="72"/>
                    <a:pt x="62" y="68"/>
                    <a:pt x="62" y="6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3"/>
                    <a:pt x="58" y="0"/>
                    <a:pt x="54" y="0"/>
                  </a:cubicBezTo>
                  <a:close/>
                  <a:moveTo>
                    <a:pt x="8" y="3"/>
                  </a:moveTo>
                  <a:cubicBezTo>
                    <a:pt x="54" y="3"/>
                    <a:pt x="54" y="3"/>
                    <a:pt x="54" y="3"/>
                  </a:cubicBezTo>
                  <a:cubicBezTo>
                    <a:pt x="56" y="3"/>
                    <a:pt x="59" y="5"/>
                    <a:pt x="59" y="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7"/>
                    <a:pt x="56" y="69"/>
                    <a:pt x="54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5" y="69"/>
                    <a:pt x="3" y="67"/>
                    <a:pt x="3" y="6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5"/>
                    <a:pt x="5" y="3"/>
                    <a:pt x="8" y="3"/>
                  </a:cubicBezTo>
                  <a:close/>
                  <a:moveTo>
                    <a:pt x="7" y="62"/>
                  </a:move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6" y="61"/>
                    <a:pt x="56" y="61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6"/>
                    <a:pt x="55" y="6"/>
                    <a:pt x="55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1"/>
                    <a:pt x="7" y="62"/>
                    <a:pt x="7" y="62"/>
                  </a:cubicBezTo>
                  <a:close/>
                  <a:moveTo>
                    <a:pt x="8" y="8"/>
                  </a:moveTo>
                  <a:cubicBezTo>
                    <a:pt x="54" y="8"/>
                    <a:pt x="54" y="8"/>
                    <a:pt x="54" y="8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8" y="60"/>
                    <a:pt x="8" y="60"/>
                    <a:pt x="8" y="60"/>
                  </a:cubicBezTo>
                  <a:lnTo>
                    <a:pt x="8" y="8"/>
                  </a:lnTo>
                  <a:close/>
                  <a:moveTo>
                    <a:pt x="33" y="66"/>
                  </a:moveTo>
                  <a:cubicBezTo>
                    <a:pt x="33" y="67"/>
                    <a:pt x="32" y="68"/>
                    <a:pt x="31" y="68"/>
                  </a:cubicBezTo>
                  <a:cubicBezTo>
                    <a:pt x="30" y="68"/>
                    <a:pt x="29" y="67"/>
                    <a:pt x="29" y="66"/>
                  </a:cubicBezTo>
                  <a:cubicBezTo>
                    <a:pt x="29" y="65"/>
                    <a:pt x="30" y="64"/>
                    <a:pt x="31" y="64"/>
                  </a:cubicBezTo>
                  <a:cubicBezTo>
                    <a:pt x="32" y="64"/>
                    <a:pt x="33" y="65"/>
                    <a:pt x="33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2" name="Freeform 24"/>
            <p:cNvSpPr>
              <a:spLocks noEditPoints="1"/>
            </p:cNvSpPr>
            <p:nvPr/>
          </p:nvSpPr>
          <p:spPr bwMode="auto">
            <a:xfrm>
              <a:off x="3499071" y="3278159"/>
              <a:ext cx="593853" cy="62639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3" name="Freeform 62"/>
            <p:cNvSpPr>
              <a:spLocks noEditPoints="1"/>
            </p:cNvSpPr>
            <p:nvPr/>
          </p:nvSpPr>
          <p:spPr bwMode="auto">
            <a:xfrm>
              <a:off x="6107498" y="2248904"/>
              <a:ext cx="390902" cy="456051"/>
            </a:xfrm>
            <a:custGeom>
              <a:avLst/>
              <a:gdLst>
                <a:gd name="T0" fmla="*/ 18 w 58"/>
                <a:gd name="T1" fmla="*/ 37 h 68"/>
                <a:gd name="T2" fmla="*/ 17 w 58"/>
                <a:gd name="T3" fmla="*/ 31 h 68"/>
                <a:gd name="T4" fmla="*/ 40 w 58"/>
                <a:gd name="T5" fmla="*/ 16 h 68"/>
                <a:gd name="T6" fmla="*/ 17 w 58"/>
                <a:gd name="T7" fmla="*/ 30 h 68"/>
                <a:gd name="T8" fmla="*/ 44 w 58"/>
                <a:gd name="T9" fmla="*/ 18 h 68"/>
                <a:gd name="T10" fmla="*/ 17 w 58"/>
                <a:gd name="T11" fmla="*/ 23 h 68"/>
                <a:gd name="T12" fmla="*/ 30 w 58"/>
                <a:gd name="T13" fmla="*/ 16 h 68"/>
                <a:gd name="T14" fmla="*/ 14 w 58"/>
                <a:gd name="T15" fmla="*/ 21 h 68"/>
                <a:gd name="T16" fmla="*/ 34 w 58"/>
                <a:gd name="T17" fmla="*/ 66 h 68"/>
                <a:gd name="T18" fmla="*/ 28 w 58"/>
                <a:gd name="T19" fmla="*/ 68 h 68"/>
                <a:gd name="T20" fmla="*/ 20 w 58"/>
                <a:gd name="T21" fmla="*/ 62 h 68"/>
                <a:gd name="T22" fmla="*/ 23 w 58"/>
                <a:gd name="T23" fmla="*/ 50 h 68"/>
                <a:gd name="T24" fmla="*/ 17 w 58"/>
                <a:gd name="T25" fmla="*/ 44 h 68"/>
                <a:gd name="T26" fmla="*/ 40 w 58"/>
                <a:gd name="T27" fmla="*/ 30 h 68"/>
                <a:gd name="T28" fmla="*/ 25 w 58"/>
                <a:gd name="T29" fmla="*/ 41 h 68"/>
                <a:gd name="T30" fmla="*/ 29 w 58"/>
                <a:gd name="T31" fmla="*/ 50 h 68"/>
                <a:gd name="T32" fmla="*/ 40 w 58"/>
                <a:gd name="T33" fmla="*/ 39 h 68"/>
                <a:gd name="T34" fmla="*/ 35 w 58"/>
                <a:gd name="T35" fmla="*/ 50 h 68"/>
                <a:gd name="T36" fmla="*/ 34 w 58"/>
                <a:gd name="T37" fmla="*/ 52 h 68"/>
                <a:gd name="T38" fmla="*/ 33 w 58"/>
                <a:gd name="T39" fmla="*/ 52 h 68"/>
                <a:gd name="T40" fmla="*/ 28 w 58"/>
                <a:gd name="T41" fmla="*/ 52 h 68"/>
                <a:gd name="T42" fmla="*/ 22 w 58"/>
                <a:gd name="T43" fmla="*/ 54 h 68"/>
                <a:gd name="T44" fmla="*/ 25 w 58"/>
                <a:gd name="T45" fmla="*/ 64 h 68"/>
                <a:gd name="T46" fmla="*/ 36 w 58"/>
                <a:gd name="T47" fmla="*/ 62 h 68"/>
                <a:gd name="T48" fmla="*/ 39 w 58"/>
                <a:gd name="T49" fmla="*/ 9 h 68"/>
                <a:gd name="T50" fmla="*/ 41 w 58"/>
                <a:gd name="T51" fmla="*/ 10 h 68"/>
                <a:gd name="T52" fmla="*/ 42 w 58"/>
                <a:gd name="T53" fmla="*/ 4 h 68"/>
                <a:gd name="T54" fmla="*/ 15 w 58"/>
                <a:gd name="T55" fmla="*/ 54 h 68"/>
                <a:gd name="T56" fmla="*/ 19 w 58"/>
                <a:gd name="T57" fmla="*/ 49 h 68"/>
                <a:gd name="T58" fmla="*/ 48 w 58"/>
                <a:gd name="T59" fmla="*/ 19 h 68"/>
                <a:gd name="T60" fmla="*/ 54 w 58"/>
                <a:gd name="T61" fmla="*/ 14 h 68"/>
                <a:gd name="T62" fmla="*/ 47 w 58"/>
                <a:gd name="T63" fmla="*/ 18 h 68"/>
                <a:gd name="T64" fmla="*/ 4 w 58"/>
                <a:gd name="T65" fmla="*/ 42 h 68"/>
                <a:gd name="T66" fmla="*/ 5 w 58"/>
                <a:gd name="T67" fmla="*/ 44 h 68"/>
                <a:gd name="T68" fmla="*/ 9 w 58"/>
                <a:gd name="T69" fmla="*/ 39 h 68"/>
                <a:gd name="T70" fmla="*/ 50 w 58"/>
                <a:gd name="T71" fmla="*/ 29 h 68"/>
                <a:gd name="T72" fmla="*/ 58 w 58"/>
                <a:gd name="T73" fmla="*/ 29 h 68"/>
                <a:gd name="T74" fmla="*/ 7 w 58"/>
                <a:gd name="T75" fmla="*/ 28 h 68"/>
                <a:gd name="T76" fmla="*/ 1 w 58"/>
                <a:gd name="T77" fmla="*/ 30 h 68"/>
                <a:gd name="T78" fmla="*/ 49 w 58"/>
                <a:gd name="T79" fmla="*/ 39 h 68"/>
                <a:gd name="T80" fmla="*/ 53 w 58"/>
                <a:gd name="T81" fmla="*/ 44 h 68"/>
                <a:gd name="T82" fmla="*/ 54 w 58"/>
                <a:gd name="T83" fmla="*/ 42 h 68"/>
                <a:gd name="T84" fmla="*/ 4 w 58"/>
                <a:gd name="T85" fmla="*/ 14 h 68"/>
                <a:gd name="T86" fmla="*/ 10 w 58"/>
                <a:gd name="T87" fmla="*/ 19 h 68"/>
                <a:gd name="T88" fmla="*/ 5 w 58"/>
                <a:gd name="T89" fmla="*/ 14 h 68"/>
                <a:gd name="T90" fmla="*/ 39 w 58"/>
                <a:gd name="T91" fmla="*/ 49 h 68"/>
                <a:gd name="T92" fmla="*/ 44 w 58"/>
                <a:gd name="T93" fmla="*/ 54 h 68"/>
                <a:gd name="T94" fmla="*/ 17 w 58"/>
                <a:gd name="T95" fmla="*/ 10 h 68"/>
                <a:gd name="T96" fmla="*/ 19 w 58"/>
                <a:gd name="T97" fmla="*/ 9 h 68"/>
                <a:gd name="T98" fmla="*/ 14 w 58"/>
                <a:gd name="T99" fmla="*/ 5 h 68"/>
                <a:gd name="T100" fmla="*/ 30 w 58"/>
                <a:gd name="T101" fmla="*/ 7 h 68"/>
                <a:gd name="T102" fmla="*/ 28 w 58"/>
                <a:gd name="T103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68">
                  <a:moveTo>
                    <a:pt x="44" y="25"/>
                  </a:moveTo>
                  <a:cubicBezTo>
                    <a:pt x="44" y="26"/>
                    <a:pt x="42" y="28"/>
                    <a:pt x="41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7" y="37"/>
                    <a:pt x="17" y="37"/>
                  </a:cubicBezTo>
                  <a:cubicBezTo>
                    <a:pt x="15" y="37"/>
                    <a:pt x="14" y="36"/>
                    <a:pt x="14" y="35"/>
                  </a:cubicBezTo>
                  <a:cubicBezTo>
                    <a:pt x="14" y="33"/>
                    <a:pt x="16" y="32"/>
                    <a:pt x="17" y="31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2"/>
                    <a:pt x="44" y="23"/>
                    <a:pt x="44" y="25"/>
                  </a:cubicBezTo>
                  <a:close/>
                  <a:moveTo>
                    <a:pt x="40" y="16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6" y="25"/>
                    <a:pt x="14" y="26"/>
                    <a:pt x="14" y="28"/>
                  </a:cubicBezTo>
                  <a:cubicBezTo>
                    <a:pt x="14" y="29"/>
                    <a:pt x="15" y="30"/>
                    <a:pt x="17" y="30"/>
                  </a:cubicBezTo>
                  <a:cubicBezTo>
                    <a:pt x="17" y="30"/>
                    <a:pt x="18" y="30"/>
                    <a:pt x="18" y="3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2" y="21"/>
                    <a:pt x="44" y="19"/>
                    <a:pt x="44" y="18"/>
                  </a:cubicBezTo>
                  <a:cubicBezTo>
                    <a:pt x="44" y="16"/>
                    <a:pt x="42" y="15"/>
                    <a:pt x="40" y="16"/>
                  </a:cubicBezTo>
                  <a:close/>
                  <a:moveTo>
                    <a:pt x="14" y="21"/>
                  </a:moveTo>
                  <a:cubicBezTo>
                    <a:pt x="14" y="22"/>
                    <a:pt x="15" y="23"/>
                    <a:pt x="17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19"/>
                    <a:pt x="30" y="17"/>
                    <a:pt x="30" y="16"/>
                  </a:cubicBezTo>
                  <a:cubicBezTo>
                    <a:pt x="30" y="14"/>
                    <a:pt x="28" y="13"/>
                    <a:pt x="26" y="1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4" y="19"/>
                    <a:pt x="14" y="21"/>
                  </a:cubicBezTo>
                  <a:close/>
                  <a:moveTo>
                    <a:pt x="38" y="54"/>
                  </a:moveTo>
                  <a:cubicBezTo>
                    <a:pt x="38" y="62"/>
                    <a:pt x="38" y="62"/>
                    <a:pt x="38" y="62"/>
                  </a:cubicBezTo>
                  <a:cubicBezTo>
                    <a:pt x="38" y="64"/>
                    <a:pt x="36" y="66"/>
                    <a:pt x="34" y="66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3" y="67"/>
                    <a:pt x="32" y="68"/>
                    <a:pt x="30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6" y="68"/>
                    <a:pt x="25" y="67"/>
                    <a:pt x="25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2" y="66"/>
                    <a:pt x="20" y="64"/>
                    <a:pt x="20" y="62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2"/>
                    <a:pt x="22" y="51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1" y="44"/>
                    <a:pt x="20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5" y="44"/>
                    <a:pt x="14" y="43"/>
                    <a:pt x="14" y="42"/>
                  </a:cubicBezTo>
                  <a:cubicBezTo>
                    <a:pt x="14" y="40"/>
                    <a:pt x="16" y="39"/>
                    <a:pt x="17" y="38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2" y="29"/>
                    <a:pt x="44" y="30"/>
                    <a:pt x="44" y="32"/>
                  </a:cubicBezTo>
                  <a:cubicBezTo>
                    <a:pt x="44" y="33"/>
                    <a:pt x="42" y="35"/>
                    <a:pt x="41" y="36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7" y="43"/>
                    <a:pt x="29" y="46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3"/>
                    <a:pt x="36" y="38"/>
                    <a:pt x="37" y="38"/>
                  </a:cubicBezTo>
                  <a:cubicBezTo>
                    <a:pt x="38" y="37"/>
                    <a:pt x="39" y="38"/>
                    <a:pt x="40" y="39"/>
                  </a:cubicBezTo>
                  <a:cubicBezTo>
                    <a:pt x="41" y="40"/>
                    <a:pt x="41" y="42"/>
                    <a:pt x="39" y="43"/>
                  </a:cubicBezTo>
                  <a:cubicBezTo>
                    <a:pt x="39" y="43"/>
                    <a:pt x="35" y="46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51"/>
                    <a:pt x="38" y="52"/>
                    <a:pt x="38" y="54"/>
                  </a:cubicBezTo>
                  <a:close/>
                  <a:moveTo>
                    <a:pt x="36" y="54"/>
                  </a:moveTo>
                  <a:cubicBezTo>
                    <a:pt x="36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3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2" y="53"/>
                    <a:pt x="22" y="54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3" y="64"/>
                    <a:pt x="24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5" y="64"/>
                    <a:pt x="36" y="63"/>
                    <a:pt x="36" y="62"/>
                  </a:cubicBezTo>
                  <a:lnTo>
                    <a:pt x="36" y="54"/>
                  </a:lnTo>
                  <a:close/>
                  <a:moveTo>
                    <a:pt x="42" y="4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9" y="10"/>
                    <a:pt x="39" y="10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3" y="4"/>
                    <a:pt x="42" y="4"/>
                    <a:pt x="42" y="4"/>
                  </a:cubicBezTo>
                  <a:close/>
                  <a:moveTo>
                    <a:pt x="17" y="48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7"/>
                    <a:pt x="18" y="47"/>
                  </a:cubicBezTo>
                  <a:cubicBezTo>
                    <a:pt x="18" y="47"/>
                    <a:pt x="17" y="47"/>
                    <a:pt x="17" y="48"/>
                  </a:cubicBezTo>
                  <a:close/>
                  <a:moveTo>
                    <a:pt x="48" y="19"/>
                  </a:moveTo>
                  <a:cubicBezTo>
                    <a:pt x="48" y="19"/>
                    <a:pt x="48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5"/>
                    <a:pt x="54" y="14"/>
                  </a:cubicBezTo>
                  <a:cubicBezTo>
                    <a:pt x="54" y="14"/>
                    <a:pt x="53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7" y="18"/>
                  </a:cubicBezTo>
                  <a:cubicBezTo>
                    <a:pt x="47" y="19"/>
                    <a:pt x="48" y="19"/>
                    <a:pt x="48" y="19"/>
                  </a:cubicBezTo>
                  <a:close/>
                  <a:moveTo>
                    <a:pt x="9" y="39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4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0"/>
                    <a:pt x="11" y="40"/>
                  </a:cubicBezTo>
                  <a:cubicBezTo>
                    <a:pt x="10" y="39"/>
                    <a:pt x="10" y="39"/>
                    <a:pt x="9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30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7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7" y="40"/>
                  </a:cubicBezTo>
                  <a:cubicBezTo>
                    <a:pt x="47" y="40"/>
                    <a:pt x="47" y="41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4" y="43"/>
                    <a:pt x="54" y="42"/>
                    <a:pt x="54" y="42"/>
                  </a:cubicBezTo>
                  <a:lnTo>
                    <a:pt x="49" y="39"/>
                  </a:lnTo>
                  <a:close/>
                  <a:moveTo>
                    <a:pt x="5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1" y="19"/>
                    <a:pt x="11" y="18"/>
                  </a:cubicBezTo>
                  <a:cubicBezTo>
                    <a:pt x="11" y="18"/>
                    <a:pt x="11" y="17"/>
                    <a:pt x="10" y="17"/>
                  </a:cubicBezTo>
                  <a:lnTo>
                    <a:pt x="5" y="14"/>
                  </a:lnTo>
                  <a:close/>
                  <a:moveTo>
                    <a:pt x="41" y="48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3" y="54"/>
                    <a:pt x="43" y="54"/>
                  </a:cubicBezTo>
                  <a:cubicBezTo>
                    <a:pt x="43" y="54"/>
                    <a:pt x="43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8"/>
                  </a:lnTo>
                  <a:close/>
                  <a:moveTo>
                    <a:pt x="17" y="10"/>
                  </a:moveTo>
                  <a:cubicBezTo>
                    <a:pt x="17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4" name="Freeform 15"/>
            <p:cNvSpPr>
              <a:spLocks noEditPoints="1"/>
            </p:cNvSpPr>
            <p:nvPr/>
          </p:nvSpPr>
          <p:spPr bwMode="auto">
            <a:xfrm>
              <a:off x="4160129" y="3268886"/>
              <a:ext cx="504664" cy="360111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5" name="Freeform 14"/>
            <p:cNvSpPr>
              <a:spLocks noEditPoints="1"/>
            </p:cNvSpPr>
            <p:nvPr/>
          </p:nvSpPr>
          <p:spPr bwMode="auto">
            <a:xfrm>
              <a:off x="5611811" y="2867649"/>
              <a:ext cx="390810" cy="455946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6" name="Freeform 65"/>
            <p:cNvSpPr>
              <a:spLocks noEditPoints="1"/>
            </p:cNvSpPr>
            <p:nvPr/>
          </p:nvSpPr>
          <p:spPr bwMode="auto">
            <a:xfrm>
              <a:off x="3706668" y="4682705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7" name="Freeform 41"/>
            <p:cNvSpPr>
              <a:spLocks noEditPoints="1"/>
            </p:cNvSpPr>
            <p:nvPr/>
          </p:nvSpPr>
          <p:spPr bwMode="auto">
            <a:xfrm>
              <a:off x="4623918" y="2055543"/>
              <a:ext cx="467459" cy="451878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8" name="Freeform 41"/>
            <p:cNvSpPr>
              <a:spLocks noEditPoints="1"/>
            </p:cNvSpPr>
            <p:nvPr/>
          </p:nvSpPr>
          <p:spPr bwMode="auto">
            <a:xfrm>
              <a:off x="7387715" y="5751080"/>
              <a:ext cx="467459" cy="451878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9" name="Freeform 85"/>
            <p:cNvSpPr>
              <a:spLocks noEditPoints="1"/>
            </p:cNvSpPr>
            <p:nvPr/>
          </p:nvSpPr>
          <p:spPr bwMode="auto">
            <a:xfrm>
              <a:off x="5477342" y="6185035"/>
              <a:ext cx="653447" cy="491050"/>
            </a:xfrm>
            <a:custGeom>
              <a:avLst/>
              <a:gdLst>
                <a:gd name="T0" fmla="*/ 53 w 71"/>
                <a:gd name="T1" fmla="*/ 5 h 51"/>
                <a:gd name="T2" fmla="*/ 0 w 71"/>
                <a:gd name="T3" fmla="*/ 12 h 51"/>
                <a:gd name="T4" fmla="*/ 8 w 71"/>
                <a:gd name="T5" fmla="*/ 33 h 51"/>
                <a:gd name="T6" fmla="*/ 12 w 71"/>
                <a:gd name="T7" fmla="*/ 43 h 51"/>
                <a:gd name="T8" fmla="*/ 46 w 71"/>
                <a:gd name="T9" fmla="*/ 40 h 51"/>
                <a:gd name="T10" fmla="*/ 11 w 71"/>
                <a:gd name="T11" fmla="*/ 35 h 51"/>
                <a:gd name="T12" fmla="*/ 48 w 71"/>
                <a:gd name="T13" fmla="*/ 31 h 51"/>
                <a:gd name="T14" fmla="*/ 56 w 71"/>
                <a:gd name="T15" fmla="*/ 6 h 51"/>
                <a:gd name="T16" fmla="*/ 71 w 71"/>
                <a:gd name="T17" fmla="*/ 2 h 51"/>
                <a:gd name="T18" fmla="*/ 45 w 71"/>
                <a:gd name="T19" fmla="*/ 18 h 51"/>
                <a:gd name="T20" fmla="*/ 49 w 71"/>
                <a:gd name="T21" fmla="*/ 18 h 51"/>
                <a:gd name="T22" fmla="*/ 45 w 71"/>
                <a:gd name="T23" fmla="*/ 20 h 51"/>
                <a:gd name="T24" fmla="*/ 9 w 71"/>
                <a:gd name="T25" fmla="*/ 30 h 51"/>
                <a:gd name="T26" fmla="*/ 12 w 71"/>
                <a:gd name="T27" fmla="*/ 32 h 51"/>
                <a:gd name="T28" fmla="*/ 28 w 71"/>
                <a:gd name="T29" fmla="*/ 18 h 51"/>
                <a:gd name="T30" fmla="*/ 35 w 71"/>
                <a:gd name="T31" fmla="*/ 18 h 51"/>
                <a:gd name="T32" fmla="*/ 43 w 71"/>
                <a:gd name="T33" fmla="*/ 18 h 51"/>
                <a:gd name="T34" fmla="*/ 28 w 71"/>
                <a:gd name="T35" fmla="*/ 20 h 51"/>
                <a:gd name="T36" fmla="*/ 28 w 71"/>
                <a:gd name="T37" fmla="*/ 25 h 51"/>
                <a:gd name="T38" fmla="*/ 21 w 71"/>
                <a:gd name="T39" fmla="*/ 25 h 51"/>
                <a:gd name="T40" fmla="*/ 26 w 71"/>
                <a:gd name="T41" fmla="*/ 25 h 51"/>
                <a:gd name="T42" fmla="*/ 20 w 71"/>
                <a:gd name="T43" fmla="*/ 13 h 51"/>
                <a:gd name="T44" fmla="*/ 18 w 71"/>
                <a:gd name="T45" fmla="*/ 18 h 51"/>
                <a:gd name="T46" fmla="*/ 18 w 71"/>
                <a:gd name="T47" fmla="*/ 13 h 51"/>
                <a:gd name="T48" fmla="*/ 19 w 71"/>
                <a:gd name="T49" fmla="*/ 25 h 51"/>
                <a:gd name="T50" fmla="*/ 18 w 71"/>
                <a:gd name="T51" fmla="*/ 20 h 51"/>
                <a:gd name="T52" fmla="*/ 5 w 71"/>
                <a:gd name="T53" fmla="*/ 20 h 51"/>
                <a:gd name="T54" fmla="*/ 13 w 71"/>
                <a:gd name="T55" fmla="*/ 27 h 51"/>
                <a:gd name="T56" fmla="*/ 14 w 71"/>
                <a:gd name="T57" fmla="*/ 32 h 51"/>
                <a:gd name="T58" fmla="*/ 26 w 71"/>
                <a:gd name="T59" fmla="*/ 27 h 51"/>
                <a:gd name="T60" fmla="*/ 21 w 71"/>
                <a:gd name="T61" fmla="*/ 27 h 51"/>
                <a:gd name="T62" fmla="*/ 33 w 71"/>
                <a:gd name="T63" fmla="*/ 32 h 51"/>
                <a:gd name="T64" fmla="*/ 36 w 71"/>
                <a:gd name="T65" fmla="*/ 27 h 51"/>
                <a:gd name="T66" fmla="*/ 35 w 71"/>
                <a:gd name="T67" fmla="*/ 32 h 51"/>
                <a:gd name="T68" fmla="*/ 37 w 71"/>
                <a:gd name="T69" fmla="*/ 20 h 51"/>
                <a:gd name="T70" fmla="*/ 36 w 71"/>
                <a:gd name="T71" fmla="*/ 25 h 51"/>
                <a:gd name="T72" fmla="*/ 9 w 71"/>
                <a:gd name="T73" fmla="*/ 13 h 51"/>
                <a:gd name="T74" fmla="*/ 3 w 71"/>
                <a:gd name="T75" fmla="*/ 14 h 51"/>
                <a:gd name="T76" fmla="*/ 42 w 71"/>
                <a:gd name="T77" fmla="*/ 32 h 51"/>
                <a:gd name="T78" fmla="*/ 46 w 71"/>
                <a:gd name="T79" fmla="*/ 27 h 51"/>
                <a:gd name="T80" fmla="*/ 13 w 71"/>
                <a:gd name="T81" fmla="*/ 44 h 51"/>
                <a:gd name="T82" fmla="*/ 17 w 71"/>
                <a:gd name="T83" fmla="*/ 48 h 51"/>
                <a:gd name="T84" fmla="*/ 12 w 71"/>
                <a:gd name="T85" fmla="*/ 48 h 51"/>
                <a:gd name="T86" fmla="*/ 13 w 71"/>
                <a:gd name="T87" fmla="*/ 49 h 51"/>
                <a:gd name="T88" fmla="*/ 40 w 71"/>
                <a:gd name="T89" fmla="*/ 51 h 51"/>
                <a:gd name="T90" fmla="*/ 40 w 71"/>
                <a:gd name="T91" fmla="*/ 49 h 51"/>
                <a:gd name="T92" fmla="*/ 42 w 71"/>
                <a:gd name="T9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51">
                  <a:moveTo>
                    <a:pt x="70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6" y="0"/>
                    <a:pt x="54" y="2"/>
                    <a:pt x="53" y="5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1" y="11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8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41"/>
                    <a:pt x="10" y="43"/>
                    <a:pt x="12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7" y="42"/>
                    <a:pt x="47" y="41"/>
                  </a:cubicBezTo>
                  <a:cubicBezTo>
                    <a:pt x="47" y="41"/>
                    <a:pt x="46" y="40"/>
                    <a:pt x="46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5" y="35"/>
                    <a:pt x="47" y="33"/>
                    <a:pt x="48" y="31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4"/>
                    <a:pt x="58" y="3"/>
                    <a:pt x="5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1" y="3"/>
                    <a:pt x="71" y="2"/>
                  </a:cubicBezTo>
                  <a:cubicBezTo>
                    <a:pt x="71" y="1"/>
                    <a:pt x="70" y="0"/>
                    <a:pt x="70" y="0"/>
                  </a:cubicBezTo>
                  <a:close/>
                  <a:moveTo>
                    <a:pt x="49" y="18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50" y="13"/>
                    <a:pt x="50" y="13"/>
                    <a:pt x="50" y="13"/>
                  </a:cubicBezTo>
                  <a:lnTo>
                    <a:pt x="49" y="18"/>
                  </a:lnTo>
                  <a:close/>
                  <a:moveTo>
                    <a:pt x="47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8" y="20"/>
                    <a:pt x="48" y="20"/>
                    <a:pt x="48" y="20"/>
                  </a:cubicBezTo>
                  <a:lnTo>
                    <a:pt x="47" y="25"/>
                  </a:lnTo>
                  <a:close/>
                  <a:moveTo>
                    <a:pt x="9" y="30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0" y="31"/>
                    <a:pt x="9" y="30"/>
                  </a:cubicBezTo>
                  <a:close/>
                  <a:moveTo>
                    <a:pt x="35" y="18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5" y="13"/>
                    <a:pt x="35" y="13"/>
                    <a:pt x="35" y="13"/>
                  </a:cubicBezTo>
                  <a:lnTo>
                    <a:pt x="35" y="18"/>
                  </a:lnTo>
                  <a:close/>
                  <a:moveTo>
                    <a:pt x="37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3"/>
                  </a:lnTo>
                  <a:close/>
                  <a:moveTo>
                    <a:pt x="28" y="20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0"/>
                  </a:lnTo>
                  <a:close/>
                  <a:moveTo>
                    <a:pt x="2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5"/>
                  </a:lnTo>
                  <a:close/>
                  <a:moveTo>
                    <a:pt x="26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7" y="13"/>
                    <a:pt x="27" y="13"/>
                    <a:pt x="27" y="13"/>
                  </a:cubicBezTo>
                  <a:lnTo>
                    <a:pt x="26" y="18"/>
                  </a:lnTo>
                  <a:close/>
                  <a:moveTo>
                    <a:pt x="18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lnTo>
                    <a:pt x="18" y="18"/>
                  </a:lnTo>
                  <a:close/>
                  <a:moveTo>
                    <a:pt x="18" y="20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8" y="20"/>
                  </a:lnTo>
                  <a:close/>
                  <a:moveTo>
                    <a:pt x="11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1" y="25"/>
                  </a:lnTo>
                  <a:close/>
                  <a:moveTo>
                    <a:pt x="13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4" y="32"/>
                    <a:pt x="14" y="32"/>
                    <a:pt x="14" y="32"/>
                  </a:cubicBezTo>
                  <a:lnTo>
                    <a:pt x="13" y="27"/>
                  </a:lnTo>
                  <a:close/>
                  <a:moveTo>
                    <a:pt x="21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27"/>
                  </a:lnTo>
                  <a:close/>
                  <a:moveTo>
                    <a:pt x="28" y="27"/>
                  </a:moveTo>
                  <a:cubicBezTo>
                    <a:pt x="34" y="27"/>
                    <a:pt x="34" y="27"/>
                    <a:pt x="34" y="2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8" y="32"/>
                    <a:pt x="28" y="32"/>
                    <a:pt x="28" y="32"/>
                  </a:cubicBezTo>
                  <a:lnTo>
                    <a:pt x="28" y="27"/>
                  </a:lnTo>
                  <a:close/>
                  <a:moveTo>
                    <a:pt x="36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5" y="32"/>
                    <a:pt x="35" y="32"/>
                    <a:pt x="35" y="32"/>
                  </a:cubicBezTo>
                  <a:lnTo>
                    <a:pt x="36" y="27"/>
                  </a:lnTo>
                  <a:close/>
                  <a:moveTo>
                    <a:pt x="36" y="25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36" y="25"/>
                  </a:lnTo>
                  <a:close/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4" y="13"/>
                  </a:cubicBezTo>
                  <a:close/>
                  <a:moveTo>
                    <a:pt x="42" y="32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1"/>
                    <a:pt x="43" y="32"/>
                    <a:pt x="42" y="32"/>
                  </a:cubicBezTo>
                  <a:close/>
                  <a:moveTo>
                    <a:pt x="13" y="44"/>
                  </a:moveTo>
                  <a:cubicBezTo>
                    <a:pt x="11" y="44"/>
                    <a:pt x="10" y="46"/>
                    <a:pt x="10" y="48"/>
                  </a:cubicBezTo>
                  <a:cubicBezTo>
                    <a:pt x="10" y="50"/>
                    <a:pt x="11" y="51"/>
                    <a:pt x="13" y="51"/>
                  </a:cubicBezTo>
                  <a:cubicBezTo>
                    <a:pt x="15" y="51"/>
                    <a:pt x="17" y="50"/>
                    <a:pt x="17" y="48"/>
                  </a:cubicBezTo>
                  <a:cubicBezTo>
                    <a:pt x="17" y="46"/>
                    <a:pt x="15" y="44"/>
                    <a:pt x="13" y="44"/>
                  </a:cubicBezTo>
                  <a:close/>
                  <a:moveTo>
                    <a:pt x="13" y="49"/>
                  </a:moveTo>
                  <a:cubicBezTo>
                    <a:pt x="13" y="49"/>
                    <a:pt x="12" y="48"/>
                    <a:pt x="12" y="48"/>
                  </a:cubicBezTo>
                  <a:cubicBezTo>
                    <a:pt x="12" y="47"/>
                    <a:pt x="13" y="46"/>
                    <a:pt x="13" y="46"/>
                  </a:cubicBezTo>
                  <a:cubicBezTo>
                    <a:pt x="14" y="46"/>
                    <a:pt x="15" y="47"/>
                    <a:pt x="15" y="48"/>
                  </a:cubicBezTo>
                  <a:cubicBezTo>
                    <a:pt x="15" y="48"/>
                    <a:pt x="14" y="49"/>
                    <a:pt x="13" y="49"/>
                  </a:cubicBezTo>
                  <a:close/>
                  <a:moveTo>
                    <a:pt x="40" y="44"/>
                  </a:moveTo>
                  <a:cubicBezTo>
                    <a:pt x="38" y="44"/>
                    <a:pt x="37" y="46"/>
                    <a:pt x="37" y="48"/>
                  </a:cubicBezTo>
                  <a:cubicBezTo>
                    <a:pt x="37" y="50"/>
                    <a:pt x="38" y="51"/>
                    <a:pt x="40" y="51"/>
                  </a:cubicBezTo>
                  <a:cubicBezTo>
                    <a:pt x="42" y="51"/>
                    <a:pt x="44" y="50"/>
                    <a:pt x="44" y="48"/>
                  </a:cubicBezTo>
                  <a:cubicBezTo>
                    <a:pt x="44" y="46"/>
                    <a:pt x="42" y="44"/>
                    <a:pt x="40" y="44"/>
                  </a:cubicBezTo>
                  <a:close/>
                  <a:moveTo>
                    <a:pt x="40" y="49"/>
                  </a:moveTo>
                  <a:cubicBezTo>
                    <a:pt x="39" y="49"/>
                    <a:pt x="39" y="48"/>
                    <a:pt x="39" y="48"/>
                  </a:cubicBezTo>
                  <a:cubicBezTo>
                    <a:pt x="39" y="47"/>
                    <a:pt x="39" y="46"/>
                    <a:pt x="40" y="46"/>
                  </a:cubicBezTo>
                  <a:cubicBezTo>
                    <a:pt x="41" y="46"/>
                    <a:pt x="42" y="47"/>
                    <a:pt x="42" y="48"/>
                  </a:cubicBezTo>
                  <a:cubicBezTo>
                    <a:pt x="42" y="48"/>
                    <a:pt x="41" y="49"/>
                    <a:pt x="40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0" name="Freeform 69"/>
            <p:cNvSpPr>
              <a:spLocks noEditPoints="1"/>
            </p:cNvSpPr>
            <p:nvPr/>
          </p:nvSpPr>
          <p:spPr bwMode="auto">
            <a:xfrm>
              <a:off x="7458400" y="5270180"/>
              <a:ext cx="371163" cy="371166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1" name="Freeform 14"/>
            <p:cNvSpPr>
              <a:spLocks noEditPoints="1"/>
            </p:cNvSpPr>
            <p:nvPr/>
          </p:nvSpPr>
          <p:spPr bwMode="auto">
            <a:xfrm>
              <a:off x="3499405" y="3988395"/>
              <a:ext cx="330276" cy="385323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2" name="Freeform 18"/>
            <p:cNvSpPr>
              <a:spLocks noEditPoints="1"/>
            </p:cNvSpPr>
            <p:nvPr/>
          </p:nvSpPr>
          <p:spPr bwMode="auto">
            <a:xfrm>
              <a:off x="5233507" y="3403364"/>
              <a:ext cx="473037" cy="446461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3" name="Freeform 72"/>
            <p:cNvSpPr>
              <a:spLocks noEditPoints="1"/>
            </p:cNvSpPr>
            <p:nvPr/>
          </p:nvSpPr>
          <p:spPr bwMode="auto">
            <a:xfrm>
              <a:off x="3477443" y="4457560"/>
              <a:ext cx="257175" cy="252412"/>
            </a:xfrm>
            <a:custGeom>
              <a:avLst/>
              <a:gdLst>
                <a:gd name="T0" fmla="*/ 12 w 68"/>
                <a:gd name="T1" fmla="*/ 0 h 67"/>
                <a:gd name="T2" fmla="*/ 0 w 68"/>
                <a:gd name="T3" fmla="*/ 56 h 67"/>
                <a:gd name="T4" fmla="*/ 57 w 68"/>
                <a:gd name="T5" fmla="*/ 67 h 67"/>
                <a:gd name="T6" fmla="*/ 68 w 68"/>
                <a:gd name="T7" fmla="*/ 11 h 67"/>
                <a:gd name="T8" fmla="*/ 65 w 68"/>
                <a:gd name="T9" fmla="*/ 11 h 67"/>
                <a:gd name="T10" fmla="*/ 57 w 68"/>
                <a:gd name="T11" fmla="*/ 64 h 67"/>
                <a:gd name="T12" fmla="*/ 3 w 68"/>
                <a:gd name="T13" fmla="*/ 56 h 67"/>
                <a:gd name="T14" fmla="*/ 12 w 68"/>
                <a:gd name="T15" fmla="*/ 3 h 67"/>
                <a:gd name="T16" fmla="*/ 65 w 68"/>
                <a:gd name="T17" fmla="*/ 11 h 67"/>
                <a:gd name="T18" fmla="*/ 12 w 68"/>
                <a:gd name="T19" fmla="*/ 5 h 67"/>
                <a:gd name="T20" fmla="*/ 6 w 68"/>
                <a:gd name="T21" fmla="*/ 56 h 67"/>
                <a:gd name="T22" fmla="*/ 56 w 68"/>
                <a:gd name="T23" fmla="*/ 62 h 67"/>
                <a:gd name="T24" fmla="*/ 63 w 68"/>
                <a:gd name="T25" fmla="*/ 12 h 67"/>
                <a:gd name="T26" fmla="*/ 61 w 68"/>
                <a:gd name="T27" fmla="*/ 12 h 67"/>
                <a:gd name="T28" fmla="*/ 35 w 68"/>
                <a:gd name="T29" fmla="*/ 33 h 67"/>
                <a:gd name="T30" fmla="*/ 56 w 68"/>
                <a:gd name="T31" fmla="*/ 7 h 67"/>
                <a:gd name="T32" fmla="*/ 12 w 68"/>
                <a:gd name="T33" fmla="*/ 7 h 67"/>
                <a:gd name="T34" fmla="*/ 33 w 68"/>
                <a:gd name="T35" fmla="*/ 33 h 67"/>
                <a:gd name="T36" fmla="*/ 8 w 68"/>
                <a:gd name="T37" fmla="*/ 12 h 67"/>
                <a:gd name="T38" fmla="*/ 8 w 68"/>
                <a:gd name="T39" fmla="*/ 56 h 67"/>
                <a:gd name="T40" fmla="*/ 33 w 68"/>
                <a:gd name="T41" fmla="*/ 35 h 67"/>
                <a:gd name="T42" fmla="*/ 12 w 68"/>
                <a:gd name="T43" fmla="*/ 60 h 67"/>
                <a:gd name="T44" fmla="*/ 56 w 68"/>
                <a:gd name="T45" fmla="*/ 60 h 67"/>
                <a:gd name="T46" fmla="*/ 35 w 68"/>
                <a:gd name="T47" fmla="*/ 35 h 67"/>
                <a:gd name="T48" fmla="*/ 61 w 68"/>
                <a:gd name="T49" fmla="*/ 56 h 67"/>
                <a:gd name="T50" fmla="*/ 12 w 68"/>
                <a:gd name="T51" fmla="*/ 20 h 67"/>
                <a:gd name="T52" fmla="*/ 19 w 68"/>
                <a:gd name="T53" fmla="*/ 19 h 67"/>
                <a:gd name="T54" fmla="*/ 20 w 68"/>
                <a:gd name="T55" fmla="*/ 12 h 67"/>
                <a:gd name="T56" fmla="*/ 21 w 68"/>
                <a:gd name="T57" fmla="*/ 19 h 67"/>
                <a:gd name="T58" fmla="*/ 29 w 68"/>
                <a:gd name="T59" fmla="*/ 20 h 67"/>
                <a:gd name="T60" fmla="*/ 21 w 68"/>
                <a:gd name="T61" fmla="*/ 21 h 67"/>
                <a:gd name="T62" fmla="*/ 20 w 68"/>
                <a:gd name="T63" fmla="*/ 28 h 67"/>
                <a:gd name="T64" fmla="*/ 19 w 68"/>
                <a:gd name="T65" fmla="*/ 21 h 67"/>
                <a:gd name="T66" fmla="*/ 12 w 68"/>
                <a:gd name="T67" fmla="*/ 20 h 67"/>
                <a:gd name="T68" fmla="*/ 26 w 68"/>
                <a:gd name="T69" fmla="*/ 53 h 67"/>
                <a:gd name="T70" fmla="*/ 25 w 68"/>
                <a:gd name="T71" fmla="*/ 53 h 67"/>
                <a:gd name="T72" fmla="*/ 16 w 68"/>
                <a:gd name="T73" fmla="*/ 53 h 67"/>
                <a:gd name="T74" fmla="*/ 15 w 68"/>
                <a:gd name="T75" fmla="*/ 53 h 67"/>
                <a:gd name="T76" fmla="*/ 19 w 68"/>
                <a:gd name="T77" fmla="*/ 47 h 67"/>
                <a:gd name="T78" fmla="*/ 15 w 68"/>
                <a:gd name="T79" fmla="*/ 42 h 67"/>
                <a:gd name="T80" fmla="*/ 20 w 68"/>
                <a:gd name="T81" fmla="*/ 46 h 67"/>
                <a:gd name="T82" fmla="*/ 26 w 68"/>
                <a:gd name="T83" fmla="*/ 42 h 67"/>
                <a:gd name="T84" fmla="*/ 22 w 68"/>
                <a:gd name="T85" fmla="*/ 47 h 67"/>
                <a:gd name="T86" fmla="*/ 40 w 68"/>
                <a:gd name="T87" fmla="*/ 19 h 67"/>
                <a:gd name="T88" fmla="*/ 56 w 68"/>
                <a:gd name="T89" fmla="*/ 18 h 67"/>
                <a:gd name="T90" fmla="*/ 56 w 68"/>
                <a:gd name="T91" fmla="*/ 20 h 67"/>
                <a:gd name="T92" fmla="*/ 40 w 68"/>
                <a:gd name="T93" fmla="*/ 19 h 67"/>
                <a:gd name="T94" fmla="*/ 55 w 68"/>
                <a:gd name="T95" fmla="*/ 45 h 67"/>
                <a:gd name="T96" fmla="*/ 40 w 68"/>
                <a:gd name="T97" fmla="*/ 44 h 67"/>
                <a:gd name="T98" fmla="*/ 55 w 68"/>
                <a:gd name="T99" fmla="*/ 43 h 67"/>
                <a:gd name="T100" fmla="*/ 56 w 68"/>
                <a:gd name="T101" fmla="*/ 50 h 67"/>
                <a:gd name="T102" fmla="*/ 41 w 68"/>
                <a:gd name="T103" fmla="*/ 51 h 67"/>
                <a:gd name="T104" fmla="*/ 41 w 68"/>
                <a:gd name="T105" fmla="*/ 49 h 67"/>
                <a:gd name="T106" fmla="*/ 56 w 68"/>
                <a:gd name="T107" fmla="*/ 5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57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5" y="67"/>
                    <a:pt x="1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3" y="67"/>
                    <a:pt x="68" y="62"/>
                    <a:pt x="68" y="56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5"/>
                    <a:pt x="63" y="0"/>
                    <a:pt x="57" y="0"/>
                  </a:cubicBezTo>
                  <a:close/>
                  <a:moveTo>
                    <a:pt x="65" y="11"/>
                  </a:moveTo>
                  <a:cubicBezTo>
                    <a:pt x="65" y="56"/>
                    <a:pt x="65" y="56"/>
                    <a:pt x="65" y="56"/>
                  </a:cubicBezTo>
                  <a:cubicBezTo>
                    <a:pt x="65" y="61"/>
                    <a:pt x="61" y="64"/>
                    <a:pt x="5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7" y="64"/>
                    <a:pt x="3" y="61"/>
                    <a:pt x="3" y="56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7"/>
                    <a:pt x="7" y="3"/>
                    <a:pt x="12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61" y="3"/>
                    <a:pt x="65" y="7"/>
                    <a:pt x="65" y="11"/>
                  </a:cubicBezTo>
                  <a:close/>
                  <a:moveTo>
                    <a:pt x="56" y="5"/>
                  </a:moveTo>
                  <a:cubicBezTo>
                    <a:pt x="12" y="5"/>
                    <a:pt x="12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9"/>
                    <a:pt x="9" y="62"/>
                    <a:pt x="12" y="62"/>
                  </a:cubicBezTo>
                  <a:cubicBezTo>
                    <a:pt x="56" y="62"/>
                    <a:pt x="56" y="62"/>
                    <a:pt x="56" y="62"/>
                  </a:cubicBezTo>
                  <a:cubicBezTo>
                    <a:pt x="60" y="62"/>
                    <a:pt x="63" y="59"/>
                    <a:pt x="63" y="56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8"/>
                    <a:pt x="60" y="5"/>
                    <a:pt x="56" y="5"/>
                  </a:cubicBezTo>
                  <a:close/>
                  <a:moveTo>
                    <a:pt x="61" y="12"/>
                  </a:moveTo>
                  <a:cubicBezTo>
                    <a:pt x="61" y="33"/>
                    <a:pt x="61" y="33"/>
                    <a:pt x="61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9" y="7"/>
                    <a:pt x="61" y="9"/>
                    <a:pt x="61" y="12"/>
                  </a:cubicBezTo>
                  <a:close/>
                  <a:moveTo>
                    <a:pt x="12" y="7"/>
                  </a:moveTo>
                  <a:cubicBezTo>
                    <a:pt x="33" y="7"/>
                    <a:pt x="33" y="7"/>
                    <a:pt x="33" y="7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9"/>
                    <a:pt x="10" y="7"/>
                    <a:pt x="12" y="7"/>
                  </a:cubicBezTo>
                  <a:close/>
                  <a:moveTo>
                    <a:pt x="8" y="56"/>
                  </a:moveTo>
                  <a:cubicBezTo>
                    <a:pt x="8" y="35"/>
                    <a:pt x="8" y="35"/>
                    <a:pt x="8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56" y="60"/>
                  </a:moveTo>
                  <a:cubicBezTo>
                    <a:pt x="35" y="60"/>
                    <a:pt x="35" y="60"/>
                    <a:pt x="35" y="60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58"/>
                    <a:pt x="59" y="60"/>
                    <a:pt x="56" y="60"/>
                  </a:cubicBezTo>
                  <a:close/>
                  <a:moveTo>
                    <a:pt x="12" y="20"/>
                  </a:moveTo>
                  <a:cubicBezTo>
                    <a:pt x="12" y="19"/>
                    <a:pt x="13" y="19"/>
                    <a:pt x="13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3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9" y="19"/>
                    <a:pt x="29" y="20"/>
                  </a:cubicBezTo>
                  <a:cubicBezTo>
                    <a:pt x="29" y="20"/>
                    <a:pt x="28" y="21"/>
                    <a:pt x="28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8"/>
                    <a:pt x="20" y="28"/>
                  </a:cubicBezTo>
                  <a:cubicBezTo>
                    <a:pt x="20" y="28"/>
                    <a:pt x="19" y="27"/>
                    <a:pt x="19" y="27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2" y="20"/>
                    <a:pt x="12" y="20"/>
                  </a:cubicBezTo>
                  <a:close/>
                  <a:moveTo>
                    <a:pt x="26" y="52"/>
                  </a:moveTo>
                  <a:cubicBezTo>
                    <a:pt x="27" y="52"/>
                    <a:pt x="27" y="53"/>
                    <a:pt x="26" y="53"/>
                  </a:cubicBezTo>
                  <a:cubicBezTo>
                    <a:pt x="26" y="53"/>
                    <a:pt x="26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4" y="53"/>
                    <a:pt x="14" y="52"/>
                    <a:pt x="15" y="5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2"/>
                    <a:pt x="15" y="42"/>
                  </a:cubicBezTo>
                  <a:cubicBezTo>
                    <a:pt x="15" y="41"/>
                    <a:pt x="16" y="41"/>
                    <a:pt x="16" y="42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1"/>
                    <a:pt x="26" y="41"/>
                    <a:pt x="26" y="42"/>
                  </a:cubicBezTo>
                  <a:cubicBezTo>
                    <a:pt x="27" y="42"/>
                    <a:pt x="27" y="43"/>
                    <a:pt x="26" y="43"/>
                  </a:cubicBezTo>
                  <a:cubicBezTo>
                    <a:pt x="22" y="47"/>
                    <a:pt x="22" y="47"/>
                    <a:pt x="22" y="47"/>
                  </a:cubicBezTo>
                  <a:lnTo>
                    <a:pt x="26" y="52"/>
                  </a:lnTo>
                  <a:close/>
                  <a:moveTo>
                    <a:pt x="40" y="19"/>
                  </a:moveTo>
                  <a:cubicBezTo>
                    <a:pt x="40" y="19"/>
                    <a:pt x="41" y="18"/>
                    <a:pt x="41" y="18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57" y="19"/>
                    <a:pt x="57" y="19"/>
                  </a:cubicBezTo>
                  <a:cubicBezTo>
                    <a:pt x="57" y="20"/>
                    <a:pt x="56" y="20"/>
                    <a:pt x="56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0" y="20"/>
                    <a:pt x="40" y="19"/>
                  </a:cubicBezTo>
                  <a:close/>
                  <a:moveTo>
                    <a:pt x="56" y="44"/>
                  </a:moveTo>
                  <a:cubicBezTo>
                    <a:pt x="56" y="45"/>
                    <a:pt x="56" y="45"/>
                    <a:pt x="55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5"/>
                    <a:pt x="40" y="45"/>
                    <a:pt x="40" y="44"/>
                  </a:cubicBezTo>
                  <a:cubicBezTo>
                    <a:pt x="40" y="44"/>
                    <a:pt x="41" y="43"/>
                    <a:pt x="41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6" y="43"/>
                    <a:pt x="56" y="44"/>
                    <a:pt x="56" y="44"/>
                  </a:cubicBezTo>
                  <a:close/>
                  <a:moveTo>
                    <a:pt x="56" y="50"/>
                  </a:moveTo>
                  <a:cubicBezTo>
                    <a:pt x="56" y="51"/>
                    <a:pt x="56" y="51"/>
                    <a:pt x="55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0" y="51"/>
                    <a:pt x="40" y="50"/>
                  </a:cubicBezTo>
                  <a:cubicBezTo>
                    <a:pt x="40" y="50"/>
                    <a:pt x="41" y="49"/>
                    <a:pt x="41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50"/>
                    <a:pt x="56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4" name="Freeform 73"/>
            <p:cNvSpPr>
              <a:spLocks noEditPoints="1"/>
            </p:cNvSpPr>
            <p:nvPr/>
          </p:nvSpPr>
          <p:spPr bwMode="auto">
            <a:xfrm>
              <a:off x="7083924" y="1761825"/>
              <a:ext cx="354914" cy="343084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5" name="Freeform 74"/>
            <p:cNvSpPr>
              <a:spLocks noEditPoints="1"/>
            </p:cNvSpPr>
            <p:nvPr/>
          </p:nvSpPr>
          <p:spPr bwMode="auto">
            <a:xfrm>
              <a:off x="7231205" y="6105313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6" name="Freeform 36"/>
            <p:cNvSpPr>
              <a:spLocks noEditPoints="1"/>
            </p:cNvSpPr>
            <p:nvPr/>
          </p:nvSpPr>
          <p:spPr bwMode="auto">
            <a:xfrm>
              <a:off x="4407926" y="4306627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7" name="Freeform 36"/>
            <p:cNvSpPr>
              <a:spLocks noEditPoints="1"/>
            </p:cNvSpPr>
            <p:nvPr/>
          </p:nvSpPr>
          <p:spPr bwMode="auto">
            <a:xfrm>
              <a:off x="8430810" y="3432847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8" name="Freeform 30"/>
            <p:cNvSpPr>
              <a:spLocks noEditPoints="1"/>
            </p:cNvSpPr>
            <p:nvPr/>
          </p:nvSpPr>
          <p:spPr bwMode="auto">
            <a:xfrm>
              <a:off x="6343865" y="4794289"/>
              <a:ext cx="585781" cy="555994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9" name="Freeform 31"/>
            <p:cNvSpPr>
              <a:spLocks noEditPoints="1"/>
            </p:cNvSpPr>
            <p:nvPr/>
          </p:nvSpPr>
          <p:spPr bwMode="auto">
            <a:xfrm>
              <a:off x="5149460" y="4614187"/>
              <a:ext cx="499717" cy="543488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0" name="Freeform 32"/>
            <p:cNvSpPr>
              <a:spLocks noEditPoints="1"/>
            </p:cNvSpPr>
            <p:nvPr/>
          </p:nvSpPr>
          <p:spPr bwMode="auto">
            <a:xfrm>
              <a:off x="4702671" y="3651649"/>
              <a:ext cx="467849" cy="522383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1" name="Freeform 33"/>
            <p:cNvSpPr>
              <a:spLocks noEditPoints="1"/>
            </p:cNvSpPr>
            <p:nvPr/>
          </p:nvSpPr>
          <p:spPr bwMode="auto">
            <a:xfrm>
              <a:off x="6493568" y="2835236"/>
              <a:ext cx="449953" cy="460928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2" name="Freeform 34"/>
            <p:cNvSpPr>
              <a:spLocks noEditPoints="1"/>
            </p:cNvSpPr>
            <p:nvPr/>
          </p:nvSpPr>
          <p:spPr bwMode="auto">
            <a:xfrm>
              <a:off x="4715016" y="4611573"/>
              <a:ext cx="438560" cy="588312"/>
            </a:xfrm>
            <a:custGeom>
              <a:avLst/>
              <a:gdLst>
                <a:gd name="T0" fmla="*/ 13 w 52"/>
                <a:gd name="T1" fmla="*/ 18 h 70"/>
                <a:gd name="T2" fmla="*/ 12 w 52"/>
                <a:gd name="T3" fmla="*/ 17 h 70"/>
                <a:gd name="T4" fmla="*/ 11 w 52"/>
                <a:gd name="T5" fmla="*/ 15 h 70"/>
                <a:gd name="T6" fmla="*/ 51 w 52"/>
                <a:gd name="T7" fmla="*/ 50 h 70"/>
                <a:gd name="T8" fmla="*/ 49 w 52"/>
                <a:gd name="T9" fmla="*/ 60 h 70"/>
                <a:gd name="T10" fmla="*/ 51 w 52"/>
                <a:gd name="T11" fmla="*/ 69 h 70"/>
                <a:gd name="T12" fmla="*/ 0 w 52"/>
                <a:gd name="T13" fmla="*/ 69 h 70"/>
                <a:gd name="T14" fmla="*/ 1 w 52"/>
                <a:gd name="T15" fmla="*/ 60 h 70"/>
                <a:gd name="T16" fmla="*/ 4 w 52"/>
                <a:gd name="T17" fmla="*/ 45 h 70"/>
                <a:gd name="T18" fmla="*/ 19 w 52"/>
                <a:gd name="T19" fmla="*/ 27 h 70"/>
                <a:gd name="T20" fmla="*/ 15 w 52"/>
                <a:gd name="T21" fmla="*/ 30 h 70"/>
                <a:gd name="T22" fmla="*/ 10 w 52"/>
                <a:gd name="T23" fmla="*/ 34 h 70"/>
                <a:gd name="T24" fmla="*/ 2 w 52"/>
                <a:gd name="T25" fmla="*/ 28 h 70"/>
                <a:gd name="T26" fmla="*/ 8 w 52"/>
                <a:gd name="T27" fmla="*/ 14 h 70"/>
                <a:gd name="T28" fmla="*/ 13 w 52"/>
                <a:gd name="T29" fmla="*/ 5 h 70"/>
                <a:gd name="T30" fmla="*/ 12 w 52"/>
                <a:gd name="T31" fmla="*/ 0 h 70"/>
                <a:gd name="T32" fmla="*/ 12 w 52"/>
                <a:gd name="T33" fmla="*/ 0 h 70"/>
                <a:gd name="T34" fmla="*/ 14 w 52"/>
                <a:gd name="T35" fmla="*/ 0 h 70"/>
                <a:gd name="T36" fmla="*/ 43 w 52"/>
                <a:gd name="T37" fmla="*/ 13 h 70"/>
                <a:gd name="T38" fmla="*/ 51 w 52"/>
                <a:gd name="T39" fmla="*/ 47 h 70"/>
                <a:gd name="T40" fmla="*/ 2 w 52"/>
                <a:gd name="T41" fmla="*/ 62 h 70"/>
                <a:gd name="T42" fmla="*/ 48 w 52"/>
                <a:gd name="T43" fmla="*/ 62 h 70"/>
                <a:gd name="T44" fmla="*/ 2 w 52"/>
                <a:gd name="T45" fmla="*/ 62 h 70"/>
                <a:gd name="T46" fmla="*/ 6 w 52"/>
                <a:gd name="T47" fmla="*/ 56 h 70"/>
                <a:gd name="T48" fmla="*/ 44 w 52"/>
                <a:gd name="T49" fmla="*/ 60 h 70"/>
                <a:gd name="T50" fmla="*/ 12 w 52"/>
                <a:gd name="T51" fmla="*/ 41 h 70"/>
                <a:gd name="T52" fmla="*/ 6 w 52"/>
                <a:gd name="T53" fmla="*/ 54 h 70"/>
                <a:gd name="T54" fmla="*/ 15 w 52"/>
                <a:gd name="T55" fmla="*/ 42 h 70"/>
                <a:gd name="T56" fmla="*/ 12 w 52"/>
                <a:gd name="T57" fmla="*/ 48 h 70"/>
                <a:gd name="T58" fmla="*/ 41 w 52"/>
                <a:gd name="T59" fmla="*/ 54 h 70"/>
                <a:gd name="T60" fmla="*/ 39 w 52"/>
                <a:gd name="T61" fmla="*/ 17 h 70"/>
                <a:gd name="T62" fmla="*/ 22 w 52"/>
                <a:gd name="T63" fmla="*/ 6 h 70"/>
                <a:gd name="T64" fmla="*/ 20 w 52"/>
                <a:gd name="T65" fmla="*/ 5 h 70"/>
                <a:gd name="T66" fmla="*/ 18 w 52"/>
                <a:gd name="T67" fmla="*/ 4 h 70"/>
                <a:gd name="T68" fmla="*/ 19 w 52"/>
                <a:gd name="T69" fmla="*/ 7 h 70"/>
                <a:gd name="T70" fmla="*/ 17 w 52"/>
                <a:gd name="T71" fmla="*/ 8 h 70"/>
                <a:gd name="T72" fmla="*/ 11 w 52"/>
                <a:gd name="T73" fmla="*/ 14 h 70"/>
                <a:gd name="T74" fmla="*/ 4 w 52"/>
                <a:gd name="T75" fmla="*/ 28 h 70"/>
                <a:gd name="T76" fmla="*/ 10 w 52"/>
                <a:gd name="T77" fmla="*/ 31 h 70"/>
                <a:gd name="T78" fmla="*/ 16 w 52"/>
                <a:gd name="T79" fmla="*/ 25 h 70"/>
                <a:gd name="T80" fmla="*/ 21 w 52"/>
                <a:gd name="T81" fmla="*/ 25 h 70"/>
                <a:gd name="T82" fmla="*/ 30 w 52"/>
                <a:gd name="T83" fmla="*/ 19 h 70"/>
                <a:gd name="T84" fmla="*/ 44 w 52"/>
                <a:gd name="T85" fmla="*/ 36 h 70"/>
                <a:gd name="T86" fmla="*/ 40 w 52"/>
                <a:gd name="T87" fmla="*/ 16 h 70"/>
                <a:gd name="T88" fmla="*/ 43 w 52"/>
                <a:gd name="T89" fmla="*/ 53 h 70"/>
                <a:gd name="T90" fmla="*/ 44 w 52"/>
                <a:gd name="T91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" h="70">
                  <a:moveTo>
                    <a:pt x="16" y="14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1" y="18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6"/>
                  </a:cubicBezTo>
                  <a:cubicBezTo>
                    <a:pt x="10" y="16"/>
                    <a:pt x="10" y="15"/>
                    <a:pt x="11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6" y="14"/>
                  </a:cubicBezTo>
                  <a:close/>
                  <a:moveTo>
                    <a:pt x="51" y="50"/>
                  </a:moveTo>
                  <a:cubicBezTo>
                    <a:pt x="46" y="54"/>
                    <a:pt x="46" y="54"/>
                    <a:pt x="46" y="54"/>
                  </a:cubicBezTo>
                  <a:cubicBezTo>
                    <a:pt x="48" y="55"/>
                    <a:pt x="49" y="56"/>
                    <a:pt x="49" y="58"/>
                  </a:cubicBezTo>
                  <a:cubicBezTo>
                    <a:pt x="49" y="59"/>
                    <a:pt x="49" y="59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0" y="60"/>
                    <a:pt x="51" y="60"/>
                    <a:pt x="51" y="6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0" y="70"/>
                    <a:pt x="49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9"/>
                    <a:pt x="0" y="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0"/>
                    <a:pt x="0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9"/>
                    <a:pt x="1" y="59"/>
                    <a:pt x="1" y="58"/>
                  </a:cubicBezTo>
                  <a:cubicBezTo>
                    <a:pt x="1" y="57"/>
                    <a:pt x="2" y="55"/>
                    <a:pt x="3" y="54"/>
                  </a:cubicBezTo>
                  <a:cubicBezTo>
                    <a:pt x="3" y="53"/>
                    <a:pt x="2" y="49"/>
                    <a:pt x="4" y="45"/>
                  </a:cubicBezTo>
                  <a:cubicBezTo>
                    <a:pt x="5" y="43"/>
                    <a:pt x="8" y="41"/>
                    <a:pt x="11" y="39"/>
                  </a:cubicBezTo>
                  <a:cubicBezTo>
                    <a:pt x="13" y="37"/>
                    <a:pt x="16" y="35"/>
                    <a:pt x="18" y="33"/>
                  </a:cubicBezTo>
                  <a:cubicBezTo>
                    <a:pt x="19" y="31"/>
                    <a:pt x="19" y="29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7" y="27"/>
                    <a:pt x="16" y="27"/>
                  </a:cubicBezTo>
                  <a:cubicBezTo>
                    <a:pt x="16" y="27"/>
                    <a:pt x="15" y="28"/>
                    <a:pt x="15" y="30"/>
                  </a:cubicBezTo>
                  <a:cubicBezTo>
                    <a:pt x="14" y="31"/>
                    <a:pt x="14" y="32"/>
                    <a:pt x="13" y="32"/>
                  </a:cubicBezTo>
                  <a:cubicBezTo>
                    <a:pt x="13" y="33"/>
                    <a:pt x="12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9" y="34"/>
                    <a:pt x="8" y="33"/>
                    <a:pt x="7" y="32"/>
                  </a:cubicBezTo>
                  <a:cubicBezTo>
                    <a:pt x="6" y="32"/>
                    <a:pt x="6" y="32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5"/>
                    <a:pt x="2" y="23"/>
                    <a:pt x="4" y="20"/>
                  </a:cubicBezTo>
                  <a:cubicBezTo>
                    <a:pt x="7" y="17"/>
                    <a:pt x="8" y="15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9" y="12"/>
                    <a:pt x="14" y="6"/>
                  </a:cubicBezTo>
                  <a:cubicBezTo>
                    <a:pt x="14" y="6"/>
                    <a:pt x="14" y="5"/>
                    <a:pt x="13" y="5"/>
                  </a:cubicBezTo>
                  <a:cubicBezTo>
                    <a:pt x="13" y="4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8" y="1"/>
                    <a:pt x="20" y="2"/>
                  </a:cubicBezTo>
                  <a:cubicBezTo>
                    <a:pt x="21" y="2"/>
                    <a:pt x="23" y="2"/>
                    <a:pt x="24" y="2"/>
                  </a:cubicBezTo>
                  <a:cubicBezTo>
                    <a:pt x="30" y="2"/>
                    <a:pt x="37" y="4"/>
                    <a:pt x="43" y="13"/>
                  </a:cubicBezTo>
                  <a:cubicBezTo>
                    <a:pt x="48" y="22"/>
                    <a:pt x="47" y="30"/>
                    <a:pt x="47" y="36"/>
                  </a:cubicBezTo>
                  <a:cubicBezTo>
                    <a:pt x="47" y="39"/>
                    <a:pt x="46" y="41"/>
                    <a:pt x="47" y="42"/>
                  </a:cubicBezTo>
                  <a:cubicBezTo>
                    <a:pt x="48" y="45"/>
                    <a:pt x="51" y="47"/>
                    <a:pt x="51" y="47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9"/>
                    <a:pt x="52" y="49"/>
                    <a:pt x="51" y="50"/>
                  </a:cubicBezTo>
                  <a:close/>
                  <a:moveTo>
                    <a:pt x="2" y="62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6" y="62"/>
                    <a:pt x="6" y="62"/>
                    <a:pt x="6" y="62"/>
                  </a:cubicBezTo>
                  <a:lnTo>
                    <a:pt x="2" y="62"/>
                  </a:lnTo>
                  <a:close/>
                  <a:moveTo>
                    <a:pt x="47" y="58"/>
                  </a:moveTo>
                  <a:cubicBezTo>
                    <a:pt x="47" y="57"/>
                    <a:pt x="46" y="56"/>
                    <a:pt x="44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6"/>
                    <a:pt x="3" y="57"/>
                    <a:pt x="3" y="58"/>
                  </a:cubicBezTo>
                  <a:cubicBezTo>
                    <a:pt x="3" y="59"/>
                    <a:pt x="4" y="60"/>
                    <a:pt x="6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6" y="60"/>
                    <a:pt x="47" y="59"/>
                    <a:pt x="47" y="58"/>
                  </a:cubicBezTo>
                  <a:close/>
                  <a:moveTo>
                    <a:pt x="20" y="34"/>
                  </a:moveTo>
                  <a:cubicBezTo>
                    <a:pt x="18" y="36"/>
                    <a:pt x="15" y="39"/>
                    <a:pt x="12" y="41"/>
                  </a:cubicBezTo>
                  <a:cubicBezTo>
                    <a:pt x="10" y="43"/>
                    <a:pt x="7" y="45"/>
                    <a:pt x="7" y="46"/>
                  </a:cubicBezTo>
                  <a:cubicBezTo>
                    <a:pt x="4" y="50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3"/>
                    <a:pt x="8" y="49"/>
                    <a:pt x="10" y="46"/>
                  </a:cubicBezTo>
                  <a:cubicBezTo>
                    <a:pt x="13" y="44"/>
                    <a:pt x="15" y="42"/>
                    <a:pt x="15" y="42"/>
                  </a:cubicBezTo>
                  <a:cubicBezTo>
                    <a:pt x="16" y="42"/>
                    <a:pt x="16" y="42"/>
                    <a:pt x="17" y="43"/>
                  </a:cubicBezTo>
                  <a:cubicBezTo>
                    <a:pt x="17" y="43"/>
                    <a:pt x="17" y="44"/>
                    <a:pt x="16" y="44"/>
                  </a:cubicBezTo>
                  <a:cubicBezTo>
                    <a:pt x="16" y="44"/>
                    <a:pt x="14" y="46"/>
                    <a:pt x="12" y="48"/>
                  </a:cubicBezTo>
                  <a:cubicBezTo>
                    <a:pt x="10" y="50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3"/>
                    <a:pt x="39" y="49"/>
                    <a:pt x="39" y="45"/>
                  </a:cubicBezTo>
                  <a:cubicBezTo>
                    <a:pt x="39" y="44"/>
                    <a:pt x="39" y="42"/>
                    <a:pt x="40" y="40"/>
                  </a:cubicBezTo>
                  <a:cubicBezTo>
                    <a:pt x="40" y="35"/>
                    <a:pt x="42" y="26"/>
                    <a:pt x="39" y="17"/>
                  </a:cubicBezTo>
                  <a:cubicBezTo>
                    <a:pt x="35" y="7"/>
                    <a:pt x="26" y="6"/>
                    <a:pt x="23" y="6"/>
                  </a:cubicBezTo>
                  <a:cubicBezTo>
                    <a:pt x="23" y="6"/>
                    <a:pt x="22" y="7"/>
                    <a:pt x="22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2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3"/>
                    <a:pt x="16" y="3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4" y="10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8"/>
                    <a:pt x="6" y="22"/>
                  </a:cubicBezTo>
                  <a:cubicBezTo>
                    <a:pt x="4" y="24"/>
                    <a:pt x="4" y="26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9"/>
                    <a:pt x="6" y="29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2" y="30"/>
                    <a:pt x="12" y="30"/>
                    <a:pt x="12" y="29"/>
                  </a:cubicBezTo>
                  <a:cubicBezTo>
                    <a:pt x="13" y="27"/>
                    <a:pt x="14" y="24"/>
                    <a:pt x="16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0" y="25"/>
                    <a:pt x="20" y="24"/>
                    <a:pt x="20" y="24"/>
                  </a:cubicBezTo>
                  <a:cubicBezTo>
                    <a:pt x="21" y="24"/>
                    <a:pt x="21" y="24"/>
                    <a:pt x="21" y="25"/>
                  </a:cubicBezTo>
                  <a:cubicBezTo>
                    <a:pt x="26" y="24"/>
                    <a:pt x="27" y="19"/>
                    <a:pt x="28" y="19"/>
                  </a:cubicBezTo>
                  <a:cubicBezTo>
                    <a:pt x="28" y="18"/>
                    <a:pt x="28" y="18"/>
                    <a:pt x="29" y="18"/>
                  </a:cubicBezTo>
                  <a:cubicBezTo>
                    <a:pt x="29" y="18"/>
                    <a:pt x="30" y="19"/>
                    <a:pt x="30" y="19"/>
                  </a:cubicBezTo>
                  <a:cubicBezTo>
                    <a:pt x="29" y="19"/>
                    <a:pt x="28" y="25"/>
                    <a:pt x="22" y="27"/>
                  </a:cubicBezTo>
                  <a:cubicBezTo>
                    <a:pt x="22" y="29"/>
                    <a:pt x="21" y="32"/>
                    <a:pt x="20" y="34"/>
                  </a:cubicBezTo>
                  <a:close/>
                  <a:moveTo>
                    <a:pt x="44" y="36"/>
                  </a:moveTo>
                  <a:cubicBezTo>
                    <a:pt x="45" y="30"/>
                    <a:pt x="45" y="22"/>
                    <a:pt x="40" y="14"/>
                  </a:cubicBezTo>
                  <a:cubicBezTo>
                    <a:pt x="37" y="8"/>
                    <a:pt x="32" y="6"/>
                    <a:pt x="28" y="5"/>
                  </a:cubicBezTo>
                  <a:cubicBezTo>
                    <a:pt x="33" y="6"/>
                    <a:pt x="38" y="9"/>
                    <a:pt x="40" y="16"/>
                  </a:cubicBezTo>
                  <a:cubicBezTo>
                    <a:pt x="44" y="26"/>
                    <a:pt x="42" y="35"/>
                    <a:pt x="42" y="41"/>
                  </a:cubicBezTo>
                  <a:cubicBezTo>
                    <a:pt x="41" y="42"/>
                    <a:pt x="41" y="44"/>
                    <a:pt x="41" y="45"/>
                  </a:cubicBezTo>
                  <a:cubicBezTo>
                    <a:pt x="41" y="48"/>
                    <a:pt x="42" y="51"/>
                    <a:pt x="43" y="53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8" y="47"/>
                    <a:pt x="46" y="45"/>
                    <a:pt x="45" y="43"/>
                  </a:cubicBezTo>
                  <a:cubicBezTo>
                    <a:pt x="44" y="41"/>
                    <a:pt x="44" y="39"/>
                    <a:pt x="4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3" name="Freeform 35"/>
            <p:cNvSpPr>
              <a:spLocks noEditPoints="1"/>
            </p:cNvSpPr>
            <p:nvPr/>
          </p:nvSpPr>
          <p:spPr bwMode="auto">
            <a:xfrm>
              <a:off x="5137890" y="2909526"/>
              <a:ext cx="408229" cy="390142"/>
            </a:xfrm>
            <a:custGeom>
              <a:avLst/>
              <a:gdLst>
                <a:gd name="T0" fmla="*/ 44 w 67"/>
                <a:gd name="T1" fmla="*/ 21 h 64"/>
                <a:gd name="T2" fmla="*/ 25 w 67"/>
                <a:gd name="T3" fmla="*/ 19 h 64"/>
                <a:gd name="T4" fmla="*/ 24 w 67"/>
                <a:gd name="T5" fmla="*/ 21 h 64"/>
                <a:gd name="T6" fmla="*/ 16 w 67"/>
                <a:gd name="T7" fmla="*/ 30 h 64"/>
                <a:gd name="T8" fmla="*/ 26 w 67"/>
                <a:gd name="T9" fmla="*/ 36 h 64"/>
                <a:gd name="T10" fmla="*/ 32 w 67"/>
                <a:gd name="T11" fmla="*/ 42 h 64"/>
                <a:gd name="T12" fmla="*/ 26 w 67"/>
                <a:gd name="T13" fmla="*/ 48 h 64"/>
                <a:gd name="T14" fmla="*/ 42 w 67"/>
                <a:gd name="T15" fmla="*/ 48 h 64"/>
                <a:gd name="T16" fmla="*/ 36 w 67"/>
                <a:gd name="T17" fmla="*/ 42 h 64"/>
                <a:gd name="T18" fmla="*/ 42 w 67"/>
                <a:gd name="T19" fmla="*/ 36 h 64"/>
                <a:gd name="T20" fmla="*/ 51 w 67"/>
                <a:gd name="T21" fmla="*/ 30 h 64"/>
                <a:gd name="T22" fmla="*/ 19 w 67"/>
                <a:gd name="T23" fmla="*/ 30 h 64"/>
                <a:gd name="T24" fmla="*/ 24 w 67"/>
                <a:gd name="T25" fmla="*/ 31 h 64"/>
                <a:gd name="T26" fmla="*/ 48 w 67"/>
                <a:gd name="T27" fmla="*/ 30 h 64"/>
                <a:gd name="T28" fmla="*/ 44 w 67"/>
                <a:gd name="T29" fmla="*/ 31 h 64"/>
                <a:gd name="T30" fmla="*/ 48 w 67"/>
                <a:gd name="T31" fmla="*/ 30 h 64"/>
                <a:gd name="T32" fmla="*/ 61 w 67"/>
                <a:gd name="T33" fmla="*/ 20 h 64"/>
                <a:gd name="T34" fmla="*/ 51 w 67"/>
                <a:gd name="T35" fmla="*/ 9 h 64"/>
                <a:gd name="T36" fmla="*/ 43 w 67"/>
                <a:gd name="T37" fmla="*/ 0 h 64"/>
                <a:gd name="T38" fmla="*/ 30 w 67"/>
                <a:gd name="T39" fmla="*/ 2 h 64"/>
                <a:gd name="T40" fmla="*/ 19 w 67"/>
                <a:gd name="T41" fmla="*/ 6 h 64"/>
                <a:gd name="T42" fmla="*/ 7 w 67"/>
                <a:gd name="T43" fmla="*/ 13 h 64"/>
                <a:gd name="T44" fmla="*/ 4 w 67"/>
                <a:gd name="T45" fmla="*/ 26 h 64"/>
                <a:gd name="T46" fmla="*/ 7 w 67"/>
                <a:gd name="T47" fmla="*/ 41 h 64"/>
                <a:gd name="T48" fmla="*/ 13 w 67"/>
                <a:gd name="T49" fmla="*/ 55 h 64"/>
                <a:gd name="T50" fmla="*/ 24 w 67"/>
                <a:gd name="T51" fmla="*/ 64 h 64"/>
                <a:gd name="T52" fmla="*/ 34 w 67"/>
                <a:gd name="T53" fmla="*/ 61 h 64"/>
                <a:gd name="T54" fmla="*/ 44 w 67"/>
                <a:gd name="T55" fmla="*/ 64 h 64"/>
                <a:gd name="T56" fmla="*/ 54 w 67"/>
                <a:gd name="T57" fmla="*/ 55 h 64"/>
                <a:gd name="T58" fmla="*/ 61 w 67"/>
                <a:gd name="T59" fmla="*/ 41 h 64"/>
                <a:gd name="T60" fmla="*/ 63 w 67"/>
                <a:gd name="T61" fmla="*/ 26 h 64"/>
                <a:gd name="T62" fmla="*/ 58 w 67"/>
                <a:gd name="T63" fmla="*/ 19 h 64"/>
                <a:gd name="T64" fmla="*/ 54 w 67"/>
                <a:gd name="T65" fmla="*/ 13 h 64"/>
                <a:gd name="T66" fmla="*/ 46 w 67"/>
                <a:gd name="T67" fmla="*/ 7 h 64"/>
                <a:gd name="T68" fmla="*/ 39 w 67"/>
                <a:gd name="T69" fmla="*/ 5 h 64"/>
                <a:gd name="T70" fmla="*/ 29 w 67"/>
                <a:gd name="T71" fmla="*/ 5 h 64"/>
                <a:gd name="T72" fmla="*/ 22 w 67"/>
                <a:gd name="T73" fmla="*/ 7 h 64"/>
                <a:gd name="T74" fmla="*/ 18 w 67"/>
                <a:gd name="T75" fmla="*/ 12 h 64"/>
                <a:gd name="T76" fmla="*/ 9 w 67"/>
                <a:gd name="T77" fmla="*/ 14 h 64"/>
                <a:gd name="T78" fmla="*/ 6 w 67"/>
                <a:gd name="T79" fmla="*/ 28 h 64"/>
                <a:gd name="T80" fmla="*/ 9 w 67"/>
                <a:gd name="T81" fmla="*/ 40 h 64"/>
                <a:gd name="T82" fmla="*/ 9 w 67"/>
                <a:gd name="T83" fmla="*/ 50 h 64"/>
                <a:gd name="T84" fmla="*/ 18 w 67"/>
                <a:gd name="T85" fmla="*/ 53 h 64"/>
                <a:gd name="T86" fmla="*/ 24 w 67"/>
                <a:gd name="T87" fmla="*/ 61 h 64"/>
                <a:gd name="T88" fmla="*/ 33 w 67"/>
                <a:gd name="T89" fmla="*/ 58 h 64"/>
                <a:gd name="T90" fmla="*/ 43 w 67"/>
                <a:gd name="T91" fmla="*/ 61 h 64"/>
                <a:gd name="T92" fmla="*/ 48 w 67"/>
                <a:gd name="T93" fmla="*/ 53 h 64"/>
                <a:gd name="T94" fmla="*/ 10 w 67"/>
                <a:gd name="T95" fmla="*/ 32 h 64"/>
                <a:gd name="T96" fmla="*/ 34 w 67"/>
                <a:gd name="T97" fmla="*/ 56 h 64"/>
                <a:gd name="T98" fmla="*/ 49 w 67"/>
                <a:gd name="T99" fmla="*/ 53 h 64"/>
                <a:gd name="T100" fmla="*/ 58 w 67"/>
                <a:gd name="T101" fmla="*/ 50 h 64"/>
                <a:gd name="T102" fmla="*/ 60 w 67"/>
                <a:gd name="T103" fmla="*/ 32 h 64"/>
                <a:gd name="T104" fmla="*/ 64 w 67"/>
                <a:gd name="T105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64">
                  <a:moveTo>
                    <a:pt x="51" y="23"/>
                  </a:moveTo>
                  <a:cubicBezTo>
                    <a:pt x="51" y="22"/>
                    <a:pt x="51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19"/>
                    <a:pt x="43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6" y="22"/>
                    <a:pt x="16" y="23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20" y="35"/>
                    <a:pt x="22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7" y="37"/>
                    <a:pt x="28" y="38"/>
                    <a:pt x="30" y="39"/>
                  </a:cubicBezTo>
                  <a:cubicBezTo>
                    <a:pt x="30" y="39"/>
                    <a:pt x="31" y="39"/>
                    <a:pt x="31" y="40"/>
                  </a:cubicBezTo>
                  <a:cubicBezTo>
                    <a:pt x="31" y="40"/>
                    <a:pt x="32" y="41"/>
                    <a:pt x="32" y="42"/>
                  </a:cubicBezTo>
                  <a:cubicBezTo>
                    <a:pt x="32" y="45"/>
                    <a:pt x="30" y="46"/>
                    <a:pt x="30" y="46"/>
                  </a:cubicBezTo>
                  <a:cubicBezTo>
                    <a:pt x="30" y="46"/>
                    <a:pt x="28" y="47"/>
                    <a:pt x="26" y="47"/>
                  </a:cubicBezTo>
                  <a:cubicBezTo>
                    <a:pt x="26" y="47"/>
                    <a:pt x="26" y="48"/>
                    <a:pt x="26" y="48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2" y="49"/>
                    <a:pt x="42" y="49"/>
                    <a:pt x="42" y="48"/>
                  </a:cubicBezTo>
                  <a:cubicBezTo>
                    <a:pt x="42" y="48"/>
                    <a:pt x="42" y="47"/>
                    <a:pt x="42" y="47"/>
                  </a:cubicBezTo>
                  <a:cubicBezTo>
                    <a:pt x="40" y="47"/>
                    <a:pt x="38" y="46"/>
                    <a:pt x="38" y="46"/>
                  </a:cubicBezTo>
                  <a:cubicBezTo>
                    <a:pt x="37" y="46"/>
                    <a:pt x="36" y="45"/>
                    <a:pt x="36" y="42"/>
                  </a:cubicBezTo>
                  <a:cubicBezTo>
                    <a:pt x="36" y="41"/>
                    <a:pt x="37" y="40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40" y="38"/>
                    <a:pt x="41" y="37"/>
                    <a:pt x="42" y="36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8" y="35"/>
                    <a:pt x="51" y="33"/>
                    <a:pt x="51" y="30"/>
                  </a:cubicBezTo>
                  <a:lnTo>
                    <a:pt x="51" y="23"/>
                  </a:lnTo>
                  <a:close/>
                  <a:moveTo>
                    <a:pt x="23" y="34"/>
                  </a:moveTo>
                  <a:cubicBezTo>
                    <a:pt x="19" y="31"/>
                    <a:pt x="19" y="30"/>
                    <a:pt x="19" y="30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3"/>
                    <a:pt x="24" y="33"/>
                  </a:cubicBezTo>
                  <a:cubicBezTo>
                    <a:pt x="24" y="34"/>
                    <a:pt x="24" y="34"/>
                    <a:pt x="23" y="34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1"/>
                    <a:pt x="44" y="34"/>
                  </a:cubicBezTo>
                  <a:cubicBezTo>
                    <a:pt x="44" y="34"/>
                    <a:pt x="44" y="34"/>
                    <a:pt x="44" y="33"/>
                  </a:cubicBezTo>
                  <a:cubicBezTo>
                    <a:pt x="44" y="33"/>
                    <a:pt x="44" y="32"/>
                    <a:pt x="44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30"/>
                  </a:lnTo>
                  <a:close/>
                  <a:moveTo>
                    <a:pt x="63" y="26"/>
                  </a:moveTo>
                  <a:cubicBezTo>
                    <a:pt x="62" y="25"/>
                    <a:pt x="61" y="24"/>
                    <a:pt x="61" y="24"/>
                  </a:cubicBezTo>
                  <a:cubicBezTo>
                    <a:pt x="61" y="23"/>
                    <a:pt x="61" y="21"/>
                    <a:pt x="61" y="20"/>
                  </a:cubicBezTo>
                  <a:cubicBezTo>
                    <a:pt x="62" y="17"/>
                    <a:pt x="62" y="15"/>
                    <a:pt x="61" y="13"/>
                  </a:cubicBezTo>
                  <a:cubicBezTo>
                    <a:pt x="59" y="11"/>
                    <a:pt x="57" y="10"/>
                    <a:pt x="54" y="10"/>
                  </a:cubicBezTo>
                  <a:cubicBezTo>
                    <a:pt x="53" y="10"/>
                    <a:pt x="51" y="10"/>
                    <a:pt x="51" y="9"/>
                  </a:cubicBezTo>
                  <a:cubicBezTo>
                    <a:pt x="50" y="9"/>
                    <a:pt x="49" y="7"/>
                    <a:pt x="49" y="6"/>
                  </a:cubicBezTo>
                  <a:cubicBezTo>
                    <a:pt x="48" y="4"/>
                    <a:pt x="47" y="1"/>
                    <a:pt x="44" y="1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1" y="0"/>
                    <a:pt x="39" y="1"/>
                    <a:pt x="37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3" y="4"/>
                    <a:pt x="32" y="3"/>
                    <a:pt x="30" y="2"/>
                  </a:cubicBezTo>
                  <a:cubicBezTo>
                    <a:pt x="29" y="1"/>
                    <a:pt x="27" y="0"/>
                    <a:pt x="25" y="0"/>
                  </a:cubicBezTo>
                  <a:cubicBezTo>
                    <a:pt x="25" y="0"/>
                    <a:pt x="24" y="0"/>
                    <a:pt x="24" y="1"/>
                  </a:cubicBezTo>
                  <a:cubicBezTo>
                    <a:pt x="21" y="1"/>
                    <a:pt x="20" y="4"/>
                    <a:pt x="19" y="6"/>
                  </a:cubicBezTo>
                  <a:cubicBezTo>
                    <a:pt x="18" y="7"/>
                    <a:pt x="18" y="9"/>
                    <a:pt x="17" y="9"/>
                  </a:cubicBezTo>
                  <a:cubicBezTo>
                    <a:pt x="16" y="10"/>
                    <a:pt x="15" y="10"/>
                    <a:pt x="13" y="10"/>
                  </a:cubicBezTo>
                  <a:cubicBezTo>
                    <a:pt x="11" y="10"/>
                    <a:pt x="8" y="11"/>
                    <a:pt x="7" y="13"/>
                  </a:cubicBezTo>
                  <a:cubicBezTo>
                    <a:pt x="5" y="15"/>
                    <a:pt x="6" y="17"/>
                    <a:pt x="6" y="20"/>
                  </a:cubicBezTo>
                  <a:cubicBezTo>
                    <a:pt x="7" y="21"/>
                    <a:pt x="7" y="23"/>
                    <a:pt x="7" y="24"/>
                  </a:cubicBezTo>
                  <a:cubicBezTo>
                    <a:pt x="7" y="24"/>
                    <a:pt x="5" y="25"/>
                    <a:pt x="4" y="26"/>
                  </a:cubicBezTo>
                  <a:cubicBezTo>
                    <a:pt x="3" y="28"/>
                    <a:pt x="0" y="30"/>
                    <a:pt x="0" y="32"/>
                  </a:cubicBezTo>
                  <a:cubicBezTo>
                    <a:pt x="0" y="35"/>
                    <a:pt x="3" y="37"/>
                    <a:pt x="4" y="38"/>
                  </a:cubicBezTo>
                  <a:cubicBezTo>
                    <a:pt x="5" y="39"/>
                    <a:pt x="7" y="40"/>
                    <a:pt x="7" y="41"/>
                  </a:cubicBezTo>
                  <a:cubicBezTo>
                    <a:pt x="7" y="42"/>
                    <a:pt x="7" y="44"/>
                    <a:pt x="6" y="45"/>
                  </a:cubicBezTo>
                  <a:cubicBezTo>
                    <a:pt x="6" y="47"/>
                    <a:pt x="5" y="50"/>
                    <a:pt x="7" y="52"/>
                  </a:cubicBezTo>
                  <a:cubicBezTo>
                    <a:pt x="8" y="54"/>
                    <a:pt x="11" y="54"/>
                    <a:pt x="13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8" y="56"/>
                    <a:pt x="18" y="57"/>
                    <a:pt x="19" y="59"/>
                  </a:cubicBezTo>
                  <a:cubicBezTo>
                    <a:pt x="20" y="61"/>
                    <a:pt x="21" y="63"/>
                    <a:pt x="24" y="64"/>
                  </a:cubicBezTo>
                  <a:cubicBezTo>
                    <a:pt x="24" y="64"/>
                    <a:pt x="25" y="64"/>
                    <a:pt x="25" y="64"/>
                  </a:cubicBezTo>
                  <a:cubicBezTo>
                    <a:pt x="27" y="64"/>
                    <a:pt x="29" y="63"/>
                    <a:pt x="30" y="62"/>
                  </a:cubicBezTo>
                  <a:cubicBezTo>
                    <a:pt x="32" y="62"/>
                    <a:pt x="33" y="61"/>
                    <a:pt x="34" y="61"/>
                  </a:cubicBezTo>
                  <a:cubicBezTo>
                    <a:pt x="35" y="61"/>
                    <a:pt x="36" y="62"/>
                    <a:pt x="37" y="62"/>
                  </a:cubicBezTo>
                  <a:cubicBezTo>
                    <a:pt x="39" y="63"/>
                    <a:pt x="41" y="64"/>
                    <a:pt x="43" y="64"/>
                  </a:cubicBezTo>
                  <a:cubicBezTo>
                    <a:pt x="43" y="64"/>
                    <a:pt x="44" y="64"/>
                    <a:pt x="44" y="64"/>
                  </a:cubicBezTo>
                  <a:cubicBezTo>
                    <a:pt x="47" y="63"/>
                    <a:pt x="48" y="61"/>
                    <a:pt x="49" y="59"/>
                  </a:cubicBezTo>
                  <a:cubicBezTo>
                    <a:pt x="49" y="57"/>
                    <a:pt x="50" y="56"/>
                    <a:pt x="51" y="55"/>
                  </a:cubicBezTo>
                  <a:cubicBezTo>
                    <a:pt x="51" y="55"/>
                    <a:pt x="53" y="55"/>
                    <a:pt x="54" y="55"/>
                  </a:cubicBezTo>
                  <a:cubicBezTo>
                    <a:pt x="57" y="54"/>
                    <a:pt x="59" y="54"/>
                    <a:pt x="61" y="52"/>
                  </a:cubicBezTo>
                  <a:cubicBezTo>
                    <a:pt x="62" y="50"/>
                    <a:pt x="62" y="47"/>
                    <a:pt x="61" y="45"/>
                  </a:cubicBezTo>
                  <a:cubicBezTo>
                    <a:pt x="61" y="44"/>
                    <a:pt x="61" y="42"/>
                    <a:pt x="61" y="41"/>
                  </a:cubicBezTo>
                  <a:cubicBezTo>
                    <a:pt x="61" y="40"/>
                    <a:pt x="62" y="39"/>
                    <a:pt x="63" y="38"/>
                  </a:cubicBezTo>
                  <a:cubicBezTo>
                    <a:pt x="65" y="37"/>
                    <a:pt x="67" y="35"/>
                    <a:pt x="67" y="32"/>
                  </a:cubicBezTo>
                  <a:cubicBezTo>
                    <a:pt x="67" y="30"/>
                    <a:pt x="65" y="28"/>
                    <a:pt x="63" y="26"/>
                  </a:cubicBezTo>
                  <a:close/>
                  <a:moveTo>
                    <a:pt x="54" y="13"/>
                  </a:moveTo>
                  <a:cubicBezTo>
                    <a:pt x="56" y="13"/>
                    <a:pt x="58" y="13"/>
                    <a:pt x="58" y="14"/>
                  </a:cubicBezTo>
                  <a:cubicBezTo>
                    <a:pt x="59" y="15"/>
                    <a:pt x="59" y="17"/>
                    <a:pt x="58" y="19"/>
                  </a:cubicBezTo>
                  <a:cubicBezTo>
                    <a:pt x="58" y="21"/>
                    <a:pt x="58" y="22"/>
                    <a:pt x="58" y="24"/>
                  </a:cubicBezTo>
                  <a:cubicBezTo>
                    <a:pt x="56" y="19"/>
                    <a:pt x="53" y="15"/>
                    <a:pt x="49" y="12"/>
                  </a:cubicBezTo>
                  <a:cubicBezTo>
                    <a:pt x="51" y="13"/>
                    <a:pt x="52" y="13"/>
                    <a:pt x="54" y="13"/>
                  </a:cubicBezTo>
                  <a:close/>
                  <a:moveTo>
                    <a:pt x="39" y="5"/>
                  </a:moveTo>
                  <a:cubicBezTo>
                    <a:pt x="41" y="4"/>
                    <a:pt x="42" y="3"/>
                    <a:pt x="43" y="3"/>
                  </a:cubicBezTo>
                  <a:cubicBezTo>
                    <a:pt x="44" y="4"/>
                    <a:pt x="45" y="6"/>
                    <a:pt x="46" y="7"/>
                  </a:cubicBezTo>
                  <a:cubicBezTo>
                    <a:pt x="47" y="9"/>
                    <a:pt x="47" y="10"/>
                    <a:pt x="48" y="11"/>
                  </a:cubicBezTo>
                  <a:cubicBezTo>
                    <a:pt x="44" y="8"/>
                    <a:pt x="40" y="7"/>
                    <a:pt x="35" y="7"/>
                  </a:cubicBezTo>
                  <a:cubicBezTo>
                    <a:pt x="36" y="6"/>
                    <a:pt x="38" y="6"/>
                    <a:pt x="39" y="5"/>
                  </a:cubicBezTo>
                  <a:close/>
                  <a:moveTo>
                    <a:pt x="22" y="7"/>
                  </a:moveTo>
                  <a:cubicBezTo>
                    <a:pt x="22" y="6"/>
                    <a:pt x="23" y="4"/>
                    <a:pt x="24" y="3"/>
                  </a:cubicBezTo>
                  <a:cubicBezTo>
                    <a:pt x="26" y="3"/>
                    <a:pt x="27" y="4"/>
                    <a:pt x="29" y="5"/>
                  </a:cubicBezTo>
                  <a:cubicBezTo>
                    <a:pt x="30" y="6"/>
                    <a:pt x="32" y="6"/>
                    <a:pt x="33" y="7"/>
                  </a:cubicBezTo>
                  <a:cubicBezTo>
                    <a:pt x="28" y="7"/>
                    <a:pt x="23" y="8"/>
                    <a:pt x="19" y="11"/>
                  </a:cubicBezTo>
                  <a:cubicBezTo>
                    <a:pt x="20" y="10"/>
                    <a:pt x="21" y="9"/>
                    <a:pt x="22" y="7"/>
                  </a:cubicBezTo>
                  <a:close/>
                  <a:moveTo>
                    <a:pt x="9" y="14"/>
                  </a:moveTo>
                  <a:cubicBezTo>
                    <a:pt x="10" y="13"/>
                    <a:pt x="12" y="13"/>
                    <a:pt x="14" y="13"/>
                  </a:cubicBezTo>
                  <a:cubicBezTo>
                    <a:pt x="15" y="13"/>
                    <a:pt x="17" y="13"/>
                    <a:pt x="18" y="12"/>
                  </a:cubicBezTo>
                  <a:cubicBezTo>
                    <a:pt x="14" y="15"/>
                    <a:pt x="11" y="19"/>
                    <a:pt x="10" y="24"/>
                  </a:cubicBezTo>
                  <a:cubicBezTo>
                    <a:pt x="10" y="22"/>
                    <a:pt x="10" y="21"/>
                    <a:pt x="9" y="19"/>
                  </a:cubicBezTo>
                  <a:cubicBezTo>
                    <a:pt x="9" y="17"/>
                    <a:pt x="9" y="15"/>
                    <a:pt x="9" y="14"/>
                  </a:cubicBezTo>
                  <a:close/>
                  <a:moveTo>
                    <a:pt x="6" y="36"/>
                  </a:moveTo>
                  <a:cubicBezTo>
                    <a:pt x="5" y="35"/>
                    <a:pt x="3" y="34"/>
                    <a:pt x="3" y="32"/>
                  </a:cubicBezTo>
                  <a:cubicBezTo>
                    <a:pt x="3" y="31"/>
                    <a:pt x="5" y="30"/>
                    <a:pt x="6" y="28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7"/>
                    <a:pt x="8" y="30"/>
                    <a:pt x="8" y="32"/>
                  </a:cubicBezTo>
                  <a:cubicBezTo>
                    <a:pt x="8" y="35"/>
                    <a:pt x="9" y="37"/>
                    <a:pt x="9" y="40"/>
                  </a:cubicBezTo>
                  <a:cubicBezTo>
                    <a:pt x="9" y="38"/>
                    <a:pt x="8" y="37"/>
                    <a:pt x="6" y="36"/>
                  </a:cubicBezTo>
                  <a:close/>
                  <a:moveTo>
                    <a:pt x="14" y="52"/>
                  </a:moveTo>
                  <a:cubicBezTo>
                    <a:pt x="12" y="51"/>
                    <a:pt x="10" y="51"/>
                    <a:pt x="9" y="50"/>
                  </a:cubicBezTo>
                  <a:cubicBezTo>
                    <a:pt x="9" y="49"/>
                    <a:pt x="9" y="47"/>
                    <a:pt x="9" y="46"/>
                  </a:cubicBezTo>
                  <a:cubicBezTo>
                    <a:pt x="10" y="44"/>
                    <a:pt x="10" y="42"/>
                    <a:pt x="10" y="41"/>
                  </a:cubicBezTo>
                  <a:cubicBezTo>
                    <a:pt x="11" y="46"/>
                    <a:pt x="14" y="50"/>
                    <a:pt x="18" y="53"/>
                  </a:cubicBezTo>
                  <a:cubicBezTo>
                    <a:pt x="17" y="52"/>
                    <a:pt x="15" y="52"/>
                    <a:pt x="14" y="52"/>
                  </a:cubicBezTo>
                  <a:close/>
                  <a:moveTo>
                    <a:pt x="29" y="60"/>
                  </a:moveTo>
                  <a:cubicBezTo>
                    <a:pt x="27" y="61"/>
                    <a:pt x="26" y="62"/>
                    <a:pt x="24" y="61"/>
                  </a:cubicBezTo>
                  <a:cubicBezTo>
                    <a:pt x="23" y="61"/>
                    <a:pt x="22" y="59"/>
                    <a:pt x="22" y="57"/>
                  </a:cubicBezTo>
                  <a:cubicBezTo>
                    <a:pt x="21" y="56"/>
                    <a:pt x="20" y="54"/>
                    <a:pt x="19" y="53"/>
                  </a:cubicBezTo>
                  <a:cubicBezTo>
                    <a:pt x="23" y="56"/>
                    <a:pt x="28" y="58"/>
                    <a:pt x="33" y="58"/>
                  </a:cubicBezTo>
                  <a:cubicBezTo>
                    <a:pt x="32" y="58"/>
                    <a:pt x="30" y="59"/>
                    <a:pt x="29" y="60"/>
                  </a:cubicBezTo>
                  <a:close/>
                  <a:moveTo>
                    <a:pt x="46" y="57"/>
                  </a:moveTo>
                  <a:cubicBezTo>
                    <a:pt x="45" y="59"/>
                    <a:pt x="44" y="61"/>
                    <a:pt x="43" y="61"/>
                  </a:cubicBezTo>
                  <a:cubicBezTo>
                    <a:pt x="42" y="62"/>
                    <a:pt x="41" y="61"/>
                    <a:pt x="39" y="60"/>
                  </a:cubicBezTo>
                  <a:cubicBezTo>
                    <a:pt x="37" y="59"/>
                    <a:pt x="36" y="58"/>
                    <a:pt x="35" y="58"/>
                  </a:cubicBezTo>
                  <a:cubicBezTo>
                    <a:pt x="40" y="58"/>
                    <a:pt x="44" y="56"/>
                    <a:pt x="48" y="53"/>
                  </a:cubicBezTo>
                  <a:cubicBezTo>
                    <a:pt x="47" y="54"/>
                    <a:pt x="47" y="56"/>
                    <a:pt x="46" y="57"/>
                  </a:cubicBezTo>
                  <a:close/>
                  <a:moveTo>
                    <a:pt x="34" y="56"/>
                  </a:moveTo>
                  <a:cubicBezTo>
                    <a:pt x="21" y="56"/>
                    <a:pt x="10" y="45"/>
                    <a:pt x="10" y="32"/>
                  </a:cubicBezTo>
                  <a:cubicBezTo>
                    <a:pt x="10" y="19"/>
                    <a:pt x="21" y="9"/>
                    <a:pt x="34" y="9"/>
                  </a:cubicBezTo>
                  <a:cubicBezTo>
                    <a:pt x="47" y="9"/>
                    <a:pt x="58" y="19"/>
                    <a:pt x="58" y="32"/>
                  </a:cubicBezTo>
                  <a:cubicBezTo>
                    <a:pt x="58" y="45"/>
                    <a:pt x="47" y="56"/>
                    <a:pt x="34" y="56"/>
                  </a:cubicBezTo>
                  <a:close/>
                  <a:moveTo>
                    <a:pt x="58" y="50"/>
                  </a:moveTo>
                  <a:cubicBezTo>
                    <a:pt x="58" y="51"/>
                    <a:pt x="56" y="51"/>
                    <a:pt x="54" y="52"/>
                  </a:cubicBezTo>
                  <a:cubicBezTo>
                    <a:pt x="52" y="52"/>
                    <a:pt x="51" y="52"/>
                    <a:pt x="49" y="53"/>
                  </a:cubicBezTo>
                  <a:cubicBezTo>
                    <a:pt x="53" y="50"/>
                    <a:pt x="56" y="46"/>
                    <a:pt x="58" y="41"/>
                  </a:cubicBezTo>
                  <a:cubicBezTo>
                    <a:pt x="58" y="42"/>
                    <a:pt x="58" y="44"/>
                    <a:pt x="58" y="46"/>
                  </a:cubicBezTo>
                  <a:cubicBezTo>
                    <a:pt x="59" y="47"/>
                    <a:pt x="59" y="49"/>
                    <a:pt x="58" y="50"/>
                  </a:cubicBezTo>
                  <a:close/>
                  <a:moveTo>
                    <a:pt x="61" y="36"/>
                  </a:moveTo>
                  <a:cubicBezTo>
                    <a:pt x="60" y="37"/>
                    <a:pt x="59" y="38"/>
                    <a:pt x="58" y="40"/>
                  </a:cubicBezTo>
                  <a:cubicBezTo>
                    <a:pt x="59" y="37"/>
                    <a:pt x="60" y="35"/>
                    <a:pt x="60" y="32"/>
                  </a:cubicBezTo>
                  <a:cubicBezTo>
                    <a:pt x="60" y="30"/>
                    <a:pt x="59" y="27"/>
                    <a:pt x="58" y="25"/>
                  </a:cubicBezTo>
                  <a:cubicBezTo>
                    <a:pt x="59" y="26"/>
                    <a:pt x="60" y="27"/>
                    <a:pt x="61" y="28"/>
                  </a:cubicBezTo>
                  <a:cubicBezTo>
                    <a:pt x="63" y="30"/>
                    <a:pt x="64" y="31"/>
                    <a:pt x="64" y="32"/>
                  </a:cubicBezTo>
                  <a:cubicBezTo>
                    <a:pt x="64" y="34"/>
                    <a:pt x="63" y="35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4" name="Freeform 36"/>
            <p:cNvSpPr>
              <a:spLocks noEditPoints="1"/>
            </p:cNvSpPr>
            <p:nvPr/>
          </p:nvSpPr>
          <p:spPr bwMode="auto">
            <a:xfrm>
              <a:off x="3970762" y="5622868"/>
              <a:ext cx="496706" cy="414895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5" name="Freeform 37"/>
            <p:cNvSpPr>
              <a:spLocks noEditPoints="1"/>
            </p:cNvSpPr>
            <p:nvPr/>
          </p:nvSpPr>
          <p:spPr bwMode="auto">
            <a:xfrm>
              <a:off x="7006543" y="2488572"/>
              <a:ext cx="442055" cy="425267"/>
            </a:xfrm>
            <a:custGeom>
              <a:avLst/>
              <a:gdLst>
                <a:gd name="T0" fmla="*/ 65 w 67"/>
                <a:gd name="T1" fmla="*/ 41 h 64"/>
                <a:gd name="T2" fmla="*/ 46 w 67"/>
                <a:gd name="T3" fmla="*/ 41 h 64"/>
                <a:gd name="T4" fmla="*/ 46 w 67"/>
                <a:gd name="T5" fmla="*/ 34 h 64"/>
                <a:gd name="T6" fmla="*/ 44 w 67"/>
                <a:gd name="T7" fmla="*/ 32 h 64"/>
                <a:gd name="T8" fmla="*/ 23 w 67"/>
                <a:gd name="T9" fmla="*/ 32 h 64"/>
                <a:gd name="T10" fmla="*/ 21 w 67"/>
                <a:gd name="T11" fmla="*/ 34 h 64"/>
                <a:gd name="T12" fmla="*/ 21 w 67"/>
                <a:gd name="T13" fmla="*/ 47 h 64"/>
                <a:gd name="T14" fmla="*/ 2 w 67"/>
                <a:gd name="T15" fmla="*/ 47 h 64"/>
                <a:gd name="T16" fmla="*/ 0 w 67"/>
                <a:gd name="T17" fmla="*/ 49 h 64"/>
                <a:gd name="T18" fmla="*/ 0 w 67"/>
                <a:gd name="T19" fmla="*/ 62 h 64"/>
                <a:gd name="T20" fmla="*/ 2 w 67"/>
                <a:gd name="T21" fmla="*/ 64 h 64"/>
                <a:gd name="T22" fmla="*/ 23 w 67"/>
                <a:gd name="T23" fmla="*/ 64 h 64"/>
                <a:gd name="T24" fmla="*/ 44 w 67"/>
                <a:gd name="T25" fmla="*/ 64 h 64"/>
                <a:gd name="T26" fmla="*/ 65 w 67"/>
                <a:gd name="T27" fmla="*/ 64 h 64"/>
                <a:gd name="T28" fmla="*/ 67 w 67"/>
                <a:gd name="T29" fmla="*/ 62 h 64"/>
                <a:gd name="T30" fmla="*/ 67 w 67"/>
                <a:gd name="T31" fmla="*/ 43 h 64"/>
                <a:gd name="T32" fmla="*/ 65 w 67"/>
                <a:gd name="T33" fmla="*/ 41 h 64"/>
                <a:gd name="T34" fmla="*/ 45 w 67"/>
                <a:gd name="T35" fmla="*/ 61 h 64"/>
                <a:gd name="T36" fmla="*/ 45 w 67"/>
                <a:gd name="T37" fmla="*/ 44 h 64"/>
                <a:gd name="T38" fmla="*/ 64 w 67"/>
                <a:gd name="T39" fmla="*/ 44 h 64"/>
                <a:gd name="T40" fmla="*/ 64 w 67"/>
                <a:gd name="T41" fmla="*/ 61 h 64"/>
                <a:gd name="T42" fmla="*/ 45 w 67"/>
                <a:gd name="T43" fmla="*/ 61 h 64"/>
                <a:gd name="T44" fmla="*/ 24 w 67"/>
                <a:gd name="T45" fmla="*/ 49 h 64"/>
                <a:gd name="T46" fmla="*/ 24 w 67"/>
                <a:gd name="T47" fmla="*/ 35 h 64"/>
                <a:gd name="T48" fmla="*/ 43 w 67"/>
                <a:gd name="T49" fmla="*/ 35 h 64"/>
                <a:gd name="T50" fmla="*/ 43 w 67"/>
                <a:gd name="T51" fmla="*/ 43 h 64"/>
                <a:gd name="T52" fmla="*/ 43 w 67"/>
                <a:gd name="T53" fmla="*/ 61 h 64"/>
                <a:gd name="T54" fmla="*/ 24 w 67"/>
                <a:gd name="T55" fmla="*/ 61 h 64"/>
                <a:gd name="T56" fmla="*/ 24 w 67"/>
                <a:gd name="T57" fmla="*/ 49 h 64"/>
                <a:gd name="T58" fmla="*/ 22 w 67"/>
                <a:gd name="T59" fmla="*/ 61 h 64"/>
                <a:gd name="T60" fmla="*/ 3 w 67"/>
                <a:gd name="T61" fmla="*/ 61 h 64"/>
                <a:gd name="T62" fmla="*/ 3 w 67"/>
                <a:gd name="T63" fmla="*/ 50 h 64"/>
                <a:gd name="T64" fmla="*/ 22 w 67"/>
                <a:gd name="T65" fmla="*/ 50 h 64"/>
                <a:gd name="T66" fmla="*/ 22 w 67"/>
                <a:gd name="T67" fmla="*/ 61 h 64"/>
                <a:gd name="T68" fmla="*/ 32 w 67"/>
                <a:gd name="T69" fmla="*/ 20 h 64"/>
                <a:gd name="T70" fmla="*/ 32 w 67"/>
                <a:gd name="T71" fmla="*/ 9 h 64"/>
                <a:gd name="T72" fmla="*/ 30 w 67"/>
                <a:gd name="T73" fmla="*/ 10 h 64"/>
                <a:gd name="T74" fmla="*/ 29 w 67"/>
                <a:gd name="T75" fmla="*/ 10 h 64"/>
                <a:gd name="T76" fmla="*/ 29 w 67"/>
                <a:gd name="T77" fmla="*/ 9 h 64"/>
                <a:gd name="T78" fmla="*/ 33 w 67"/>
                <a:gd name="T79" fmla="*/ 6 h 64"/>
                <a:gd name="T80" fmla="*/ 34 w 67"/>
                <a:gd name="T81" fmla="*/ 6 h 64"/>
                <a:gd name="T82" fmla="*/ 34 w 67"/>
                <a:gd name="T83" fmla="*/ 7 h 64"/>
                <a:gd name="T84" fmla="*/ 34 w 67"/>
                <a:gd name="T85" fmla="*/ 20 h 64"/>
                <a:gd name="T86" fmla="*/ 37 w 67"/>
                <a:gd name="T87" fmla="*/ 20 h 64"/>
                <a:gd name="T88" fmla="*/ 38 w 67"/>
                <a:gd name="T89" fmla="*/ 21 h 64"/>
                <a:gd name="T90" fmla="*/ 37 w 67"/>
                <a:gd name="T91" fmla="*/ 22 h 64"/>
                <a:gd name="T92" fmla="*/ 30 w 67"/>
                <a:gd name="T93" fmla="*/ 22 h 64"/>
                <a:gd name="T94" fmla="*/ 29 w 67"/>
                <a:gd name="T95" fmla="*/ 21 h 64"/>
                <a:gd name="T96" fmla="*/ 30 w 67"/>
                <a:gd name="T97" fmla="*/ 20 h 64"/>
                <a:gd name="T98" fmla="*/ 32 w 67"/>
                <a:gd name="T99" fmla="*/ 20 h 64"/>
                <a:gd name="T100" fmla="*/ 33 w 67"/>
                <a:gd name="T101" fmla="*/ 28 h 64"/>
                <a:gd name="T102" fmla="*/ 47 w 67"/>
                <a:gd name="T103" fmla="*/ 14 h 64"/>
                <a:gd name="T104" fmla="*/ 33 w 67"/>
                <a:gd name="T105" fmla="*/ 0 h 64"/>
                <a:gd name="T106" fmla="*/ 20 w 67"/>
                <a:gd name="T107" fmla="*/ 14 h 64"/>
                <a:gd name="T108" fmla="*/ 33 w 67"/>
                <a:gd name="T109" fmla="*/ 28 h 64"/>
                <a:gd name="T110" fmla="*/ 33 w 67"/>
                <a:gd name="T111" fmla="*/ 3 h 64"/>
                <a:gd name="T112" fmla="*/ 44 w 67"/>
                <a:gd name="T113" fmla="*/ 14 h 64"/>
                <a:gd name="T114" fmla="*/ 33 w 67"/>
                <a:gd name="T115" fmla="*/ 25 h 64"/>
                <a:gd name="T116" fmla="*/ 23 w 67"/>
                <a:gd name="T117" fmla="*/ 14 h 64"/>
                <a:gd name="T118" fmla="*/ 33 w 67"/>
                <a:gd name="T119" fmla="*/ 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7" h="64">
                  <a:moveTo>
                    <a:pt x="65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2"/>
                    <a:pt x="45" y="32"/>
                    <a:pt x="4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2" y="32"/>
                    <a:pt x="21" y="32"/>
                    <a:pt x="21" y="3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7"/>
                    <a:pt x="0" y="48"/>
                    <a:pt x="0" y="49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3"/>
                    <a:pt x="1" y="64"/>
                    <a:pt x="2" y="64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65" y="64"/>
                    <a:pt x="65" y="64"/>
                    <a:pt x="65" y="64"/>
                  </a:cubicBezTo>
                  <a:cubicBezTo>
                    <a:pt x="66" y="64"/>
                    <a:pt x="67" y="63"/>
                    <a:pt x="67" y="62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6" y="41"/>
                    <a:pt x="65" y="41"/>
                  </a:cubicBezTo>
                  <a:close/>
                  <a:moveTo>
                    <a:pt x="45" y="61"/>
                  </a:moveTo>
                  <a:cubicBezTo>
                    <a:pt x="45" y="44"/>
                    <a:pt x="45" y="44"/>
                    <a:pt x="45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61"/>
                    <a:pt x="64" y="61"/>
                    <a:pt x="64" y="61"/>
                  </a:cubicBezTo>
                  <a:lnTo>
                    <a:pt x="45" y="61"/>
                  </a:lnTo>
                  <a:close/>
                  <a:moveTo>
                    <a:pt x="24" y="4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24" y="61"/>
                    <a:pt x="24" y="61"/>
                    <a:pt x="24" y="61"/>
                  </a:cubicBezTo>
                  <a:lnTo>
                    <a:pt x="24" y="49"/>
                  </a:lnTo>
                  <a:close/>
                  <a:moveTo>
                    <a:pt x="22" y="61"/>
                  </a:moveTo>
                  <a:cubicBezTo>
                    <a:pt x="3" y="61"/>
                    <a:pt x="3" y="61"/>
                    <a:pt x="3" y="61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2" y="50"/>
                    <a:pt x="22" y="50"/>
                    <a:pt x="22" y="50"/>
                  </a:cubicBezTo>
                  <a:lnTo>
                    <a:pt x="22" y="61"/>
                  </a:lnTo>
                  <a:close/>
                  <a:moveTo>
                    <a:pt x="32" y="20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1"/>
                    <a:pt x="29" y="11"/>
                    <a:pt x="29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3" y="6"/>
                    <a:pt x="34" y="6"/>
                  </a:cubicBezTo>
                  <a:cubicBezTo>
                    <a:pt x="34" y="6"/>
                    <a:pt x="34" y="7"/>
                    <a:pt x="34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8" y="21"/>
                    <a:pt x="38" y="21"/>
                  </a:cubicBezTo>
                  <a:cubicBezTo>
                    <a:pt x="38" y="22"/>
                    <a:pt x="37" y="22"/>
                    <a:pt x="3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29" y="22"/>
                    <a:pt x="29" y="22"/>
                    <a:pt x="29" y="21"/>
                  </a:cubicBezTo>
                  <a:cubicBezTo>
                    <a:pt x="29" y="21"/>
                    <a:pt x="29" y="20"/>
                    <a:pt x="30" y="20"/>
                  </a:cubicBezTo>
                  <a:lnTo>
                    <a:pt x="32" y="20"/>
                  </a:lnTo>
                  <a:close/>
                  <a:moveTo>
                    <a:pt x="33" y="28"/>
                  </a:moveTo>
                  <a:cubicBezTo>
                    <a:pt x="41" y="28"/>
                    <a:pt x="47" y="22"/>
                    <a:pt x="47" y="14"/>
                  </a:cubicBezTo>
                  <a:cubicBezTo>
                    <a:pt x="47" y="7"/>
                    <a:pt x="41" y="0"/>
                    <a:pt x="33" y="0"/>
                  </a:cubicBezTo>
                  <a:cubicBezTo>
                    <a:pt x="26" y="0"/>
                    <a:pt x="20" y="7"/>
                    <a:pt x="20" y="14"/>
                  </a:cubicBezTo>
                  <a:cubicBezTo>
                    <a:pt x="20" y="22"/>
                    <a:pt x="26" y="28"/>
                    <a:pt x="33" y="28"/>
                  </a:cubicBezTo>
                  <a:close/>
                  <a:moveTo>
                    <a:pt x="33" y="3"/>
                  </a:moveTo>
                  <a:cubicBezTo>
                    <a:pt x="39" y="3"/>
                    <a:pt x="44" y="8"/>
                    <a:pt x="44" y="14"/>
                  </a:cubicBezTo>
                  <a:cubicBezTo>
                    <a:pt x="44" y="20"/>
                    <a:pt x="39" y="25"/>
                    <a:pt x="33" y="25"/>
                  </a:cubicBezTo>
                  <a:cubicBezTo>
                    <a:pt x="27" y="25"/>
                    <a:pt x="23" y="20"/>
                    <a:pt x="23" y="14"/>
                  </a:cubicBezTo>
                  <a:cubicBezTo>
                    <a:pt x="23" y="8"/>
                    <a:pt x="27" y="3"/>
                    <a:pt x="3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6" name="Freeform 38"/>
            <p:cNvSpPr>
              <a:spLocks noEditPoints="1"/>
            </p:cNvSpPr>
            <p:nvPr/>
          </p:nvSpPr>
          <p:spPr bwMode="auto">
            <a:xfrm>
              <a:off x="5674615" y="4757519"/>
              <a:ext cx="492396" cy="438040"/>
            </a:xfrm>
            <a:custGeom>
              <a:avLst/>
              <a:gdLst>
                <a:gd name="T0" fmla="*/ 63 w 65"/>
                <a:gd name="T1" fmla="*/ 24 h 58"/>
                <a:gd name="T2" fmla="*/ 49 w 65"/>
                <a:gd name="T3" fmla="*/ 22 h 58"/>
                <a:gd name="T4" fmla="*/ 42 w 65"/>
                <a:gd name="T5" fmla="*/ 16 h 58"/>
                <a:gd name="T6" fmla="*/ 32 w 65"/>
                <a:gd name="T7" fmla="*/ 6 h 58"/>
                <a:gd name="T8" fmla="*/ 24 w 65"/>
                <a:gd name="T9" fmla="*/ 0 h 58"/>
                <a:gd name="T10" fmla="*/ 24 w 65"/>
                <a:gd name="T11" fmla="*/ 23 h 58"/>
                <a:gd name="T12" fmla="*/ 21 w 65"/>
                <a:gd name="T13" fmla="*/ 22 h 58"/>
                <a:gd name="T14" fmla="*/ 3 w 65"/>
                <a:gd name="T15" fmla="*/ 28 h 58"/>
                <a:gd name="T16" fmla="*/ 0 w 65"/>
                <a:gd name="T17" fmla="*/ 34 h 58"/>
                <a:gd name="T18" fmla="*/ 2 w 65"/>
                <a:gd name="T19" fmla="*/ 41 h 58"/>
                <a:gd name="T20" fmla="*/ 5 w 65"/>
                <a:gd name="T21" fmla="*/ 48 h 58"/>
                <a:gd name="T22" fmla="*/ 10 w 65"/>
                <a:gd name="T23" fmla="*/ 55 h 58"/>
                <a:gd name="T24" fmla="*/ 35 w 65"/>
                <a:gd name="T25" fmla="*/ 57 h 58"/>
                <a:gd name="T26" fmla="*/ 45 w 65"/>
                <a:gd name="T27" fmla="*/ 55 h 58"/>
                <a:gd name="T28" fmla="*/ 60 w 65"/>
                <a:gd name="T29" fmla="*/ 57 h 58"/>
                <a:gd name="T30" fmla="*/ 64 w 65"/>
                <a:gd name="T31" fmla="*/ 26 h 58"/>
                <a:gd name="T32" fmla="*/ 9 w 65"/>
                <a:gd name="T33" fmla="*/ 25 h 58"/>
                <a:gd name="T34" fmla="*/ 24 w 65"/>
                <a:gd name="T35" fmla="*/ 28 h 58"/>
                <a:gd name="T36" fmla="*/ 9 w 65"/>
                <a:gd name="T37" fmla="*/ 30 h 58"/>
                <a:gd name="T38" fmla="*/ 9 w 65"/>
                <a:gd name="T39" fmla="*/ 25 h 58"/>
                <a:gd name="T40" fmla="*/ 18 w 65"/>
                <a:gd name="T41" fmla="*/ 32 h 58"/>
                <a:gd name="T42" fmla="*/ 18 w 65"/>
                <a:gd name="T43" fmla="*/ 37 h 58"/>
                <a:gd name="T44" fmla="*/ 6 w 65"/>
                <a:gd name="T45" fmla="*/ 37 h 58"/>
                <a:gd name="T46" fmla="*/ 6 w 65"/>
                <a:gd name="T47" fmla="*/ 32 h 58"/>
                <a:gd name="T48" fmla="*/ 18 w 65"/>
                <a:gd name="T49" fmla="*/ 39 h 58"/>
                <a:gd name="T50" fmla="*/ 23 w 65"/>
                <a:gd name="T51" fmla="*/ 41 h 58"/>
                <a:gd name="T52" fmla="*/ 11 w 65"/>
                <a:gd name="T53" fmla="*/ 43 h 58"/>
                <a:gd name="T54" fmla="*/ 5 w 65"/>
                <a:gd name="T55" fmla="*/ 41 h 58"/>
                <a:gd name="T56" fmla="*/ 11 w 65"/>
                <a:gd name="T57" fmla="*/ 45 h 58"/>
                <a:gd name="T58" fmla="*/ 23 w 65"/>
                <a:gd name="T59" fmla="*/ 45 h 58"/>
                <a:gd name="T60" fmla="*/ 23 w 65"/>
                <a:gd name="T61" fmla="*/ 50 h 58"/>
                <a:gd name="T62" fmla="*/ 8 w 65"/>
                <a:gd name="T63" fmla="*/ 48 h 58"/>
                <a:gd name="T64" fmla="*/ 23 w 65"/>
                <a:gd name="T65" fmla="*/ 52 h 58"/>
                <a:gd name="T66" fmla="*/ 24 w 65"/>
                <a:gd name="T67" fmla="*/ 44 h 58"/>
                <a:gd name="T68" fmla="*/ 22 w 65"/>
                <a:gd name="T69" fmla="*/ 37 h 58"/>
                <a:gd name="T70" fmla="*/ 21 w 65"/>
                <a:gd name="T71" fmla="*/ 32 h 58"/>
                <a:gd name="T72" fmla="*/ 26 w 65"/>
                <a:gd name="T73" fmla="*/ 26 h 58"/>
                <a:gd name="T74" fmla="*/ 28 w 65"/>
                <a:gd name="T75" fmla="*/ 31 h 58"/>
                <a:gd name="T76" fmla="*/ 39 w 65"/>
                <a:gd name="T77" fmla="*/ 40 h 58"/>
                <a:gd name="T78" fmla="*/ 30 w 65"/>
                <a:gd name="T79" fmla="*/ 31 h 58"/>
                <a:gd name="T80" fmla="*/ 29 w 65"/>
                <a:gd name="T81" fmla="*/ 24 h 58"/>
                <a:gd name="T82" fmla="*/ 29 w 65"/>
                <a:gd name="T83" fmla="*/ 24 h 58"/>
                <a:gd name="T84" fmla="*/ 22 w 65"/>
                <a:gd name="T85" fmla="*/ 8 h 58"/>
                <a:gd name="T86" fmla="*/ 28 w 65"/>
                <a:gd name="T87" fmla="*/ 4 h 58"/>
                <a:gd name="T88" fmla="*/ 32 w 65"/>
                <a:gd name="T89" fmla="*/ 14 h 58"/>
                <a:gd name="T90" fmla="*/ 43 w 65"/>
                <a:gd name="T91" fmla="*/ 20 h 58"/>
                <a:gd name="T92" fmla="*/ 46 w 65"/>
                <a:gd name="T93" fmla="*/ 50 h 58"/>
                <a:gd name="T94" fmla="*/ 12 w 65"/>
                <a:gd name="T95" fmla="*/ 52 h 58"/>
                <a:gd name="T96" fmla="*/ 23 w 65"/>
                <a:gd name="T97" fmla="*/ 52 h 58"/>
                <a:gd name="T98" fmla="*/ 61 w 65"/>
                <a:gd name="T99" fmla="*/ 27 h 58"/>
                <a:gd name="T100" fmla="*/ 48 w 65"/>
                <a:gd name="T10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" h="58">
                  <a:moveTo>
                    <a:pt x="64" y="24"/>
                  </a:moveTo>
                  <a:cubicBezTo>
                    <a:pt x="64" y="24"/>
                    <a:pt x="63" y="24"/>
                    <a:pt x="63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7" y="20"/>
                    <a:pt x="46" y="18"/>
                    <a:pt x="45" y="18"/>
                  </a:cubicBezTo>
                  <a:cubicBezTo>
                    <a:pt x="44" y="17"/>
                    <a:pt x="43" y="17"/>
                    <a:pt x="42" y="16"/>
                  </a:cubicBezTo>
                  <a:cubicBezTo>
                    <a:pt x="39" y="15"/>
                    <a:pt x="37" y="14"/>
                    <a:pt x="35" y="12"/>
                  </a:cubicBezTo>
                  <a:cubicBezTo>
                    <a:pt x="33" y="10"/>
                    <a:pt x="32" y="8"/>
                    <a:pt x="32" y="6"/>
                  </a:cubicBezTo>
                  <a:cubicBezTo>
                    <a:pt x="31" y="4"/>
                    <a:pt x="31" y="2"/>
                    <a:pt x="30" y="1"/>
                  </a:cubicBezTo>
                  <a:cubicBezTo>
                    <a:pt x="28" y="0"/>
                    <a:pt x="26" y="0"/>
                    <a:pt x="24" y="0"/>
                  </a:cubicBezTo>
                  <a:cubicBezTo>
                    <a:pt x="22" y="1"/>
                    <a:pt x="20" y="4"/>
                    <a:pt x="20" y="7"/>
                  </a:cubicBezTo>
                  <a:cubicBezTo>
                    <a:pt x="19" y="14"/>
                    <a:pt x="22" y="19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2"/>
                    <a:pt x="22" y="22"/>
                    <a:pt x="21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6" y="22"/>
                    <a:pt x="3" y="25"/>
                    <a:pt x="3" y="28"/>
                  </a:cubicBezTo>
                  <a:cubicBezTo>
                    <a:pt x="3" y="28"/>
                    <a:pt x="3" y="29"/>
                    <a:pt x="4" y="29"/>
                  </a:cubicBezTo>
                  <a:cubicBezTo>
                    <a:pt x="1" y="30"/>
                    <a:pt x="0" y="32"/>
                    <a:pt x="0" y="34"/>
                  </a:cubicBezTo>
                  <a:cubicBezTo>
                    <a:pt x="0" y="36"/>
                    <a:pt x="1" y="38"/>
                    <a:pt x="2" y="39"/>
                  </a:cubicBezTo>
                  <a:cubicBezTo>
                    <a:pt x="2" y="40"/>
                    <a:pt x="2" y="40"/>
                    <a:pt x="2" y="41"/>
                  </a:cubicBezTo>
                  <a:cubicBezTo>
                    <a:pt x="2" y="43"/>
                    <a:pt x="3" y="45"/>
                    <a:pt x="5" y="46"/>
                  </a:cubicBezTo>
                  <a:cubicBezTo>
                    <a:pt x="5" y="46"/>
                    <a:pt x="5" y="47"/>
                    <a:pt x="5" y="48"/>
                  </a:cubicBezTo>
                  <a:cubicBezTo>
                    <a:pt x="5" y="50"/>
                    <a:pt x="6" y="52"/>
                    <a:pt x="8" y="53"/>
                  </a:cubicBezTo>
                  <a:cubicBezTo>
                    <a:pt x="9" y="53"/>
                    <a:pt x="9" y="54"/>
                    <a:pt x="10" y="55"/>
                  </a:cubicBezTo>
                  <a:cubicBezTo>
                    <a:pt x="13" y="57"/>
                    <a:pt x="24" y="58"/>
                    <a:pt x="30" y="58"/>
                  </a:cubicBezTo>
                  <a:cubicBezTo>
                    <a:pt x="32" y="58"/>
                    <a:pt x="34" y="58"/>
                    <a:pt x="35" y="57"/>
                  </a:cubicBezTo>
                  <a:cubicBezTo>
                    <a:pt x="38" y="57"/>
                    <a:pt x="41" y="56"/>
                    <a:pt x="45" y="54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6"/>
                    <a:pt x="46" y="56"/>
                    <a:pt x="46" y="56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57"/>
                    <a:pt x="62" y="56"/>
                    <a:pt x="62" y="55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5" y="25"/>
                    <a:pt x="64" y="25"/>
                    <a:pt x="64" y="24"/>
                  </a:cubicBezTo>
                  <a:close/>
                  <a:moveTo>
                    <a:pt x="9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3" y="25"/>
                    <a:pt x="24" y="26"/>
                    <a:pt x="24" y="28"/>
                  </a:cubicBezTo>
                  <a:cubicBezTo>
                    <a:pt x="24" y="29"/>
                    <a:pt x="23" y="30"/>
                    <a:pt x="21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6" y="29"/>
                    <a:pt x="6" y="28"/>
                  </a:cubicBezTo>
                  <a:cubicBezTo>
                    <a:pt x="6" y="26"/>
                    <a:pt x="8" y="25"/>
                    <a:pt x="9" y="25"/>
                  </a:cubicBezTo>
                  <a:close/>
                  <a:moveTo>
                    <a:pt x="6" y="32"/>
                  </a:moveTo>
                  <a:cubicBezTo>
                    <a:pt x="18" y="32"/>
                    <a:pt x="18" y="32"/>
                    <a:pt x="18" y="32"/>
                  </a:cubicBezTo>
                  <a:cubicBezTo>
                    <a:pt x="19" y="32"/>
                    <a:pt x="21" y="33"/>
                    <a:pt x="21" y="34"/>
                  </a:cubicBezTo>
                  <a:cubicBezTo>
                    <a:pt x="21" y="36"/>
                    <a:pt x="19" y="37"/>
                    <a:pt x="1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4" y="37"/>
                    <a:pt x="3" y="36"/>
                    <a:pt x="3" y="34"/>
                  </a:cubicBezTo>
                  <a:cubicBezTo>
                    <a:pt x="3" y="33"/>
                    <a:pt x="4" y="32"/>
                    <a:pt x="6" y="32"/>
                  </a:cubicBezTo>
                  <a:close/>
                  <a:moveTo>
                    <a:pt x="8" y="39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2" y="39"/>
                    <a:pt x="23" y="40"/>
                    <a:pt x="23" y="41"/>
                  </a:cubicBezTo>
                  <a:cubicBezTo>
                    <a:pt x="23" y="42"/>
                    <a:pt x="22" y="43"/>
                    <a:pt x="2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6" y="43"/>
                    <a:pt x="5" y="42"/>
                    <a:pt x="5" y="41"/>
                  </a:cubicBezTo>
                  <a:cubicBezTo>
                    <a:pt x="5" y="40"/>
                    <a:pt x="6" y="39"/>
                    <a:pt x="8" y="39"/>
                  </a:cubicBezTo>
                  <a:close/>
                  <a:moveTo>
                    <a:pt x="11" y="45"/>
                  </a:moveTo>
                  <a:cubicBezTo>
                    <a:pt x="20" y="45"/>
                    <a:pt x="20" y="45"/>
                    <a:pt x="20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5" y="45"/>
                    <a:pt x="26" y="47"/>
                    <a:pt x="26" y="48"/>
                  </a:cubicBezTo>
                  <a:cubicBezTo>
                    <a:pt x="26" y="49"/>
                    <a:pt x="25" y="50"/>
                    <a:pt x="23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" y="50"/>
                    <a:pt x="8" y="49"/>
                    <a:pt x="8" y="48"/>
                  </a:cubicBezTo>
                  <a:cubicBezTo>
                    <a:pt x="8" y="47"/>
                    <a:pt x="9" y="45"/>
                    <a:pt x="11" y="45"/>
                  </a:cubicBezTo>
                  <a:close/>
                  <a:moveTo>
                    <a:pt x="23" y="52"/>
                  </a:moveTo>
                  <a:cubicBezTo>
                    <a:pt x="26" y="52"/>
                    <a:pt x="28" y="50"/>
                    <a:pt x="28" y="48"/>
                  </a:cubicBezTo>
                  <a:cubicBezTo>
                    <a:pt x="28" y="46"/>
                    <a:pt x="26" y="44"/>
                    <a:pt x="24" y="44"/>
                  </a:cubicBezTo>
                  <a:cubicBezTo>
                    <a:pt x="25" y="43"/>
                    <a:pt x="25" y="42"/>
                    <a:pt x="25" y="41"/>
                  </a:cubicBezTo>
                  <a:cubicBezTo>
                    <a:pt x="25" y="39"/>
                    <a:pt x="24" y="38"/>
                    <a:pt x="22" y="37"/>
                  </a:cubicBezTo>
                  <a:cubicBezTo>
                    <a:pt x="22" y="36"/>
                    <a:pt x="23" y="35"/>
                    <a:pt x="23" y="34"/>
                  </a:cubicBezTo>
                  <a:cubicBezTo>
                    <a:pt x="23" y="33"/>
                    <a:pt x="22" y="33"/>
                    <a:pt x="21" y="32"/>
                  </a:cubicBezTo>
                  <a:cubicBezTo>
                    <a:pt x="24" y="32"/>
                    <a:pt x="26" y="30"/>
                    <a:pt x="26" y="28"/>
                  </a:cubicBezTo>
                  <a:cubicBezTo>
                    <a:pt x="26" y="27"/>
                    <a:pt x="26" y="26"/>
                    <a:pt x="26" y="26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7"/>
                    <a:pt x="28" y="29"/>
                    <a:pt x="28" y="31"/>
                  </a:cubicBezTo>
                  <a:cubicBezTo>
                    <a:pt x="29" y="38"/>
                    <a:pt x="37" y="41"/>
                    <a:pt x="37" y="41"/>
                  </a:cubicBezTo>
                  <a:cubicBezTo>
                    <a:pt x="38" y="41"/>
                    <a:pt x="38" y="41"/>
                    <a:pt x="39" y="40"/>
                  </a:cubicBezTo>
                  <a:cubicBezTo>
                    <a:pt x="39" y="40"/>
                    <a:pt x="38" y="39"/>
                    <a:pt x="38" y="39"/>
                  </a:cubicBezTo>
                  <a:cubicBezTo>
                    <a:pt x="38" y="39"/>
                    <a:pt x="31" y="37"/>
                    <a:pt x="30" y="31"/>
                  </a:cubicBezTo>
                  <a:cubicBezTo>
                    <a:pt x="30" y="28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3"/>
                  </a:cubicBezTo>
                  <a:cubicBezTo>
                    <a:pt x="29" y="23"/>
                    <a:pt x="21" y="16"/>
                    <a:pt x="22" y="8"/>
                  </a:cubicBezTo>
                  <a:cubicBezTo>
                    <a:pt x="23" y="5"/>
                    <a:pt x="24" y="4"/>
                    <a:pt x="25" y="3"/>
                  </a:cubicBezTo>
                  <a:cubicBezTo>
                    <a:pt x="26" y="3"/>
                    <a:pt x="27" y="3"/>
                    <a:pt x="28" y="4"/>
                  </a:cubicBezTo>
                  <a:cubicBezTo>
                    <a:pt x="28" y="4"/>
                    <a:pt x="29" y="5"/>
                    <a:pt x="29" y="7"/>
                  </a:cubicBezTo>
                  <a:cubicBezTo>
                    <a:pt x="30" y="9"/>
                    <a:pt x="31" y="11"/>
                    <a:pt x="32" y="14"/>
                  </a:cubicBezTo>
                  <a:cubicBezTo>
                    <a:pt x="35" y="17"/>
                    <a:pt x="38" y="18"/>
                    <a:pt x="40" y="19"/>
                  </a:cubicBezTo>
                  <a:cubicBezTo>
                    <a:pt x="41" y="19"/>
                    <a:pt x="42" y="20"/>
                    <a:pt x="43" y="20"/>
                  </a:cubicBezTo>
                  <a:cubicBezTo>
                    <a:pt x="44" y="21"/>
                    <a:pt x="47" y="25"/>
                    <a:pt x="48" y="26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52"/>
                    <a:pt x="39" y="54"/>
                    <a:pt x="34" y="54"/>
                  </a:cubicBezTo>
                  <a:cubicBezTo>
                    <a:pt x="27" y="55"/>
                    <a:pt x="14" y="54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lnTo>
                    <a:pt x="23" y="52"/>
                  </a:lnTo>
                  <a:close/>
                  <a:moveTo>
                    <a:pt x="50" y="26"/>
                  </a:moveTo>
                  <a:cubicBezTo>
                    <a:pt x="61" y="27"/>
                    <a:pt x="61" y="27"/>
                    <a:pt x="61" y="27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48" y="53"/>
                    <a:pt x="48" y="53"/>
                    <a:pt x="48" y="53"/>
                  </a:cubicBezTo>
                  <a:lnTo>
                    <a:pt x="50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7" name="Freeform 39"/>
            <p:cNvSpPr>
              <a:spLocks noEditPoints="1"/>
            </p:cNvSpPr>
            <p:nvPr/>
          </p:nvSpPr>
          <p:spPr bwMode="auto">
            <a:xfrm>
              <a:off x="6015126" y="3182741"/>
              <a:ext cx="509342" cy="456038"/>
            </a:xfrm>
            <a:custGeom>
              <a:avLst/>
              <a:gdLst>
                <a:gd name="T0" fmla="*/ 20 w 73"/>
                <a:gd name="T1" fmla="*/ 52 h 65"/>
                <a:gd name="T2" fmla="*/ 26 w 73"/>
                <a:gd name="T3" fmla="*/ 46 h 65"/>
                <a:gd name="T4" fmla="*/ 33 w 73"/>
                <a:gd name="T5" fmla="*/ 42 h 65"/>
                <a:gd name="T6" fmla="*/ 35 w 73"/>
                <a:gd name="T7" fmla="*/ 37 h 65"/>
                <a:gd name="T8" fmla="*/ 32 w 73"/>
                <a:gd name="T9" fmla="*/ 30 h 65"/>
                <a:gd name="T10" fmla="*/ 30 w 73"/>
                <a:gd name="T11" fmla="*/ 22 h 65"/>
                <a:gd name="T12" fmla="*/ 26 w 73"/>
                <a:gd name="T13" fmla="*/ 19 h 65"/>
                <a:gd name="T14" fmla="*/ 16 w 73"/>
                <a:gd name="T15" fmla="*/ 18 h 65"/>
                <a:gd name="T16" fmla="*/ 10 w 73"/>
                <a:gd name="T17" fmla="*/ 20 h 65"/>
                <a:gd name="T18" fmla="*/ 2 w 73"/>
                <a:gd name="T19" fmla="*/ 26 h 65"/>
                <a:gd name="T20" fmla="*/ 1 w 73"/>
                <a:gd name="T21" fmla="*/ 32 h 65"/>
                <a:gd name="T22" fmla="*/ 2 w 73"/>
                <a:gd name="T23" fmla="*/ 38 h 65"/>
                <a:gd name="T24" fmla="*/ 5 w 73"/>
                <a:gd name="T25" fmla="*/ 47 h 65"/>
                <a:gd name="T26" fmla="*/ 10 w 73"/>
                <a:gd name="T27" fmla="*/ 50 h 65"/>
                <a:gd name="T28" fmla="*/ 14 w 73"/>
                <a:gd name="T29" fmla="*/ 50 h 65"/>
                <a:gd name="T30" fmla="*/ 6 w 73"/>
                <a:gd name="T31" fmla="*/ 38 h 65"/>
                <a:gd name="T32" fmla="*/ 5 w 73"/>
                <a:gd name="T33" fmla="*/ 26 h 65"/>
                <a:gd name="T34" fmla="*/ 18 w 73"/>
                <a:gd name="T35" fmla="*/ 22 h 65"/>
                <a:gd name="T36" fmla="*/ 31 w 73"/>
                <a:gd name="T37" fmla="*/ 26 h 65"/>
                <a:gd name="T38" fmla="*/ 30 w 73"/>
                <a:gd name="T39" fmla="*/ 38 h 65"/>
                <a:gd name="T40" fmla="*/ 22 w 73"/>
                <a:gd name="T41" fmla="*/ 50 h 65"/>
                <a:gd name="T42" fmla="*/ 34 w 73"/>
                <a:gd name="T43" fmla="*/ 8 h 65"/>
                <a:gd name="T44" fmla="*/ 32 w 73"/>
                <a:gd name="T45" fmla="*/ 13 h 65"/>
                <a:gd name="T46" fmla="*/ 33 w 73"/>
                <a:gd name="T47" fmla="*/ 16 h 65"/>
                <a:gd name="T48" fmla="*/ 37 w 73"/>
                <a:gd name="T49" fmla="*/ 19 h 65"/>
                <a:gd name="T50" fmla="*/ 42 w 73"/>
                <a:gd name="T51" fmla="*/ 22 h 65"/>
                <a:gd name="T52" fmla="*/ 45 w 73"/>
                <a:gd name="T53" fmla="*/ 23 h 65"/>
                <a:gd name="T54" fmla="*/ 50 w 73"/>
                <a:gd name="T55" fmla="*/ 19 h 65"/>
                <a:gd name="T56" fmla="*/ 53 w 73"/>
                <a:gd name="T57" fmla="*/ 15 h 65"/>
                <a:gd name="T58" fmla="*/ 54 w 73"/>
                <a:gd name="T59" fmla="*/ 11 h 65"/>
                <a:gd name="T60" fmla="*/ 53 w 73"/>
                <a:gd name="T61" fmla="*/ 7 h 65"/>
                <a:gd name="T62" fmla="*/ 50 w 73"/>
                <a:gd name="T63" fmla="*/ 4 h 65"/>
                <a:gd name="T64" fmla="*/ 45 w 73"/>
                <a:gd name="T65" fmla="*/ 0 h 65"/>
                <a:gd name="T66" fmla="*/ 41 w 73"/>
                <a:gd name="T67" fmla="*/ 0 h 65"/>
                <a:gd name="T68" fmla="*/ 36 w 73"/>
                <a:gd name="T69" fmla="*/ 4 h 65"/>
                <a:gd name="T70" fmla="*/ 36 w 73"/>
                <a:gd name="T71" fmla="*/ 9 h 65"/>
                <a:gd name="T72" fmla="*/ 41 w 73"/>
                <a:gd name="T73" fmla="*/ 2 h 65"/>
                <a:gd name="T74" fmla="*/ 50 w 73"/>
                <a:gd name="T75" fmla="*/ 6 h 65"/>
                <a:gd name="T76" fmla="*/ 52 w 73"/>
                <a:gd name="T77" fmla="*/ 12 h 65"/>
                <a:gd name="T78" fmla="*/ 46 w 73"/>
                <a:gd name="T79" fmla="*/ 20 h 65"/>
                <a:gd name="T80" fmla="*/ 39 w 73"/>
                <a:gd name="T81" fmla="*/ 17 h 65"/>
                <a:gd name="T82" fmla="*/ 34 w 73"/>
                <a:gd name="T83" fmla="*/ 11 h 65"/>
                <a:gd name="T84" fmla="*/ 55 w 73"/>
                <a:gd name="T85" fmla="*/ 65 h 65"/>
                <a:gd name="T86" fmla="*/ 55 w 73"/>
                <a:gd name="T87" fmla="*/ 32 h 65"/>
                <a:gd name="T88" fmla="*/ 43 w 73"/>
                <a:gd name="T89" fmla="*/ 5 h 65"/>
                <a:gd name="T90" fmla="*/ 43 w 73"/>
                <a:gd name="T91" fmla="*/ 15 h 65"/>
                <a:gd name="T92" fmla="*/ 54 w 73"/>
                <a:gd name="T93" fmla="*/ 54 h 65"/>
                <a:gd name="T94" fmla="*/ 47 w 73"/>
                <a:gd name="T95" fmla="*/ 45 h 65"/>
                <a:gd name="T96" fmla="*/ 18 w 73"/>
                <a:gd name="T97" fmla="*/ 25 h 65"/>
                <a:gd name="T98" fmla="*/ 10 w 73"/>
                <a:gd name="T99" fmla="*/ 35 h 65"/>
                <a:gd name="T100" fmla="*/ 18 w 73"/>
                <a:gd name="T101" fmla="*/ 38 h 65"/>
                <a:gd name="T102" fmla="*/ 56 w 73"/>
                <a:gd name="T103" fmla="*/ 11 h 65"/>
                <a:gd name="T104" fmla="*/ 56 w 73"/>
                <a:gd name="T105" fmla="*/ 14 h 65"/>
                <a:gd name="T106" fmla="*/ 32 w 73"/>
                <a:gd name="T107" fmla="*/ 5 h 65"/>
                <a:gd name="T108" fmla="*/ 40 w 73"/>
                <a:gd name="T109" fmla="*/ 59 h 65"/>
                <a:gd name="T110" fmla="*/ 16 w 73"/>
                <a:gd name="T111" fmla="*/ 5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3" h="65">
                  <a:moveTo>
                    <a:pt x="16" y="52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0"/>
                    <a:pt x="17" y="49"/>
                    <a:pt x="18" y="49"/>
                  </a:cubicBezTo>
                  <a:cubicBezTo>
                    <a:pt x="19" y="49"/>
                    <a:pt x="20" y="50"/>
                    <a:pt x="20" y="51"/>
                  </a:cubicBezTo>
                  <a:cubicBezTo>
                    <a:pt x="20" y="51"/>
                    <a:pt x="20" y="51"/>
                    <a:pt x="20" y="52"/>
                  </a:cubicBezTo>
                  <a:cubicBezTo>
                    <a:pt x="20" y="52"/>
                    <a:pt x="21" y="52"/>
                    <a:pt x="21" y="52"/>
                  </a:cubicBezTo>
                  <a:cubicBezTo>
                    <a:pt x="23" y="52"/>
                    <a:pt x="24" y="51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49"/>
                    <a:pt x="26" y="49"/>
                  </a:cubicBezTo>
                  <a:cubicBezTo>
                    <a:pt x="25" y="48"/>
                    <a:pt x="26" y="47"/>
                    <a:pt x="26" y="46"/>
                  </a:cubicBezTo>
                  <a:cubicBezTo>
                    <a:pt x="27" y="46"/>
                    <a:pt x="28" y="46"/>
                    <a:pt x="29" y="47"/>
                  </a:cubicBezTo>
                  <a:cubicBezTo>
                    <a:pt x="29" y="47"/>
                    <a:pt x="30" y="47"/>
                    <a:pt x="30" y="47"/>
                  </a:cubicBezTo>
                  <a:cubicBezTo>
                    <a:pt x="30" y="47"/>
                    <a:pt x="30" y="47"/>
                    <a:pt x="31" y="47"/>
                  </a:cubicBezTo>
                  <a:cubicBezTo>
                    <a:pt x="32" y="46"/>
                    <a:pt x="33" y="44"/>
                    <a:pt x="33" y="43"/>
                  </a:cubicBezTo>
                  <a:cubicBezTo>
                    <a:pt x="33" y="43"/>
                    <a:pt x="34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2" y="41"/>
                    <a:pt x="31" y="40"/>
                    <a:pt x="32" y="39"/>
                  </a:cubicBezTo>
                  <a:cubicBezTo>
                    <a:pt x="32" y="38"/>
                    <a:pt x="33" y="38"/>
                    <a:pt x="34" y="38"/>
                  </a:cubicBezTo>
                  <a:cubicBezTo>
                    <a:pt x="34" y="38"/>
                    <a:pt x="35" y="38"/>
                    <a:pt x="35" y="38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6"/>
                    <a:pt x="35" y="35"/>
                    <a:pt x="35" y="35"/>
                  </a:cubicBezTo>
                  <a:cubicBezTo>
                    <a:pt x="35" y="34"/>
                    <a:pt x="35" y="33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4" y="31"/>
                    <a:pt x="34" y="31"/>
                  </a:cubicBezTo>
                  <a:cubicBezTo>
                    <a:pt x="33" y="32"/>
                    <a:pt x="32" y="31"/>
                    <a:pt x="32" y="30"/>
                  </a:cubicBezTo>
                  <a:cubicBezTo>
                    <a:pt x="31" y="29"/>
                    <a:pt x="32" y="28"/>
                    <a:pt x="33" y="28"/>
                  </a:cubicBezTo>
                  <a:cubicBezTo>
                    <a:pt x="33" y="28"/>
                    <a:pt x="33" y="27"/>
                    <a:pt x="33" y="27"/>
                  </a:cubicBezTo>
                  <a:cubicBezTo>
                    <a:pt x="34" y="27"/>
                    <a:pt x="33" y="27"/>
                    <a:pt x="33" y="26"/>
                  </a:cubicBezTo>
                  <a:cubicBezTo>
                    <a:pt x="33" y="25"/>
                    <a:pt x="32" y="24"/>
                    <a:pt x="31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29" y="22"/>
                    <a:pt x="29" y="22"/>
                  </a:cubicBezTo>
                  <a:cubicBezTo>
                    <a:pt x="28" y="23"/>
                    <a:pt x="27" y="23"/>
                    <a:pt x="26" y="23"/>
                  </a:cubicBezTo>
                  <a:cubicBezTo>
                    <a:pt x="26" y="22"/>
                    <a:pt x="25" y="21"/>
                    <a:pt x="26" y="20"/>
                  </a:cubicBezTo>
                  <a:cubicBezTo>
                    <a:pt x="26" y="20"/>
                    <a:pt x="26" y="20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4" y="18"/>
                    <a:pt x="23" y="18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9"/>
                    <a:pt x="19" y="20"/>
                    <a:pt x="18" y="20"/>
                  </a:cubicBezTo>
                  <a:cubicBezTo>
                    <a:pt x="17" y="20"/>
                    <a:pt x="16" y="19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3" y="18"/>
                    <a:pt x="12" y="18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1"/>
                    <a:pt x="10" y="22"/>
                    <a:pt x="9" y="23"/>
                  </a:cubicBezTo>
                  <a:cubicBezTo>
                    <a:pt x="9" y="23"/>
                    <a:pt x="7" y="23"/>
                    <a:pt x="7" y="22"/>
                  </a:cubicBezTo>
                  <a:cubicBezTo>
                    <a:pt x="7" y="22"/>
                    <a:pt x="6" y="22"/>
                    <a:pt x="6" y="22"/>
                  </a:cubicBezTo>
                  <a:cubicBezTo>
                    <a:pt x="6" y="22"/>
                    <a:pt x="5" y="22"/>
                    <a:pt x="5" y="22"/>
                  </a:cubicBezTo>
                  <a:cubicBezTo>
                    <a:pt x="4" y="24"/>
                    <a:pt x="3" y="25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3" y="28"/>
                    <a:pt x="3" y="28"/>
                  </a:cubicBezTo>
                  <a:cubicBezTo>
                    <a:pt x="4" y="28"/>
                    <a:pt x="4" y="29"/>
                    <a:pt x="4" y="30"/>
                  </a:cubicBezTo>
                  <a:cubicBezTo>
                    <a:pt x="4" y="31"/>
                    <a:pt x="3" y="32"/>
                    <a:pt x="2" y="31"/>
                  </a:cubicBezTo>
                  <a:cubicBezTo>
                    <a:pt x="1" y="31"/>
                    <a:pt x="1" y="31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3"/>
                    <a:pt x="0" y="34"/>
                    <a:pt x="0" y="35"/>
                  </a:cubicBezTo>
                  <a:cubicBezTo>
                    <a:pt x="0" y="35"/>
                    <a:pt x="0" y="36"/>
                    <a:pt x="1" y="37"/>
                  </a:cubicBezTo>
                  <a:cubicBezTo>
                    <a:pt x="1" y="37"/>
                    <a:pt x="1" y="37"/>
                    <a:pt x="1" y="38"/>
                  </a:cubicBezTo>
                  <a:cubicBezTo>
                    <a:pt x="1" y="38"/>
                    <a:pt x="1" y="38"/>
                    <a:pt x="2" y="38"/>
                  </a:cubicBezTo>
                  <a:cubicBezTo>
                    <a:pt x="3" y="38"/>
                    <a:pt x="4" y="38"/>
                    <a:pt x="4" y="39"/>
                  </a:cubicBezTo>
                  <a:cubicBezTo>
                    <a:pt x="4" y="40"/>
                    <a:pt x="4" y="41"/>
                    <a:pt x="3" y="42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2" y="42"/>
                    <a:pt x="2" y="43"/>
                    <a:pt x="2" y="43"/>
                  </a:cubicBezTo>
                  <a:cubicBezTo>
                    <a:pt x="3" y="44"/>
                    <a:pt x="4" y="46"/>
                    <a:pt x="5" y="47"/>
                  </a:cubicBezTo>
                  <a:cubicBezTo>
                    <a:pt x="5" y="47"/>
                    <a:pt x="6" y="47"/>
                    <a:pt x="6" y="47"/>
                  </a:cubicBezTo>
                  <a:cubicBezTo>
                    <a:pt x="6" y="47"/>
                    <a:pt x="7" y="47"/>
                    <a:pt x="7" y="47"/>
                  </a:cubicBezTo>
                  <a:cubicBezTo>
                    <a:pt x="7" y="46"/>
                    <a:pt x="9" y="46"/>
                    <a:pt x="9" y="46"/>
                  </a:cubicBezTo>
                  <a:cubicBezTo>
                    <a:pt x="10" y="47"/>
                    <a:pt x="10" y="48"/>
                    <a:pt x="10" y="49"/>
                  </a:cubicBezTo>
                  <a:cubicBezTo>
                    <a:pt x="10" y="49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2" y="51"/>
                    <a:pt x="13" y="52"/>
                    <a:pt x="1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2"/>
                    <a:pt x="15" y="52"/>
                    <a:pt x="16" y="52"/>
                  </a:cubicBezTo>
                  <a:close/>
                  <a:moveTo>
                    <a:pt x="14" y="50"/>
                  </a:moveTo>
                  <a:cubicBezTo>
                    <a:pt x="13" y="49"/>
                    <a:pt x="13" y="49"/>
                    <a:pt x="12" y="49"/>
                  </a:cubicBezTo>
                  <a:cubicBezTo>
                    <a:pt x="12" y="47"/>
                    <a:pt x="12" y="46"/>
                    <a:pt x="11" y="45"/>
                  </a:cubicBezTo>
                  <a:cubicBezTo>
                    <a:pt x="9" y="44"/>
                    <a:pt x="7" y="44"/>
                    <a:pt x="6" y="45"/>
                  </a:cubicBezTo>
                  <a:cubicBezTo>
                    <a:pt x="6" y="44"/>
                    <a:pt x="5" y="43"/>
                    <a:pt x="5" y="43"/>
                  </a:cubicBezTo>
                  <a:cubicBezTo>
                    <a:pt x="6" y="42"/>
                    <a:pt x="6" y="40"/>
                    <a:pt x="6" y="38"/>
                  </a:cubicBezTo>
                  <a:cubicBezTo>
                    <a:pt x="5" y="37"/>
                    <a:pt x="4" y="36"/>
                    <a:pt x="2" y="36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4"/>
                    <a:pt x="2" y="33"/>
                  </a:cubicBezTo>
                  <a:cubicBezTo>
                    <a:pt x="4" y="33"/>
                    <a:pt x="5" y="32"/>
                    <a:pt x="6" y="31"/>
                  </a:cubicBezTo>
                  <a:cubicBezTo>
                    <a:pt x="6" y="29"/>
                    <a:pt x="6" y="27"/>
                    <a:pt x="5" y="26"/>
                  </a:cubicBezTo>
                  <a:cubicBezTo>
                    <a:pt x="5" y="26"/>
                    <a:pt x="6" y="25"/>
                    <a:pt x="6" y="25"/>
                  </a:cubicBezTo>
                  <a:cubicBezTo>
                    <a:pt x="7" y="25"/>
                    <a:pt x="9" y="25"/>
                    <a:pt x="11" y="24"/>
                  </a:cubicBezTo>
                  <a:cubicBezTo>
                    <a:pt x="12" y="23"/>
                    <a:pt x="12" y="22"/>
                    <a:pt x="12" y="20"/>
                  </a:cubicBezTo>
                  <a:cubicBezTo>
                    <a:pt x="13" y="20"/>
                    <a:pt x="13" y="20"/>
                    <a:pt x="14" y="19"/>
                  </a:cubicBezTo>
                  <a:cubicBezTo>
                    <a:pt x="15" y="21"/>
                    <a:pt x="16" y="22"/>
                    <a:pt x="18" y="22"/>
                  </a:cubicBezTo>
                  <a:cubicBezTo>
                    <a:pt x="20" y="22"/>
                    <a:pt x="21" y="21"/>
                    <a:pt x="22" y="19"/>
                  </a:cubicBezTo>
                  <a:cubicBezTo>
                    <a:pt x="22" y="20"/>
                    <a:pt x="23" y="20"/>
                    <a:pt x="24" y="20"/>
                  </a:cubicBezTo>
                  <a:cubicBezTo>
                    <a:pt x="23" y="22"/>
                    <a:pt x="24" y="23"/>
                    <a:pt x="25" y="24"/>
                  </a:cubicBezTo>
                  <a:cubicBezTo>
                    <a:pt x="27" y="25"/>
                    <a:pt x="28" y="25"/>
                    <a:pt x="30" y="25"/>
                  </a:cubicBezTo>
                  <a:cubicBezTo>
                    <a:pt x="30" y="25"/>
                    <a:pt x="31" y="26"/>
                    <a:pt x="31" y="26"/>
                  </a:cubicBezTo>
                  <a:cubicBezTo>
                    <a:pt x="30" y="27"/>
                    <a:pt x="29" y="29"/>
                    <a:pt x="30" y="31"/>
                  </a:cubicBezTo>
                  <a:cubicBezTo>
                    <a:pt x="30" y="32"/>
                    <a:pt x="32" y="33"/>
                    <a:pt x="33" y="33"/>
                  </a:cubicBezTo>
                  <a:cubicBezTo>
                    <a:pt x="33" y="34"/>
                    <a:pt x="33" y="34"/>
                    <a:pt x="33" y="35"/>
                  </a:cubicBezTo>
                  <a:cubicBezTo>
                    <a:pt x="33" y="35"/>
                    <a:pt x="33" y="35"/>
                    <a:pt x="33" y="36"/>
                  </a:cubicBezTo>
                  <a:cubicBezTo>
                    <a:pt x="32" y="36"/>
                    <a:pt x="30" y="37"/>
                    <a:pt x="30" y="38"/>
                  </a:cubicBezTo>
                  <a:cubicBezTo>
                    <a:pt x="29" y="40"/>
                    <a:pt x="30" y="42"/>
                    <a:pt x="31" y="43"/>
                  </a:cubicBezTo>
                  <a:cubicBezTo>
                    <a:pt x="31" y="43"/>
                    <a:pt x="30" y="44"/>
                    <a:pt x="30" y="45"/>
                  </a:cubicBezTo>
                  <a:cubicBezTo>
                    <a:pt x="28" y="44"/>
                    <a:pt x="27" y="44"/>
                    <a:pt x="25" y="45"/>
                  </a:cubicBezTo>
                  <a:cubicBezTo>
                    <a:pt x="24" y="46"/>
                    <a:pt x="23" y="47"/>
                    <a:pt x="24" y="49"/>
                  </a:cubicBezTo>
                  <a:cubicBezTo>
                    <a:pt x="23" y="49"/>
                    <a:pt x="22" y="49"/>
                    <a:pt x="22" y="50"/>
                  </a:cubicBezTo>
                  <a:cubicBezTo>
                    <a:pt x="21" y="48"/>
                    <a:pt x="20" y="47"/>
                    <a:pt x="18" y="47"/>
                  </a:cubicBezTo>
                  <a:cubicBezTo>
                    <a:pt x="16" y="47"/>
                    <a:pt x="15" y="48"/>
                    <a:pt x="14" y="50"/>
                  </a:cubicBezTo>
                  <a:close/>
                  <a:moveTo>
                    <a:pt x="33" y="7"/>
                  </a:moveTo>
                  <a:cubicBezTo>
                    <a:pt x="33" y="7"/>
                    <a:pt x="33" y="7"/>
                    <a:pt x="34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9"/>
                    <a:pt x="34" y="9"/>
                    <a:pt x="33" y="9"/>
                  </a:cubicBezTo>
                  <a:cubicBezTo>
                    <a:pt x="33" y="9"/>
                    <a:pt x="32" y="9"/>
                    <a:pt x="32" y="9"/>
                  </a:cubicBezTo>
                  <a:cubicBezTo>
                    <a:pt x="32" y="9"/>
                    <a:pt x="32" y="10"/>
                    <a:pt x="32" y="10"/>
                  </a:cubicBezTo>
                  <a:cubicBezTo>
                    <a:pt x="32" y="10"/>
                    <a:pt x="32" y="11"/>
                    <a:pt x="32" y="11"/>
                  </a:cubicBezTo>
                  <a:cubicBezTo>
                    <a:pt x="32" y="12"/>
                    <a:pt x="32" y="12"/>
                    <a:pt x="32" y="13"/>
                  </a:cubicBezTo>
                  <a:cubicBezTo>
                    <a:pt x="32" y="13"/>
                    <a:pt x="32" y="13"/>
                    <a:pt x="32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6"/>
                    <a:pt x="33" y="17"/>
                    <a:pt x="33" y="17"/>
                  </a:cubicBezTo>
                  <a:cubicBezTo>
                    <a:pt x="34" y="18"/>
                    <a:pt x="34" y="18"/>
                    <a:pt x="35" y="19"/>
                  </a:cubicBezTo>
                  <a:cubicBezTo>
                    <a:pt x="35" y="19"/>
                    <a:pt x="35" y="20"/>
                    <a:pt x="36" y="20"/>
                  </a:cubicBezTo>
                  <a:cubicBezTo>
                    <a:pt x="36" y="20"/>
                    <a:pt x="36" y="19"/>
                    <a:pt x="36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8" y="19"/>
                    <a:pt x="38" y="20"/>
                    <a:pt x="38" y="20"/>
                  </a:cubicBezTo>
                  <a:cubicBezTo>
                    <a:pt x="38" y="20"/>
                    <a:pt x="38" y="21"/>
                    <a:pt x="38" y="21"/>
                  </a:cubicBezTo>
                  <a:cubicBezTo>
                    <a:pt x="38" y="21"/>
                    <a:pt x="38" y="21"/>
                    <a:pt x="38" y="22"/>
                  </a:cubicBezTo>
                  <a:cubicBezTo>
                    <a:pt x="39" y="22"/>
                    <a:pt x="40" y="22"/>
                    <a:pt x="41" y="23"/>
                  </a:cubicBezTo>
                  <a:cubicBezTo>
                    <a:pt x="41" y="23"/>
                    <a:pt x="42" y="23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1"/>
                    <a:pt x="44" y="21"/>
                    <a:pt x="44" y="22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4" y="22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9" y="21"/>
                    <a:pt x="49" y="20"/>
                    <a:pt x="48" y="20"/>
                  </a:cubicBezTo>
                  <a:cubicBezTo>
                    <a:pt x="48" y="20"/>
                    <a:pt x="48" y="19"/>
                    <a:pt x="49" y="19"/>
                  </a:cubicBezTo>
                  <a:cubicBezTo>
                    <a:pt x="49" y="19"/>
                    <a:pt x="49" y="19"/>
                    <a:pt x="50" y="19"/>
                  </a:cubicBezTo>
                  <a:cubicBezTo>
                    <a:pt x="50" y="19"/>
                    <a:pt x="50" y="20"/>
                    <a:pt x="50" y="20"/>
                  </a:cubicBezTo>
                  <a:cubicBezTo>
                    <a:pt x="51" y="20"/>
                    <a:pt x="51" y="19"/>
                    <a:pt x="51" y="19"/>
                  </a:cubicBezTo>
                  <a:cubicBezTo>
                    <a:pt x="52" y="18"/>
                    <a:pt x="53" y="18"/>
                    <a:pt x="53" y="17"/>
                  </a:cubicBezTo>
                  <a:cubicBezTo>
                    <a:pt x="53" y="17"/>
                    <a:pt x="53" y="16"/>
                    <a:pt x="53" y="16"/>
                  </a:cubicBezTo>
                  <a:cubicBezTo>
                    <a:pt x="53" y="16"/>
                    <a:pt x="53" y="15"/>
                    <a:pt x="53" y="15"/>
                  </a:cubicBezTo>
                  <a:cubicBezTo>
                    <a:pt x="52" y="15"/>
                    <a:pt x="52" y="15"/>
                    <a:pt x="52" y="14"/>
                  </a:cubicBezTo>
                  <a:cubicBezTo>
                    <a:pt x="52" y="14"/>
                    <a:pt x="53" y="14"/>
                    <a:pt x="53" y="14"/>
                  </a:cubicBezTo>
                  <a:cubicBezTo>
                    <a:pt x="53" y="14"/>
                    <a:pt x="54" y="14"/>
                    <a:pt x="54" y="14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2"/>
                    <a:pt x="54" y="12"/>
                    <a:pt x="54" y="11"/>
                  </a:cubicBezTo>
                  <a:cubicBezTo>
                    <a:pt x="54" y="11"/>
                    <a:pt x="54" y="10"/>
                    <a:pt x="54" y="10"/>
                  </a:cubicBezTo>
                  <a:cubicBezTo>
                    <a:pt x="54" y="10"/>
                    <a:pt x="54" y="9"/>
                    <a:pt x="54" y="9"/>
                  </a:cubicBezTo>
                  <a:cubicBezTo>
                    <a:pt x="54" y="9"/>
                    <a:pt x="53" y="9"/>
                    <a:pt x="53" y="9"/>
                  </a:cubicBezTo>
                  <a:cubicBezTo>
                    <a:pt x="52" y="9"/>
                    <a:pt x="52" y="9"/>
                    <a:pt x="52" y="8"/>
                  </a:cubicBezTo>
                  <a:cubicBezTo>
                    <a:pt x="52" y="8"/>
                    <a:pt x="52" y="8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3" y="6"/>
                    <a:pt x="53" y="6"/>
                  </a:cubicBezTo>
                  <a:cubicBezTo>
                    <a:pt x="53" y="5"/>
                    <a:pt x="52" y="4"/>
                    <a:pt x="51" y="4"/>
                  </a:cubicBezTo>
                  <a:cubicBezTo>
                    <a:pt x="51" y="3"/>
                    <a:pt x="51" y="3"/>
                    <a:pt x="50" y="3"/>
                  </a:cubicBezTo>
                  <a:cubicBezTo>
                    <a:pt x="50" y="3"/>
                    <a:pt x="50" y="3"/>
                    <a:pt x="50" y="4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9" y="2"/>
                    <a:pt x="49" y="2"/>
                    <a:pt x="48" y="2"/>
                  </a:cubicBezTo>
                  <a:cubicBezTo>
                    <a:pt x="48" y="2"/>
                    <a:pt x="48" y="1"/>
                    <a:pt x="48" y="1"/>
                  </a:cubicBezTo>
                  <a:cubicBezTo>
                    <a:pt x="47" y="1"/>
                    <a:pt x="46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2"/>
                    <a:pt x="42" y="2"/>
                    <a:pt x="42" y="1"/>
                  </a:cubicBezTo>
                  <a:cubicBezTo>
                    <a:pt x="42" y="1"/>
                    <a:pt x="42" y="1"/>
                    <a:pt x="42" y="0"/>
                  </a:cubicBezTo>
                  <a:cubicBezTo>
                    <a:pt x="42" y="0"/>
                    <a:pt x="41" y="0"/>
                    <a:pt x="41" y="0"/>
                  </a:cubicBezTo>
                  <a:cubicBezTo>
                    <a:pt x="40" y="0"/>
                    <a:pt x="39" y="1"/>
                    <a:pt x="38" y="1"/>
                  </a:cubicBezTo>
                  <a:cubicBezTo>
                    <a:pt x="38" y="1"/>
                    <a:pt x="38" y="2"/>
                    <a:pt x="38" y="2"/>
                  </a:cubicBezTo>
                  <a:cubicBezTo>
                    <a:pt x="38" y="2"/>
                    <a:pt x="38" y="2"/>
                    <a:pt x="38" y="3"/>
                  </a:cubicBezTo>
                  <a:cubicBezTo>
                    <a:pt x="38" y="3"/>
                    <a:pt x="38" y="3"/>
                    <a:pt x="37" y="4"/>
                  </a:cubicBezTo>
                  <a:cubicBezTo>
                    <a:pt x="37" y="4"/>
                    <a:pt x="37" y="4"/>
                    <a:pt x="36" y="4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5" y="3"/>
                    <a:pt x="35" y="3"/>
                    <a:pt x="35" y="4"/>
                  </a:cubicBezTo>
                  <a:cubicBezTo>
                    <a:pt x="34" y="4"/>
                    <a:pt x="34" y="5"/>
                    <a:pt x="33" y="6"/>
                  </a:cubicBezTo>
                  <a:cubicBezTo>
                    <a:pt x="33" y="6"/>
                    <a:pt x="33" y="7"/>
                    <a:pt x="33" y="7"/>
                  </a:cubicBezTo>
                  <a:close/>
                  <a:moveTo>
                    <a:pt x="36" y="9"/>
                  </a:moveTo>
                  <a:cubicBezTo>
                    <a:pt x="36" y="8"/>
                    <a:pt x="36" y="7"/>
                    <a:pt x="35" y="6"/>
                  </a:cubicBezTo>
                  <a:cubicBezTo>
                    <a:pt x="35" y="6"/>
                    <a:pt x="36" y="6"/>
                    <a:pt x="36" y="6"/>
                  </a:cubicBezTo>
                  <a:cubicBezTo>
                    <a:pt x="37" y="6"/>
                    <a:pt x="38" y="6"/>
                    <a:pt x="39" y="5"/>
                  </a:cubicBezTo>
                  <a:cubicBezTo>
                    <a:pt x="40" y="5"/>
                    <a:pt x="40" y="4"/>
                    <a:pt x="40" y="3"/>
                  </a:cubicBezTo>
                  <a:cubicBezTo>
                    <a:pt x="40" y="3"/>
                    <a:pt x="40" y="3"/>
                    <a:pt x="41" y="2"/>
                  </a:cubicBezTo>
                  <a:cubicBezTo>
                    <a:pt x="41" y="3"/>
                    <a:pt x="42" y="4"/>
                    <a:pt x="43" y="4"/>
                  </a:cubicBezTo>
                  <a:cubicBezTo>
                    <a:pt x="44" y="4"/>
                    <a:pt x="45" y="3"/>
                    <a:pt x="46" y="2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4"/>
                    <a:pt x="47" y="5"/>
                    <a:pt x="47" y="5"/>
                  </a:cubicBezTo>
                  <a:cubicBezTo>
                    <a:pt x="48" y="6"/>
                    <a:pt x="49" y="6"/>
                    <a:pt x="50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0" y="7"/>
                    <a:pt x="50" y="8"/>
                    <a:pt x="50" y="9"/>
                  </a:cubicBezTo>
                  <a:cubicBezTo>
                    <a:pt x="50" y="10"/>
                    <a:pt x="51" y="11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2"/>
                    <a:pt x="50" y="13"/>
                    <a:pt x="50" y="14"/>
                  </a:cubicBezTo>
                  <a:cubicBezTo>
                    <a:pt x="50" y="15"/>
                    <a:pt x="50" y="16"/>
                    <a:pt x="51" y="17"/>
                  </a:cubicBezTo>
                  <a:cubicBezTo>
                    <a:pt x="51" y="17"/>
                    <a:pt x="51" y="17"/>
                    <a:pt x="50" y="17"/>
                  </a:cubicBezTo>
                  <a:cubicBezTo>
                    <a:pt x="49" y="17"/>
                    <a:pt x="48" y="17"/>
                    <a:pt x="47" y="17"/>
                  </a:cubicBezTo>
                  <a:cubicBezTo>
                    <a:pt x="47" y="18"/>
                    <a:pt x="46" y="19"/>
                    <a:pt x="46" y="2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5" y="19"/>
                    <a:pt x="44" y="19"/>
                    <a:pt x="43" y="19"/>
                  </a:cubicBezTo>
                  <a:cubicBezTo>
                    <a:pt x="42" y="19"/>
                    <a:pt x="41" y="19"/>
                    <a:pt x="41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19"/>
                    <a:pt x="40" y="18"/>
                    <a:pt x="39" y="17"/>
                  </a:cubicBezTo>
                  <a:cubicBezTo>
                    <a:pt x="38" y="17"/>
                    <a:pt x="37" y="17"/>
                    <a:pt x="36" y="17"/>
                  </a:cubicBezTo>
                  <a:cubicBezTo>
                    <a:pt x="36" y="17"/>
                    <a:pt x="35" y="17"/>
                    <a:pt x="35" y="17"/>
                  </a:cubicBezTo>
                  <a:cubicBezTo>
                    <a:pt x="36" y="16"/>
                    <a:pt x="36" y="15"/>
                    <a:pt x="36" y="14"/>
                  </a:cubicBezTo>
                  <a:cubicBezTo>
                    <a:pt x="36" y="13"/>
                    <a:pt x="35" y="12"/>
                    <a:pt x="34" y="12"/>
                  </a:cubicBezTo>
                  <a:cubicBezTo>
                    <a:pt x="34" y="12"/>
                    <a:pt x="34" y="12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5" y="11"/>
                    <a:pt x="36" y="10"/>
                    <a:pt x="36" y="9"/>
                  </a:cubicBezTo>
                  <a:close/>
                  <a:moveTo>
                    <a:pt x="55" y="30"/>
                  </a:moveTo>
                  <a:cubicBezTo>
                    <a:pt x="45" y="30"/>
                    <a:pt x="37" y="38"/>
                    <a:pt x="37" y="47"/>
                  </a:cubicBezTo>
                  <a:cubicBezTo>
                    <a:pt x="37" y="57"/>
                    <a:pt x="45" y="65"/>
                    <a:pt x="55" y="65"/>
                  </a:cubicBezTo>
                  <a:cubicBezTo>
                    <a:pt x="65" y="65"/>
                    <a:pt x="73" y="57"/>
                    <a:pt x="73" y="47"/>
                  </a:cubicBezTo>
                  <a:cubicBezTo>
                    <a:pt x="73" y="38"/>
                    <a:pt x="65" y="30"/>
                    <a:pt x="55" y="30"/>
                  </a:cubicBezTo>
                  <a:close/>
                  <a:moveTo>
                    <a:pt x="55" y="63"/>
                  </a:moveTo>
                  <a:cubicBezTo>
                    <a:pt x="46" y="63"/>
                    <a:pt x="39" y="56"/>
                    <a:pt x="39" y="47"/>
                  </a:cubicBezTo>
                  <a:cubicBezTo>
                    <a:pt x="39" y="39"/>
                    <a:pt x="46" y="32"/>
                    <a:pt x="55" y="32"/>
                  </a:cubicBezTo>
                  <a:cubicBezTo>
                    <a:pt x="64" y="32"/>
                    <a:pt x="71" y="39"/>
                    <a:pt x="71" y="47"/>
                  </a:cubicBezTo>
                  <a:cubicBezTo>
                    <a:pt x="71" y="56"/>
                    <a:pt x="64" y="63"/>
                    <a:pt x="55" y="63"/>
                  </a:cubicBezTo>
                  <a:close/>
                  <a:moveTo>
                    <a:pt x="43" y="17"/>
                  </a:moveTo>
                  <a:cubicBezTo>
                    <a:pt x="46" y="17"/>
                    <a:pt x="49" y="15"/>
                    <a:pt x="49" y="11"/>
                  </a:cubicBezTo>
                  <a:cubicBezTo>
                    <a:pt x="49" y="8"/>
                    <a:pt x="46" y="5"/>
                    <a:pt x="43" y="5"/>
                  </a:cubicBezTo>
                  <a:cubicBezTo>
                    <a:pt x="40" y="5"/>
                    <a:pt x="37" y="8"/>
                    <a:pt x="37" y="11"/>
                  </a:cubicBezTo>
                  <a:cubicBezTo>
                    <a:pt x="37" y="15"/>
                    <a:pt x="40" y="17"/>
                    <a:pt x="43" y="17"/>
                  </a:cubicBezTo>
                  <a:close/>
                  <a:moveTo>
                    <a:pt x="43" y="7"/>
                  </a:moveTo>
                  <a:cubicBezTo>
                    <a:pt x="45" y="7"/>
                    <a:pt x="47" y="9"/>
                    <a:pt x="47" y="11"/>
                  </a:cubicBezTo>
                  <a:cubicBezTo>
                    <a:pt x="47" y="14"/>
                    <a:pt x="45" y="15"/>
                    <a:pt x="43" y="15"/>
                  </a:cubicBezTo>
                  <a:cubicBezTo>
                    <a:pt x="41" y="15"/>
                    <a:pt x="39" y="14"/>
                    <a:pt x="39" y="11"/>
                  </a:cubicBezTo>
                  <a:cubicBezTo>
                    <a:pt x="39" y="9"/>
                    <a:pt x="41" y="7"/>
                    <a:pt x="43" y="7"/>
                  </a:cubicBezTo>
                  <a:close/>
                  <a:moveTo>
                    <a:pt x="66" y="40"/>
                  </a:moveTo>
                  <a:cubicBezTo>
                    <a:pt x="66" y="41"/>
                    <a:pt x="66" y="42"/>
                    <a:pt x="66" y="43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2" y="55"/>
                    <a:pt x="52" y="55"/>
                    <a:pt x="52" y="54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4" y="47"/>
                    <a:pt x="44" y="46"/>
                    <a:pt x="45" y="45"/>
                  </a:cubicBezTo>
                  <a:cubicBezTo>
                    <a:pt x="45" y="45"/>
                    <a:pt x="46" y="45"/>
                    <a:pt x="47" y="45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4" y="40"/>
                    <a:pt x="65" y="40"/>
                    <a:pt x="66" y="40"/>
                  </a:cubicBezTo>
                  <a:close/>
                  <a:moveTo>
                    <a:pt x="27" y="35"/>
                  </a:moveTo>
                  <a:cubicBezTo>
                    <a:pt x="27" y="29"/>
                    <a:pt x="23" y="25"/>
                    <a:pt x="18" y="25"/>
                  </a:cubicBezTo>
                  <a:cubicBezTo>
                    <a:pt x="12" y="25"/>
                    <a:pt x="8" y="29"/>
                    <a:pt x="8" y="35"/>
                  </a:cubicBezTo>
                  <a:cubicBezTo>
                    <a:pt x="8" y="40"/>
                    <a:pt x="12" y="44"/>
                    <a:pt x="18" y="44"/>
                  </a:cubicBezTo>
                  <a:cubicBezTo>
                    <a:pt x="23" y="44"/>
                    <a:pt x="27" y="40"/>
                    <a:pt x="27" y="35"/>
                  </a:cubicBezTo>
                  <a:close/>
                  <a:moveTo>
                    <a:pt x="18" y="42"/>
                  </a:moveTo>
                  <a:cubicBezTo>
                    <a:pt x="14" y="42"/>
                    <a:pt x="10" y="39"/>
                    <a:pt x="10" y="35"/>
                  </a:cubicBezTo>
                  <a:cubicBezTo>
                    <a:pt x="10" y="31"/>
                    <a:pt x="14" y="27"/>
                    <a:pt x="18" y="27"/>
                  </a:cubicBezTo>
                  <a:cubicBezTo>
                    <a:pt x="22" y="27"/>
                    <a:pt x="25" y="31"/>
                    <a:pt x="25" y="35"/>
                  </a:cubicBezTo>
                  <a:cubicBezTo>
                    <a:pt x="25" y="39"/>
                    <a:pt x="22" y="42"/>
                    <a:pt x="18" y="42"/>
                  </a:cubicBezTo>
                  <a:close/>
                  <a:moveTo>
                    <a:pt x="21" y="35"/>
                  </a:moveTo>
                  <a:cubicBezTo>
                    <a:pt x="21" y="37"/>
                    <a:pt x="20" y="38"/>
                    <a:pt x="18" y="38"/>
                  </a:cubicBezTo>
                  <a:cubicBezTo>
                    <a:pt x="16" y="38"/>
                    <a:pt x="14" y="37"/>
                    <a:pt x="14" y="35"/>
                  </a:cubicBezTo>
                  <a:cubicBezTo>
                    <a:pt x="14" y="33"/>
                    <a:pt x="16" y="31"/>
                    <a:pt x="18" y="31"/>
                  </a:cubicBezTo>
                  <a:cubicBezTo>
                    <a:pt x="20" y="31"/>
                    <a:pt x="21" y="33"/>
                    <a:pt x="21" y="35"/>
                  </a:cubicBezTo>
                  <a:close/>
                  <a:moveTo>
                    <a:pt x="56" y="13"/>
                  </a:moveTo>
                  <a:cubicBezTo>
                    <a:pt x="56" y="13"/>
                    <a:pt x="56" y="12"/>
                    <a:pt x="56" y="11"/>
                  </a:cubicBezTo>
                  <a:cubicBezTo>
                    <a:pt x="56" y="11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62" y="15"/>
                    <a:pt x="66" y="23"/>
                    <a:pt x="67" y="32"/>
                  </a:cubicBezTo>
                  <a:cubicBezTo>
                    <a:pt x="66" y="31"/>
                    <a:pt x="65" y="31"/>
                    <a:pt x="63" y="30"/>
                  </a:cubicBezTo>
                  <a:cubicBezTo>
                    <a:pt x="63" y="24"/>
                    <a:pt x="60" y="18"/>
                    <a:pt x="56" y="14"/>
                  </a:cubicBezTo>
                  <a:cubicBezTo>
                    <a:pt x="56" y="13"/>
                    <a:pt x="56" y="13"/>
                    <a:pt x="56" y="13"/>
                  </a:cubicBezTo>
                  <a:close/>
                  <a:moveTo>
                    <a:pt x="14" y="16"/>
                  </a:moveTo>
                  <a:cubicBezTo>
                    <a:pt x="13" y="16"/>
                    <a:pt x="12" y="16"/>
                    <a:pt x="11" y="17"/>
                  </a:cubicBezTo>
                  <a:cubicBezTo>
                    <a:pt x="16" y="9"/>
                    <a:pt x="24" y="4"/>
                    <a:pt x="34" y="3"/>
                  </a:cubicBezTo>
                  <a:cubicBezTo>
                    <a:pt x="33" y="4"/>
                    <a:pt x="32" y="4"/>
                    <a:pt x="32" y="5"/>
                  </a:cubicBezTo>
                  <a:cubicBezTo>
                    <a:pt x="32" y="6"/>
                    <a:pt x="32" y="6"/>
                    <a:pt x="31" y="6"/>
                  </a:cubicBezTo>
                  <a:cubicBezTo>
                    <a:pt x="25" y="7"/>
                    <a:pt x="19" y="11"/>
                    <a:pt x="16" y="16"/>
                  </a:cubicBezTo>
                  <a:cubicBezTo>
                    <a:pt x="15" y="16"/>
                    <a:pt x="15" y="16"/>
                    <a:pt x="15" y="16"/>
                  </a:cubicBezTo>
                  <a:lnTo>
                    <a:pt x="14" y="16"/>
                  </a:lnTo>
                  <a:close/>
                  <a:moveTo>
                    <a:pt x="40" y="59"/>
                  </a:moveTo>
                  <a:cubicBezTo>
                    <a:pt x="41" y="60"/>
                    <a:pt x="42" y="61"/>
                    <a:pt x="43" y="62"/>
                  </a:cubicBezTo>
                  <a:cubicBezTo>
                    <a:pt x="41" y="63"/>
                    <a:pt x="39" y="63"/>
                    <a:pt x="37" y="63"/>
                  </a:cubicBezTo>
                  <a:cubicBezTo>
                    <a:pt x="28" y="63"/>
                    <a:pt x="20" y="59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3"/>
                    <a:pt x="16" y="53"/>
                    <a:pt x="16" y="53"/>
                  </a:cubicBezTo>
                  <a:cubicBezTo>
                    <a:pt x="17" y="53"/>
                    <a:pt x="17" y="52"/>
                    <a:pt x="17" y="52"/>
                  </a:cubicBezTo>
                  <a:cubicBezTo>
                    <a:pt x="22" y="57"/>
                    <a:pt x="29" y="60"/>
                    <a:pt x="37" y="60"/>
                  </a:cubicBezTo>
                  <a:cubicBezTo>
                    <a:pt x="38" y="60"/>
                    <a:pt x="39" y="60"/>
                    <a:pt x="40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8" name="Freeform 31"/>
            <p:cNvSpPr>
              <a:spLocks noEditPoints="1"/>
            </p:cNvSpPr>
            <p:nvPr/>
          </p:nvSpPr>
          <p:spPr bwMode="auto">
            <a:xfrm>
              <a:off x="4653859" y="2556445"/>
              <a:ext cx="499717" cy="543488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9" name="Freeform 14"/>
            <p:cNvSpPr>
              <a:spLocks noEditPoints="1"/>
            </p:cNvSpPr>
            <p:nvPr/>
          </p:nvSpPr>
          <p:spPr bwMode="auto">
            <a:xfrm>
              <a:off x="6615234" y="3401580"/>
              <a:ext cx="323634" cy="377574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0" name="Freeform 37"/>
            <p:cNvSpPr>
              <a:spLocks noEditPoints="1"/>
            </p:cNvSpPr>
            <p:nvPr/>
          </p:nvSpPr>
          <p:spPr bwMode="auto">
            <a:xfrm>
              <a:off x="5261677" y="3898116"/>
              <a:ext cx="225912" cy="225914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1" name="Freeform 36"/>
            <p:cNvSpPr>
              <a:spLocks noEditPoints="1"/>
            </p:cNvSpPr>
            <p:nvPr/>
          </p:nvSpPr>
          <p:spPr bwMode="auto">
            <a:xfrm>
              <a:off x="6208974" y="4152799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2" name="Freeform 36"/>
            <p:cNvSpPr>
              <a:spLocks noEditPoints="1"/>
            </p:cNvSpPr>
            <p:nvPr/>
          </p:nvSpPr>
          <p:spPr bwMode="auto">
            <a:xfrm>
              <a:off x="7536031" y="2796476"/>
              <a:ext cx="273298" cy="273300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3" name="Freeform 36"/>
            <p:cNvSpPr>
              <a:spLocks noEditPoints="1"/>
            </p:cNvSpPr>
            <p:nvPr/>
          </p:nvSpPr>
          <p:spPr bwMode="auto">
            <a:xfrm>
              <a:off x="4241970" y="2388009"/>
              <a:ext cx="496706" cy="414895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4" name="Freeform 18"/>
            <p:cNvSpPr>
              <a:spLocks noEditPoints="1"/>
            </p:cNvSpPr>
            <p:nvPr/>
          </p:nvSpPr>
          <p:spPr bwMode="auto">
            <a:xfrm>
              <a:off x="7929104" y="5189859"/>
              <a:ext cx="382800" cy="361294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5" name="Freeform 24"/>
            <p:cNvSpPr>
              <a:spLocks noEditPoints="1"/>
            </p:cNvSpPr>
            <p:nvPr/>
          </p:nvSpPr>
          <p:spPr bwMode="auto">
            <a:xfrm>
              <a:off x="7027591" y="5586353"/>
              <a:ext cx="421075" cy="444148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053581" y="2975161"/>
              <a:ext cx="319061" cy="428009"/>
            </a:xfrm>
            <a:custGeom>
              <a:avLst/>
              <a:gdLst>
                <a:gd name="T0" fmla="*/ 13 w 52"/>
                <a:gd name="T1" fmla="*/ 18 h 70"/>
                <a:gd name="T2" fmla="*/ 12 w 52"/>
                <a:gd name="T3" fmla="*/ 17 h 70"/>
                <a:gd name="T4" fmla="*/ 11 w 52"/>
                <a:gd name="T5" fmla="*/ 15 h 70"/>
                <a:gd name="T6" fmla="*/ 51 w 52"/>
                <a:gd name="T7" fmla="*/ 50 h 70"/>
                <a:gd name="T8" fmla="*/ 49 w 52"/>
                <a:gd name="T9" fmla="*/ 60 h 70"/>
                <a:gd name="T10" fmla="*/ 51 w 52"/>
                <a:gd name="T11" fmla="*/ 69 h 70"/>
                <a:gd name="T12" fmla="*/ 0 w 52"/>
                <a:gd name="T13" fmla="*/ 69 h 70"/>
                <a:gd name="T14" fmla="*/ 1 w 52"/>
                <a:gd name="T15" fmla="*/ 60 h 70"/>
                <a:gd name="T16" fmla="*/ 4 w 52"/>
                <a:gd name="T17" fmla="*/ 45 h 70"/>
                <a:gd name="T18" fmla="*/ 19 w 52"/>
                <a:gd name="T19" fmla="*/ 27 h 70"/>
                <a:gd name="T20" fmla="*/ 15 w 52"/>
                <a:gd name="T21" fmla="*/ 30 h 70"/>
                <a:gd name="T22" fmla="*/ 10 w 52"/>
                <a:gd name="T23" fmla="*/ 34 h 70"/>
                <a:gd name="T24" fmla="*/ 2 w 52"/>
                <a:gd name="T25" fmla="*/ 28 h 70"/>
                <a:gd name="T26" fmla="*/ 8 w 52"/>
                <a:gd name="T27" fmla="*/ 14 h 70"/>
                <a:gd name="T28" fmla="*/ 13 w 52"/>
                <a:gd name="T29" fmla="*/ 5 h 70"/>
                <a:gd name="T30" fmla="*/ 12 w 52"/>
                <a:gd name="T31" fmla="*/ 0 h 70"/>
                <a:gd name="T32" fmla="*/ 12 w 52"/>
                <a:gd name="T33" fmla="*/ 0 h 70"/>
                <a:gd name="T34" fmla="*/ 14 w 52"/>
                <a:gd name="T35" fmla="*/ 0 h 70"/>
                <a:gd name="T36" fmla="*/ 43 w 52"/>
                <a:gd name="T37" fmla="*/ 13 h 70"/>
                <a:gd name="T38" fmla="*/ 51 w 52"/>
                <a:gd name="T39" fmla="*/ 47 h 70"/>
                <a:gd name="T40" fmla="*/ 2 w 52"/>
                <a:gd name="T41" fmla="*/ 62 h 70"/>
                <a:gd name="T42" fmla="*/ 48 w 52"/>
                <a:gd name="T43" fmla="*/ 62 h 70"/>
                <a:gd name="T44" fmla="*/ 2 w 52"/>
                <a:gd name="T45" fmla="*/ 62 h 70"/>
                <a:gd name="T46" fmla="*/ 6 w 52"/>
                <a:gd name="T47" fmla="*/ 56 h 70"/>
                <a:gd name="T48" fmla="*/ 44 w 52"/>
                <a:gd name="T49" fmla="*/ 60 h 70"/>
                <a:gd name="T50" fmla="*/ 12 w 52"/>
                <a:gd name="T51" fmla="*/ 41 h 70"/>
                <a:gd name="T52" fmla="*/ 6 w 52"/>
                <a:gd name="T53" fmla="*/ 54 h 70"/>
                <a:gd name="T54" fmla="*/ 15 w 52"/>
                <a:gd name="T55" fmla="*/ 42 h 70"/>
                <a:gd name="T56" fmla="*/ 12 w 52"/>
                <a:gd name="T57" fmla="*/ 48 h 70"/>
                <a:gd name="T58" fmla="*/ 41 w 52"/>
                <a:gd name="T59" fmla="*/ 54 h 70"/>
                <a:gd name="T60" fmla="*/ 39 w 52"/>
                <a:gd name="T61" fmla="*/ 17 h 70"/>
                <a:gd name="T62" fmla="*/ 22 w 52"/>
                <a:gd name="T63" fmla="*/ 6 h 70"/>
                <a:gd name="T64" fmla="*/ 20 w 52"/>
                <a:gd name="T65" fmla="*/ 5 h 70"/>
                <a:gd name="T66" fmla="*/ 18 w 52"/>
                <a:gd name="T67" fmla="*/ 4 h 70"/>
                <a:gd name="T68" fmla="*/ 19 w 52"/>
                <a:gd name="T69" fmla="*/ 7 h 70"/>
                <a:gd name="T70" fmla="*/ 17 w 52"/>
                <a:gd name="T71" fmla="*/ 8 h 70"/>
                <a:gd name="T72" fmla="*/ 11 w 52"/>
                <a:gd name="T73" fmla="*/ 14 h 70"/>
                <a:gd name="T74" fmla="*/ 4 w 52"/>
                <a:gd name="T75" fmla="*/ 28 h 70"/>
                <a:gd name="T76" fmla="*/ 10 w 52"/>
                <a:gd name="T77" fmla="*/ 31 h 70"/>
                <a:gd name="T78" fmla="*/ 16 w 52"/>
                <a:gd name="T79" fmla="*/ 25 h 70"/>
                <a:gd name="T80" fmla="*/ 21 w 52"/>
                <a:gd name="T81" fmla="*/ 25 h 70"/>
                <a:gd name="T82" fmla="*/ 30 w 52"/>
                <a:gd name="T83" fmla="*/ 19 h 70"/>
                <a:gd name="T84" fmla="*/ 44 w 52"/>
                <a:gd name="T85" fmla="*/ 36 h 70"/>
                <a:gd name="T86" fmla="*/ 40 w 52"/>
                <a:gd name="T87" fmla="*/ 16 h 70"/>
                <a:gd name="T88" fmla="*/ 43 w 52"/>
                <a:gd name="T89" fmla="*/ 53 h 70"/>
                <a:gd name="T90" fmla="*/ 44 w 52"/>
                <a:gd name="T91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" h="70">
                  <a:moveTo>
                    <a:pt x="16" y="14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1" y="18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6"/>
                  </a:cubicBezTo>
                  <a:cubicBezTo>
                    <a:pt x="10" y="16"/>
                    <a:pt x="10" y="15"/>
                    <a:pt x="11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6" y="14"/>
                  </a:cubicBezTo>
                  <a:close/>
                  <a:moveTo>
                    <a:pt x="51" y="50"/>
                  </a:moveTo>
                  <a:cubicBezTo>
                    <a:pt x="46" y="54"/>
                    <a:pt x="46" y="54"/>
                    <a:pt x="46" y="54"/>
                  </a:cubicBezTo>
                  <a:cubicBezTo>
                    <a:pt x="48" y="55"/>
                    <a:pt x="49" y="56"/>
                    <a:pt x="49" y="58"/>
                  </a:cubicBezTo>
                  <a:cubicBezTo>
                    <a:pt x="49" y="59"/>
                    <a:pt x="49" y="59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0" y="60"/>
                    <a:pt x="51" y="60"/>
                    <a:pt x="51" y="6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0" y="70"/>
                    <a:pt x="49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9"/>
                    <a:pt x="0" y="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0"/>
                    <a:pt x="0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9"/>
                    <a:pt x="1" y="59"/>
                    <a:pt x="1" y="58"/>
                  </a:cubicBezTo>
                  <a:cubicBezTo>
                    <a:pt x="1" y="57"/>
                    <a:pt x="2" y="55"/>
                    <a:pt x="3" y="54"/>
                  </a:cubicBezTo>
                  <a:cubicBezTo>
                    <a:pt x="3" y="53"/>
                    <a:pt x="2" y="49"/>
                    <a:pt x="4" y="45"/>
                  </a:cubicBezTo>
                  <a:cubicBezTo>
                    <a:pt x="5" y="43"/>
                    <a:pt x="8" y="41"/>
                    <a:pt x="11" y="39"/>
                  </a:cubicBezTo>
                  <a:cubicBezTo>
                    <a:pt x="13" y="37"/>
                    <a:pt x="16" y="35"/>
                    <a:pt x="18" y="33"/>
                  </a:cubicBezTo>
                  <a:cubicBezTo>
                    <a:pt x="19" y="31"/>
                    <a:pt x="19" y="29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7" y="27"/>
                    <a:pt x="16" y="27"/>
                  </a:cubicBezTo>
                  <a:cubicBezTo>
                    <a:pt x="16" y="27"/>
                    <a:pt x="15" y="28"/>
                    <a:pt x="15" y="30"/>
                  </a:cubicBezTo>
                  <a:cubicBezTo>
                    <a:pt x="14" y="31"/>
                    <a:pt x="14" y="32"/>
                    <a:pt x="13" y="32"/>
                  </a:cubicBezTo>
                  <a:cubicBezTo>
                    <a:pt x="13" y="33"/>
                    <a:pt x="12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9" y="34"/>
                    <a:pt x="8" y="33"/>
                    <a:pt x="7" y="32"/>
                  </a:cubicBezTo>
                  <a:cubicBezTo>
                    <a:pt x="6" y="32"/>
                    <a:pt x="6" y="32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5"/>
                    <a:pt x="2" y="23"/>
                    <a:pt x="4" y="20"/>
                  </a:cubicBezTo>
                  <a:cubicBezTo>
                    <a:pt x="7" y="17"/>
                    <a:pt x="8" y="15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9" y="12"/>
                    <a:pt x="14" y="6"/>
                  </a:cubicBezTo>
                  <a:cubicBezTo>
                    <a:pt x="14" y="6"/>
                    <a:pt x="14" y="5"/>
                    <a:pt x="13" y="5"/>
                  </a:cubicBezTo>
                  <a:cubicBezTo>
                    <a:pt x="13" y="4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8" y="1"/>
                    <a:pt x="20" y="2"/>
                  </a:cubicBezTo>
                  <a:cubicBezTo>
                    <a:pt x="21" y="2"/>
                    <a:pt x="23" y="2"/>
                    <a:pt x="24" y="2"/>
                  </a:cubicBezTo>
                  <a:cubicBezTo>
                    <a:pt x="30" y="2"/>
                    <a:pt x="37" y="4"/>
                    <a:pt x="43" y="13"/>
                  </a:cubicBezTo>
                  <a:cubicBezTo>
                    <a:pt x="48" y="22"/>
                    <a:pt x="47" y="30"/>
                    <a:pt x="47" y="36"/>
                  </a:cubicBezTo>
                  <a:cubicBezTo>
                    <a:pt x="47" y="39"/>
                    <a:pt x="46" y="41"/>
                    <a:pt x="47" y="42"/>
                  </a:cubicBezTo>
                  <a:cubicBezTo>
                    <a:pt x="48" y="45"/>
                    <a:pt x="51" y="47"/>
                    <a:pt x="51" y="47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9"/>
                    <a:pt x="52" y="49"/>
                    <a:pt x="51" y="50"/>
                  </a:cubicBezTo>
                  <a:close/>
                  <a:moveTo>
                    <a:pt x="2" y="62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6" y="62"/>
                    <a:pt x="6" y="62"/>
                    <a:pt x="6" y="62"/>
                  </a:cubicBezTo>
                  <a:lnTo>
                    <a:pt x="2" y="62"/>
                  </a:lnTo>
                  <a:close/>
                  <a:moveTo>
                    <a:pt x="47" y="58"/>
                  </a:moveTo>
                  <a:cubicBezTo>
                    <a:pt x="47" y="57"/>
                    <a:pt x="46" y="56"/>
                    <a:pt x="44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6"/>
                    <a:pt x="3" y="57"/>
                    <a:pt x="3" y="58"/>
                  </a:cubicBezTo>
                  <a:cubicBezTo>
                    <a:pt x="3" y="59"/>
                    <a:pt x="4" y="60"/>
                    <a:pt x="6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6" y="60"/>
                    <a:pt x="47" y="59"/>
                    <a:pt x="47" y="58"/>
                  </a:cubicBezTo>
                  <a:close/>
                  <a:moveTo>
                    <a:pt x="20" y="34"/>
                  </a:moveTo>
                  <a:cubicBezTo>
                    <a:pt x="18" y="36"/>
                    <a:pt x="15" y="39"/>
                    <a:pt x="12" y="41"/>
                  </a:cubicBezTo>
                  <a:cubicBezTo>
                    <a:pt x="10" y="43"/>
                    <a:pt x="7" y="45"/>
                    <a:pt x="7" y="46"/>
                  </a:cubicBezTo>
                  <a:cubicBezTo>
                    <a:pt x="4" y="50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3"/>
                    <a:pt x="8" y="49"/>
                    <a:pt x="10" y="46"/>
                  </a:cubicBezTo>
                  <a:cubicBezTo>
                    <a:pt x="13" y="44"/>
                    <a:pt x="15" y="42"/>
                    <a:pt x="15" y="42"/>
                  </a:cubicBezTo>
                  <a:cubicBezTo>
                    <a:pt x="16" y="42"/>
                    <a:pt x="16" y="42"/>
                    <a:pt x="17" y="43"/>
                  </a:cubicBezTo>
                  <a:cubicBezTo>
                    <a:pt x="17" y="43"/>
                    <a:pt x="17" y="44"/>
                    <a:pt x="16" y="44"/>
                  </a:cubicBezTo>
                  <a:cubicBezTo>
                    <a:pt x="16" y="44"/>
                    <a:pt x="14" y="46"/>
                    <a:pt x="12" y="48"/>
                  </a:cubicBezTo>
                  <a:cubicBezTo>
                    <a:pt x="10" y="50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3"/>
                    <a:pt x="39" y="49"/>
                    <a:pt x="39" y="45"/>
                  </a:cubicBezTo>
                  <a:cubicBezTo>
                    <a:pt x="39" y="44"/>
                    <a:pt x="39" y="42"/>
                    <a:pt x="40" y="40"/>
                  </a:cubicBezTo>
                  <a:cubicBezTo>
                    <a:pt x="40" y="35"/>
                    <a:pt x="42" y="26"/>
                    <a:pt x="39" y="17"/>
                  </a:cubicBezTo>
                  <a:cubicBezTo>
                    <a:pt x="35" y="7"/>
                    <a:pt x="26" y="6"/>
                    <a:pt x="23" y="6"/>
                  </a:cubicBezTo>
                  <a:cubicBezTo>
                    <a:pt x="23" y="6"/>
                    <a:pt x="22" y="7"/>
                    <a:pt x="22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2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3"/>
                    <a:pt x="16" y="3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4" y="10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8"/>
                    <a:pt x="6" y="22"/>
                  </a:cubicBezTo>
                  <a:cubicBezTo>
                    <a:pt x="4" y="24"/>
                    <a:pt x="4" y="26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9"/>
                    <a:pt x="6" y="29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2" y="30"/>
                    <a:pt x="12" y="30"/>
                    <a:pt x="12" y="29"/>
                  </a:cubicBezTo>
                  <a:cubicBezTo>
                    <a:pt x="13" y="27"/>
                    <a:pt x="14" y="24"/>
                    <a:pt x="16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0" y="25"/>
                    <a:pt x="20" y="24"/>
                    <a:pt x="20" y="24"/>
                  </a:cubicBezTo>
                  <a:cubicBezTo>
                    <a:pt x="21" y="24"/>
                    <a:pt x="21" y="24"/>
                    <a:pt x="21" y="25"/>
                  </a:cubicBezTo>
                  <a:cubicBezTo>
                    <a:pt x="26" y="24"/>
                    <a:pt x="27" y="19"/>
                    <a:pt x="28" y="19"/>
                  </a:cubicBezTo>
                  <a:cubicBezTo>
                    <a:pt x="28" y="18"/>
                    <a:pt x="28" y="18"/>
                    <a:pt x="29" y="18"/>
                  </a:cubicBezTo>
                  <a:cubicBezTo>
                    <a:pt x="29" y="18"/>
                    <a:pt x="30" y="19"/>
                    <a:pt x="30" y="19"/>
                  </a:cubicBezTo>
                  <a:cubicBezTo>
                    <a:pt x="29" y="19"/>
                    <a:pt x="28" y="25"/>
                    <a:pt x="22" y="27"/>
                  </a:cubicBezTo>
                  <a:cubicBezTo>
                    <a:pt x="22" y="29"/>
                    <a:pt x="21" y="32"/>
                    <a:pt x="20" y="34"/>
                  </a:cubicBezTo>
                  <a:close/>
                  <a:moveTo>
                    <a:pt x="44" y="36"/>
                  </a:moveTo>
                  <a:cubicBezTo>
                    <a:pt x="45" y="30"/>
                    <a:pt x="45" y="22"/>
                    <a:pt x="40" y="14"/>
                  </a:cubicBezTo>
                  <a:cubicBezTo>
                    <a:pt x="37" y="8"/>
                    <a:pt x="32" y="6"/>
                    <a:pt x="28" y="5"/>
                  </a:cubicBezTo>
                  <a:cubicBezTo>
                    <a:pt x="33" y="6"/>
                    <a:pt x="38" y="9"/>
                    <a:pt x="40" y="16"/>
                  </a:cubicBezTo>
                  <a:cubicBezTo>
                    <a:pt x="44" y="26"/>
                    <a:pt x="42" y="35"/>
                    <a:pt x="42" y="41"/>
                  </a:cubicBezTo>
                  <a:cubicBezTo>
                    <a:pt x="41" y="42"/>
                    <a:pt x="41" y="44"/>
                    <a:pt x="41" y="45"/>
                  </a:cubicBezTo>
                  <a:cubicBezTo>
                    <a:pt x="41" y="48"/>
                    <a:pt x="42" y="51"/>
                    <a:pt x="43" y="53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8" y="47"/>
                    <a:pt x="46" y="45"/>
                    <a:pt x="45" y="43"/>
                  </a:cubicBezTo>
                  <a:cubicBezTo>
                    <a:pt x="44" y="41"/>
                    <a:pt x="44" y="39"/>
                    <a:pt x="4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7" name="Freeform 33"/>
            <p:cNvSpPr>
              <a:spLocks noEditPoints="1"/>
            </p:cNvSpPr>
            <p:nvPr/>
          </p:nvSpPr>
          <p:spPr bwMode="auto">
            <a:xfrm>
              <a:off x="4865365" y="3239335"/>
              <a:ext cx="282099" cy="288980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8" name="Freeform 16"/>
            <p:cNvSpPr>
              <a:spLocks noEditPoints="1"/>
            </p:cNvSpPr>
            <p:nvPr/>
          </p:nvSpPr>
          <p:spPr bwMode="auto">
            <a:xfrm>
              <a:off x="4844747" y="4260717"/>
              <a:ext cx="247650" cy="273050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9" name="Freeform 31"/>
            <p:cNvSpPr>
              <a:spLocks noEditPoints="1"/>
            </p:cNvSpPr>
            <p:nvPr/>
          </p:nvSpPr>
          <p:spPr bwMode="auto">
            <a:xfrm>
              <a:off x="8253661" y="4817269"/>
              <a:ext cx="342426" cy="372420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0" name="Freeform 85"/>
            <p:cNvSpPr>
              <a:spLocks noEditPoints="1"/>
            </p:cNvSpPr>
            <p:nvPr/>
          </p:nvSpPr>
          <p:spPr bwMode="auto">
            <a:xfrm>
              <a:off x="5831876" y="2560044"/>
              <a:ext cx="295420" cy="222001"/>
            </a:xfrm>
            <a:custGeom>
              <a:avLst/>
              <a:gdLst>
                <a:gd name="T0" fmla="*/ 53 w 71"/>
                <a:gd name="T1" fmla="*/ 5 h 51"/>
                <a:gd name="T2" fmla="*/ 0 w 71"/>
                <a:gd name="T3" fmla="*/ 12 h 51"/>
                <a:gd name="T4" fmla="*/ 8 w 71"/>
                <a:gd name="T5" fmla="*/ 33 h 51"/>
                <a:gd name="T6" fmla="*/ 12 w 71"/>
                <a:gd name="T7" fmla="*/ 43 h 51"/>
                <a:gd name="T8" fmla="*/ 46 w 71"/>
                <a:gd name="T9" fmla="*/ 40 h 51"/>
                <a:gd name="T10" fmla="*/ 11 w 71"/>
                <a:gd name="T11" fmla="*/ 35 h 51"/>
                <a:gd name="T12" fmla="*/ 48 w 71"/>
                <a:gd name="T13" fmla="*/ 31 h 51"/>
                <a:gd name="T14" fmla="*/ 56 w 71"/>
                <a:gd name="T15" fmla="*/ 6 h 51"/>
                <a:gd name="T16" fmla="*/ 71 w 71"/>
                <a:gd name="T17" fmla="*/ 2 h 51"/>
                <a:gd name="T18" fmla="*/ 45 w 71"/>
                <a:gd name="T19" fmla="*/ 18 h 51"/>
                <a:gd name="T20" fmla="*/ 49 w 71"/>
                <a:gd name="T21" fmla="*/ 18 h 51"/>
                <a:gd name="T22" fmla="*/ 45 w 71"/>
                <a:gd name="T23" fmla="*/ 20 h 51"/>
                <a:gd name="T24" fmla="*/ 9 w 71"/>
                <a:gd name="T25" fmla="*/ 30 h 51"/>
                <a:gd name="T26" fmla="*/ 12 w 71"/>
                <a:gd name="T27" fmla="*/ 32 h 51"/>
                <a:gd name="T28" fmla="*/ 28 w 71"/>
                <a:gd name="T29" fmla="*/ 18 h 51"/>
                <a:gd name="T30" fmla="*/ 35 w 71"/>
                <a:gd name="T31" fmla="*/ 18 h 51"/>
                <a:gd name="T32" fmla="*/ 43 w 71"/>
                <a:gd name="T33" fmla="*/ 18 h 51"/>
                <a:gd name="T34" fmla="*/ 28 w 71"/>
                <a:gd name="T35" fmla="*/ 20 h 51"/>
                <a:gd name="T36" fmla="*/ 28 w 71"/>
                <a:gd name="T37" fmla="*/ 25 h 51"/>
                <a:gd name="T38" fmla="*/ 21 w 71"/>
                <a:gd name="T39" fmla="*/ 25 h 51"/>
                <a:gd name="T40" fmla="*/ 26 w 71"/>
                <a:gd name="T41" fmla="*/ 25 h 51"/>
                <a:gd name="T42" fmla="*/ 20 w 71"/>
                <a:gd name="T43" fmla="*/ 13 h 51"/>
                <a:gd name="T44" fmla="*/ 18 w 71"/>
                <a:gd name="T45" fmla="*/ 18 h 51"/>
                <a:gd name="T46" fmla="*/ 18 w 71"/>
                <a:gd name="T47" fmla="*/ 13 h 51"/>
                <a:gd name="T48" fmla="*/ 19 w 71"/>
                <a:gd name="T49" fmla="*/ 25 h 51"/>
                <a:gd name="T50" fmla="*/ 18 w 71"/>
                <a:gd name="T51" fmla="*/ 20 h 51"/>
                <a:gd name="T52" fmla="*/ 5 w 71"/>
                <a:gd name="T53" fmla="*/ 20 h 51"/>
                <a:gd name="T54" fmla="*/ 13 w 71"/>
                <a:gd name="T55" fmla="*/ 27 h 51"/>
                <a:gd name="T56" fmla="*/ 14 w 71"/>
                <a:gd name="T57" fmla="*/ 32 h 51"/>
                <a:gd name="T58" fmla="*/ 26 w 71"/>
                <a:gd name="T59" fmla="*/ 27 h 51"/>
                <a:gd name="T60" fmla="*/ 21 w 71"/>
                <a:gd name="T61" fmla="*/ 27 h 51"/>
                <a:gd name="T62" fmla="*/ 33 w 71"/>
                <a:gd name="T63" fmla="*/ 32 h 51"/>
                <a:gd name="T64" fmla="*/ 36 w 71"/>
                <a:gd name="T65" fmla="*/ 27 h 51"/>
                <a:gd name="T66" fmla="*/ 35 w 71"/>
                <a:gd name="T67" fmla="*/ 32 h 51"/>
                <a:gd name="T68" fmla="*/ 37 w 71"/>
                <a:gd name="T69" fmla="*/ 20 h 51"/>
                <a:gd name="T70" fmla="*/ 36 w 71"/>
                <a:gd name="T71" fmla="*/ 25 h 51"/>
                <a:gd name="T72" fmla="*/ 9 w 71"/>
                <a:gd name="T73" fmla="*/ 13 h 51"/>
                <a:gd name="T74" fmla="*/ 3 w 71"/>
                <a:gd name="T75" fmla="*/ 14 h 51"/>
                <a:gd name="T76" fmla="*/ 42 w 71"/>
                <a:gd name="T77" fmla="*/ 32 h 51"/>
                <a:gd name="T78" fmla="*/ 46 w 71"/>
                <a:gd name="T79" fmla="*/ 27 h 51"/>
                <a:gd name="T80" fmla="*/ 13 w 71"/>
                <a:gd name="T81" fmla="*/ 44 h 51"/>
                <a:gd name="T82" fmla="*/ 17 w 71"/>
                <a:gd name="T83" fmla="*/ 48 h 51"/>
                <a:gd name="T84" fmla="*/ 12 w 71"/>
                <a:gd name="T85" fmla="*/ 48 h 51"/>
                <a:gd name="T86" fmla="*/ 13 w 71"/>
                <a:gd name="T87" fmla="*/ 49 h 51"/>
                <a:gd name="T88" fmla="*/ 40 w 71"/>
                <a:gd name="T89" fmla="*/ 51 h 51"/>
                <a:gd name="T90" fmla="*/ 40 w 71"/>
                <a:gd name="T91" fmla="*/ 49 h 51"/>
                <a:gd name="T92" fmla="*/ 42 w 71"/>
                <a:gd name="T9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51">
                  <a:moveTo>
                    <a:pt x="70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6" y="0"/>
                    <a:pt x="54" y="2"/>
                    <a:pt x="53" y="5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1" y="11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8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41"/>
                    <a:pt x="10" y="43"/>
                    <a:pt x="12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7" y="42"/>
                    <a:pt x="47" y="41"/>
                  </a:cubicBezTo>
                  <a:cubicBezTo>
                    <a:pt x="47" y="41"/>
                    <a:pt x="46" y="40"/>
                    <a:pt x="46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5" y="35"/>
                    <a:pt x="47" y="33"/>
                    <a:pt x="48" y="31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4"/>
                    <a:pt x="58" y="3"/>
                    <a:pt x="5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1" y="3"/>
                    <a:pt x="71" y="2"/>
                  </a:cubicBezTo>
                  <a:cubicBezTo>
                    <a:pt x="71" y="1"/>
                    <a:pt x="70" y="0"/>
                    <a:pt x="70" y="0"/>
                  </a:cubicBezTo>
                  <a:close/>
                  <a:moveTo>
                    <a:pt x="49" y="18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50" y="13"/>
                    <a:pt x="50" y="13"/>
                    <a:pt x="50" y="13"/>
                  </a:cubicBezTo>
                  <a:lnTo>
                    <a:pt x="49" y="18"/>
                  </a:lnTo>
                  <a:close/>
                  <a:moveTo>
                    <a:pt x="47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8" y="20"/>
                    <a:pt x="48" y="20"/>
                    <a:pt x="48" y="20"/>
                  </a:cubicBezTo>
                  <a:lnTo>
                    <a:pt x="47" y="25"/>
                  </a:lnTo>
                  <a:close/>
                  <a:moveTo>
                    <a:pt x="9" y="30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0" y="31"/>
                    <a:pt x="9" y="30"/>
                  </a:cubicBezTo>
                  <a:close/>
                  <a:moveTo>
                    <a:pt x="35" y="18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5" y="13"/>
                    <a:pt x="35" y="13"/>
                    <a:pt x="35" y="13"/>
                  </a:cubicBezTo>
                  <a:lnTo>
                    <a:pt x="35" y="18"/>
                  </a:lnTo>
                  <a:close/>
                  <a:moveTo>
                    <a:pt x="37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3"/>
                  </a:lnTo>
                  <a:close/>
                  <a:moveTo>
                    <a:pt x="28" y="20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0"/>
                  </a:lnTo>
                  <a:close/>
                  <a:moveTo>
                    <a:pt x="2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5"/>
                  </a:lnTo>
                  <a:close/>
                  <a:moveTo>
                    <a:pt x="26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7" y="13"/>
                    <a:pt x="27" y="13"/>
                    <a:pt x="27" y="13"/>
                  </a:cubicBezTo>
                  <a:lnTo>
                    <a:pt x="26" y="18"/>
                  </a:lnTo>
                  <a:close/>
                  <a:moveTo>
                    <a:pt x="18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lnTo>
                    <a:pt x="18" y="18"/>
                  </a:lnTo>
                  <a:close/>
                  <a:moveTo>
                    <a:pt x="18" y="20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8" y="20"/>
                  </a:lnTo>
                  <a:close/>
                  <a:moveTo>
                    <a:pt x="11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1" y="25"/>
                  </a:lnTo>
                  <a:close/>
                  <a:moveTo>
                    <a:pt x="13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4" y="32"/>
                    <a:pt x="14" y="32"/>
                    <a:pt x="14" y="32"/>
                  </a:cubicBezTo>
                  <a:lnTo>
                    <a:pt x="13" y="27"/>
                  </a:lnTo>
                  <a:close/>
                  <a:moveTo>
                    <a:pt x="21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27"/>
                  </a:lnTo>
                  <a:close/>
                  <a:moveTo>
                    <a:pt x="28" y="27"/>
                  </a:moveTo>
                  <a:cubicBezTo>
                    <a:pt x="34" y="27"/>
                    <a:pt x="34" y="27"/>
                    <a:pt x="34" y="2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8" y="32"/>
                    <a:pt x="28" y="32"/>
                    <a:pt x="28" y="32"/>
                  </a:cubicBezTo>
                  <a:lnTo>
                    <a:pt x="28" y="27"/>
                  </a:lnTo>
                  <a:close/>
                  <a:moveTo>
                    <a:pt x="36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5" y="32"/>
                    <a:pt x="35" y="32"/>
                    <a:pt x="35" y="32"/>
                  </a:cubicBezTo>
                  <a:lnTo>
                    <a:pt x="36" y="27"/>
                  </a:lnTo>
                  <a:close/>
                  <a:moveTo>
                    <a:pt x="36" y="25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36" y="25"/>
                  </a:lnTo>
                  <a:close/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4" y="13"/>
                  </a:cubicBezTo>
                  <a:close/>
                  <a:moveTo>
                    <a:pt x="42" y="32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1"/>
                    <a:pt x="43" y="32"/>
                    <a:pt x="42" y="32"/>
                  </a:cubicBezTo>
                  <a:close/>
                  <a:moveTo>
                    <a:pt x="13" y="44"/>
                  </a:moveTo>
                  <a:cubicBezTo>
                    <a:pt x="11" y="44"/>
                    <a:pt x="10" y="46"/>
                    <a:pt x="10" y="48"/>
                  </a:cubicBezTo>
                  <a:cubicBezTo>
                    <a:pt x="10" y="50"/>
                    <a:pt x="11" y="51"/>
                    <a:pt x="13" y="51"/>
                  </a:cubicBezTo>
                  <a:cubicBezTo>
                    <a:pt x="15" y="51"/>
                    <a:pt x="17" y="50"/>
                    <a:pt x="17" y="48"/>
                  </a:cubicBezTo>
                  <a:cubicBezTo>
                    <a:pt x="17" y="46"/>
                    <a:pt x="15" y="44"/>
                    <a:pt x="13" y="44"/>
                  </a:cubicBezTo>
                  <a:close/>
                  <a:moveTo>
                    <a:pt x="13" y="49"/>
                  </a:moveTo>
                  <a:cubicBezTo>
                    <a:pt x="13" y="49"/>
                    <a:pt x="12" y="48"/>
                    <a:pt x="12" y="48"/>
                  </a:cubicBezTo>
                  <a:cubicBezTo>
                    <a:pt x="12" y="47"/>
                    <a:pt x="13" y="46"/>
                    <a:pt x="13" y="46"/>
                  </a:cubicBezTo>
                  <a:cubicBezTo>
                    <a:pt x="14" y="46"/>
                    <a:pt x="15" y="47"/>
                    <a:pt x="15" y="48"/>
                  </a:cubicBezTo>
                  <a:cubicBezTo>
                    <a:pt x="15" y="48"/>
                    <a:pt x="14" y="49"/>
                    <a:pt x="13" y="49"/>
                  </a:cubicBezTo>
                  <a:close/>
                  <a:moveTo>
                    <a:pt x="40" y="44"/>
                  </a:moveTo>
                  <a:cubicBezTo>
                    <a:pt x="38" y="44"/>
                    <a:pt x="37" y="46"/>
                    <a:pt x="37" y="48"/>
                  </a:cubicBezTo>
                  <a:cubicBezTo>
                    <a:pt x="37" y="50"/>
                    <a:pt x="38" y="51"/>
                    <a:pt x="40" y="51"/>
                  </a:cubicBezTo>
                  <a:cubicBezTo>
                    <a:pt x="42" y="51"/>
                    <a:pt x="44" y="50"/>
                    <a:pt x="44" y="48"/>
                  </a:cubicBezTo>
                  <a:cubicBezTo>
                    <a:pt x="44" y="46"/>
                    <a:pt x="42" y="44"/>
                    <a:pt x="40" y="44"/>
                  </a:cubicBezTo>
                  <a:close/>
                  <a:moveTo>
                    <a:pt x="40" y="49"/>
                  </a:moveTo>
                  <a:cubicBezTo>
                    <a:pt x="39" y="49"/>
                    <a:pt x="39" y="48"/>
                    <a:pt x="39" y="48"/>
                  </a:cubicBezTo>
                  <a:cubicBezTo>
                    <a:pt x="39" y="47"/>
                    <a:pt x="39" y="46"/>
                    <a:pt x="40" y="46"/>
                  </a:cubicBezTo>
                  <a:cubicBezTo>
                    <a:pt x="41" y="46"/>
                    <a:pt x="42" y="47"/>
                    <a:pt x="42" y="48"/>
                  </a:cubicBezTo>
                  <a:cubicBezTo>
                    <a:pt x="42" y="48"/>
                    <a:pt x="41" y="49"/>
                    <a:pt x="40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1" name="Freeform 24"/>
            <p:cNvSpPr>
              <a:spLocks noEditPoints="1"/>
            </p:cNvSpPr>
            <p:nvPr/>
          </p:nvSpPr>
          <p:spPr bwMode="auto">
            <a:xfrm>
              <a:off x="7596359" y="3087540"/>
              <a:ext cx="380570" cy="40142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2" name="Freeform 30"/>
            <p:cNvSpPr>
              <a:spLocks noEditPoints="1"/>
            </p:cNvSpPr>
            <p:nvPr/>
          </p:nvSpPr>
          <p:spPr bwMode="auto">
            <a:xfrm>
              <a:off x="4257861" y="2875584"/>
              <a:ext cx="353067" cy="335114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3" name="Freeform 30"/>
            <p:cNvSpPr>
              <a:spLocks noEditPoints="1"/>
            </p:cNvSpPr>
            <p:nvPr/>
          </p:nvSpPr>
          <p:spPr bwMode="auto">
            <a:xfrm>
              <a:off x="4829880" y="6096357"/>
              <a:ext cx="353067" cy="335114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4" name="Freeform 32"/>
            <p:cNvSpPr>
              <a:spLocks noEditPoints="1"/>
            </p:cNvSpPr>
            <p:nvPr/>
          </p:nvSpPr>
          <p:spPr bwMode="auto">
            <a:xfrm>
              <a:off x="6826410" y="6105313"/>
              <a:ext cx="366352" cy="409055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5" name="Freeform 14"/>
            <p:cNvSpPr>
              <a:spLocks noEditPoints="1"/>
            </p:cNvSpPr>
            <p:nvPr/>
          </p:nvSpPr>
          <p:spPr bwMode="auto">
            <a:xfrm>
              <a:off x="5982725" y="6349082"/>
              <a:ext cx="390810" cy="455946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6" name="Freeform 41"/>
            <p:cNvSpPr>
              <a:spLocks noEditPoints="1"/>
            </p:cNvSpPr>
            <p:nvPr/>
          </p:nvSpPr>
          <p:spPr bwMode="auto">
            <a:xfrm>
              <a:off x="8353598" y="3863781"/>
              <a:ext cx="386783" cy="373891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7" name="Freeform 17"/>
            <p:cNvSpPr>
              <a:spLocks noEditPoints="1"/>
            </p:cNvSpPr>
            <p:nvPr/>
          </p:nvSpPr>
          <p:spPr bwMode="auto">
            <a:xfrm>
              <a:off x="4231782" y="4766800"/>
              <a:ext cx="416750" cy="353012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8" name="Freeform 52"/>
            <p:cNvSpPr>
              <a:spLocks noEditPoints="1"/>
            </p:cNvSpPr>
            <p:nvPr/>
          </p:nvSpPr>
          <p:spPr bwMode="auto">
            <a:xfrm>
              <a:off x="7006293" y="4941622"/>
              <a:ext cx="503402" cy="473617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9" name="Freeform 36"/>
            <p:cNvSpPr>
              <a:spLocks noEditPoints="1"/>
            </p:cNvSpPr>
            <p:nvPr/>
          </p:nvSpPr>
          <p:spPr bwMode="auto">
            <a:xfrm>
              <a:off x="7197800" y="4011142"/>
              <a:ext cx="496706" cy="414895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0" name="Freeform 24"/>
            <p:cNvSpPr>
              <a:spLocks noEditPoints="1"/>
            </p:cNvSpPr>
            <p:nvPr/>
          </p:nvSpPr>
          <p:spPr bwMode="auto">
            <a:xfrm>
              <a:off x="5428829" y="1581445"/>
              <a:ext cx="339174" cy="357759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1" name="Freeform 110"/>
            <p:cNvSpPr>
              <a:spLocks noEditPoints="1"/>
            </p:cNvSpPr>
            <p:nvPr/>
          </p:nvSpPr>
          <p:spPr bwMode="auto">
            <a:xfrm>
              <a:off x="6973308" y="3475684"/>
              <a:ext cx="488527" cy="569946"/>
            </a:xfrm>
            <a:custGeom>
              <a:avLst/>
              <a:gdLst>
                <a:gd name="T0" fmla="*/ 18 w 58"/>
                <a:gd name="T1" fmla="*/ 37 h 68"/>
                <a:gd name="T2" fmla="*/ 17 w 58"/>
                <a:gd name="T3" fmla="*/ 31 h 68"/>
                <a:gd name="T4" fmla="*/ 40 w 58"/>
                <a:gd name="T5" fmla="*/ 16 h 68"/>
                <a:gd name="T6" fmla="*/ 17 w 58"/>
                <a:gd name="T7" fmla="*/ 30 h 68"/>
                <a:gd name="T8" fmla="*/ 44 w 58"/>
                <a:gd name="T9" fmla="*/ 18 h 68"/>
                <a:gd name="T10" fmla="*/ 17 w 58"/>
                <a:gd name="T11" fmla="*/ 23 h 68"/>
                <a:gd name="T12" fmla="*/ 30 w 58"/>
                <a:gd name="T13" fmla="*/ 16 h 68"/>
                <a:gd name="T14" fmla="*/ 14 w 58"/>
                <a:gd name="T15" fmla="*/ 21 h 68"/>
                <a:gd name="T16" fmla="*/ 34 w 58"/>
                <a:gd name="T17" fmla="*/ 66 h 68"/>
                <a:gd name="T18" fmla="*/ 28 w 58"/>
                <a:gd name="T19" fmla="*/ 68 h 68"/>
                <a:gd name="T20" fmla="*/ 20 w 58"/>
                <a:gd name="T21" fmla="*/ 62 h 68"/>
                <a:gd name="T22" fmla="*/ 23 w 58"/>
                <a:gd name="T23" fmla="*/ 50 h 68"/>
                <a:gd name="T24" fmla="*/ 17 w 58"/>
                <a:gd name="T25" fmla="*/ 44 h 68"/>
                <a:gd name="T26" fmla="*/ 40 w 58"/>
                <a:gd name="T27" fmla="*/ 30 h 68"/>
                <a:gd name="T28" fmla="*/ 25 w 58"/>
                <a:gd name="T29" fmla="*/ 41 h 68"/>
                <a:gd name="T30" fmla="*/ 29 w 58"/>
                <a:gd name="T31" fmla="*/ 50 h 68"/>
                <a:gd name="T32" fmla="*/ 40 w 58"/>
                <a:gd name="T33" fmla="*/ 39 h 68"/>
                <a:gd name="T34" fmla="*/ 35 w 58"/>
                <a:gd name="T35" fmla="*/ 50 h 68"/>
                <a:gd name="T36" fmla="*/ 34 w 58"/>
                <a:gd name="T37" fmla="*/ 52 h 68"/>
                <a:gd name="T38" fmla="*/ 33 w 58"/>
                <a:gd name="T39" fmla="*/ 52 h 68"/>
                <a:gd name="T40" fmla="*/ 28 w 58"/>
                <a:gd name="T41" fmla="*/ 52 h 68"/>
                <a:gd name="T42" fmla="*/ 22 w 58"/>
                <a:gd name="T43" fmla="*/ 54 h 68"/>
                <a:gd name="T44" fmla="*/ 25 w 58"/>
                <a:gd name="T45" fmla="*/ 64 h 68"/>
                <a:gd name="T46" fmla="*/ 36 w 58"/>
                <a:gd name="T47" fmla="*/ 62 h 68"/>
                <a:gd name="T48" fmla="*/ 39 w 58"/>
                <a:gd name="T49" fmla="*/ 9 h 68"/>
                <a:gd name="T50" fmla="*/ 41 w 58"/>
                <a:gd name="T51" fmla="*/ 10 h 68"/>
                <a:gd name="T52" fmla="*/ 42 w 58"/>
                <a:gd name="T53" fmla="*/ 4 h 68"/>
                <a:gd name="T54" fmla="*/ 15 w 58"/>
                <a:gd name="T55" fmla="*/ 54 h 68"/>
                <a:gd name="T56" fmla="*/ 19 w 58"/>
                <a:gd name="T57" fmla="*/ 49 h 68"/>
                <a:gd name="T58" fmla="*/ 48 w 58"/>
                <a:gd name="T59" fmla="*/ 19 h 68"/>
                <a:gd name="T60" fmla="*/ 54 w 58"/>
                <a:gd name="T61" fmla="*/ 14 h 68"/>
                <a:gd name="T62" fmla="*/ 47 w 58"/>
                <a:gd name="T63" fmla="*/ 18 h 68"/>
                <a:gd name="T64" fmla="*/ 4 w 58"/>
                <a:gd name="T65" fmla="*/ 42 h 68"/>
                <a:gd name="T66" fmla="*/ 5 w 58"/>
                <a:gd name="T67" fmla="*/ 44 h 68"/>
                <a:gd name="T68" fmla="*/ 9 w 58"/>
                <a:gd name="T69" fmla="*/ 39 h 68"/>
                <a:gd name="T70" fmla="*/ 50 w 58"/>
                <a:gd name="T71" fmla="*/ 29 h 68"/>
                <a:gd name="T72" fmla="*/ 58 w 58"/>
                <a:gd name="T73" fmla="*/ 29 h 68"/>
                <a:gd name="T74" fmla="*/ 7 w 58"/>
                <a:gd name="T75" fmla="*/ 28 h 68"/>
                <a:gd name="T76" fmla="*/ 1 w 58"/>
                <a:gd name="T77" fmla="*/ 30 h 68"/>
                <a:gd name="T78" fmla="*/ 49 w 58"/>
                <a:gd name="T79" fmla="*/ 39 h 68"/>
                <a:gd name="T80" fmla="*/ 53 w 58"/>
                <a:gd name="T81" fmla="*/ 44 h 68"/>
                <a:gd name="T82" fmla="*/ 54 w 58"/>
                <a:gd name="T83" fmla="*/ 42 h 68"/>
                <a:gd name="T84" fmla="*/ 4 w 58"/>
                <a:gd name="T85" fmla="*/ 14 h 68"/>
                <a:gd name="T86" fmla="*/ 10 w 58"/>
                <a:gd name="T87" fmla="*/ 19 h 68"/>
                <a:gd name="T88" fmla="*/ 5 w 58"/>
                <a:gd name="T89" fmla="*/ 14 h 68"/>
                <a:gd name="T90" fmla="*/ 39 w 58"/>
                <a:gd name="T91" fmla="*/ 49 h 68"/>
                <a:gd name="T92" fmla="*/ 44 w 58"/>
                <a:gd name="T93" fmla="*/ 54 h 68"/>
                <a:gd name="T94" fmla="*/ 17 w 58"/>
                <a:gd name="T95" fmla="*/ 10 h 68"/>
                <a:gd name="T96" fmla="*/ 19 w 58"/>
                <a:gd name="T97" fmla="*/ 9 h 68"/>
                <a:gd name="T98" fmla="*/ 14 w 58"/>
                <a:gd name="T99" fmla="*/ 5 h 68"/>
                <a:gd name="T100" fmla="*/ 30 w 58"/>
                <a:gd name="T101" fmla="*/ 7 h 68"/>
                <a:gd name="T102" fmla="*/ 28 w 58"/>
                <a:gd name="T103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68">
                  <a:moveTo>
                    <a:pt x="44" y="25"/>
                  </a:moveTo>
                  <a:cubicBezTo>
                    <a:pt x="44" y="26"/>
                    <a:pt x="42" y="28"/>
                    <a:pt x="41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7" y="37"/>
                    <a:pt x="17" y="37"/>
                  </a:cubicBezTo>
                  <a:cubicBezTo>
                    <a:pt x="15" y="37"/>
                    <a:pt x="14" y="36"/>
                    <a:pt x="14" y="35"/>
                  </a:cubicBezTo>
                  <a:cubicBezTo>
                    <a:pt x="14" y="33"/>
                    <a:pt x="16" y="32"/>
                    <a:pt x="17" y="31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2"/>
                    <a:pt x="44" y="23"/>
                    <a:pt x="44" y="25"/>
                  </a:cubicBezTo>
                  <a:close/>
                  <a:moveTo>
                    <a:pt x="40" y="16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6" y="25"/>
                    <a:pt x="14" y="26"/>
                    <a:pt x="14" y="28"/>
                  </a:cubicBezTo>
                  <a:cubicBezTo>
                    <a:pt x="14" y="29"/>
                    <a:pt x="15" y="30"/>
                    <a:pt x="17" y="30"/>
                  </a:cubicBezTo>
                  <a:cubicBezTo>
                    <a:pt x="17" y="30"/>
                    <a:pt x="18" y="30"/>
                    <a:pt x="18" y="3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2" y="21"/>
                    <a:pt x="44" y="19"/>
                    <a:pt x="44" y="18"/>
                  </a:cubicBezTo>
                  <a:cubicBezTo>
                    <a:pt x="44" y="16"/>
                    <a:pt x="42" y="15"/>
                    <a:pt x="40" y="16"/>
                  </a:cubicBezTo>
                  <a:close/>
                  <a:moveTo>
                    <a:pt x="14" y="21"/>
                  </a:moveTo>
                  <a:cubicBezTo>
                    <a:pt x="14" y="22"/>
                    <a:pt x="15" y="23"/>
                    <a:pt x="17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19"/>
                    <a:pt x="30" y="17"/>
                    <a:pt x="30" y="16"/>
                  </a:cubicBezTo>
                  <a:cubicBezTo>
                    <a:pt x="30" y="14"/>
                    <a:pt x="28" y="13"/>
                    <a:pt x="26" y="1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4" y="19"/>
                    <a:pt x="14" y="21"/>
                  </a:cubicBezTo>
                  <a:close/>
                  <a:moveTo>
                    <a:pt x="38" y="54"/>
                  </a:moveTo>
                  <a:cubicBezTo>
                    <a:pt x="38" y="62"/>
                    <a:pt x="38" y="62"/>
                    <a:pt x="38" y="62"/>
                  </a:cubicBezTo>
                  <a:cubicBezTo>
                    <a:pt x="38" y="64"/>
                    <a:pt x="36" y="66"/>
                    <a:pt x="34" y="66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3" y="67"/>
                    <a:pt x="32" y="68"/>
                    <a:pt x="30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6" y="68"/>
                    <a:pt x="25" y="67"/>
                    <a:pt x="25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2" y="66"/>
                    <a:pt x="20" y="64"/>
                    <a:pt x="20" y="62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2"/>
                    <a:pt x="22" y="51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1" y="44"/>
                    <a:pt x="20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5" y="44"/>
                    <a:pt x="14" y="43"/>
                    <a:pt x="14" y="42"/>
                  </a:cubicBezTo>
                  <a:cubicBezTo>
                    <a:pt x="14" y="40"/>
                    <a:pt x="16" y="39"/>
                    <a:pt x="17" y="38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2" y="29"/>
                    <a:pt x="44" y="30"/>
                    <a:pt x="44" y="32"/>
                  </a:cubicBezTo>
                  <a:cubicBezTo>
                    <a:pt x="44" y="33"/>
                    <a:pt x="42" y="35"/>
                    <a:pt x="41" y="36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7" y="43"/>
                    <a:pt x="29" y="46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3"/>
                    <a:pt x="36" y="38"/>
                    <a:pt x="37" y="38"/>
                  </a:cubicBezTo>
                  <a:cubicBezTo>
                    <a:pt x="38" y="37"/>
                    <a:pt x="39" y="38"/>
                    <a:pt x="40" y="39"/>
                  </a:cubicBezTo>
                  <a:cubicBezTo>
                    <a:pt x="41" y="40"/>
                    <a:pt x="41" y="42"/>
                    <a:pt x="39" y="43"/>
                  </a:cubicBezTo>
                  <a:cubicBezTo>
                    <a:pt x="39" y="43"/>
                    <a:pt x="35" y="46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51"/>
                    <a:pt x="38" y="52"/>
                    <a:pt x="38" y="54"/>
                  </a:cubicBezTo>
                  <a:close/>
                  <a:moveTo>
                    <a:pt x="36" y="54"/>
                  </a:moveTo>
                  <a:cubicBezTo>
                    <a:pt x="36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3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2" y="53"/>
                    <a:pt x="22" y="54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3" y="64"/>
                    <a:pt x="24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5" y="64"/>
                    <a:pt x="36" y="63"/>
                    <a:pt x="36" y="62"/>
                  </a:cubicBezTo>
                  <a:lnTo>
                    <a:pt x="36" y="54"/>
                  </a:lnTo>
                  <a:close/>
                  <a:moveTo>
                    <a:pt x="42" y="4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9" y="10"/>
                    <a:pt x="39" y="10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3" y="4"/>
                    <a:pt x="42" y="4"/>
                    <a:pt x="42" y="4"/>
                  </a:cubicBezTo>
                  <a:close/>
                  <a:moveTo>
                    <a:pt x="17" y="48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7"/>
                    <a:pt x="18" y="47"/>
                  </a:cubicBezTo>
                  <a:cubicBezTo>
                    <a:pt x="18" y="47"/>
                    <a:pt x="17" y="47"/>
                    <a:pt x="17" y="48"/>
                  </a:cubicBezTo>
                  <a:close/>
                  <a:moveTo>
                    <a:pt x="48" y="19"/>
                  </a:moveTo>
                  <a:cubicBezTo>
                    <a:pt x="48" y="19"/>
                    <a:pt x="48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5"/>
                    <a:pt x="54" y="14"/>
                  </a:cubicBezTo>
                  <a:cubicBezTo>
                    <a:pt x="54" y="14"/>
                    <a:pt x="53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7" y="18"/>
                  </a:cubicBezTo>
                  <a:cubicBezTo>
                    <a:pt x="47" y="19"/>
                    <a:pt x="48" y="19"/>
                    <a:pt x="48" y="19"/>
                  </a:cubicBezTo>
                  <a:close/>
                  <a:moveTo>
                    <a:pt x="9" y="39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4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0"/>
                    <a:pt x="11" y="40"/>
                  </a:cubicBezTo>
                  <a:cubicBezTo>
                    <a:pt x="10" y="39"/>
                    <a:pt x="10" y="39"/>
                    <a:pt x="9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30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7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7" y="40"/>
                  </a:cubicBezTo>
                  <a:cubicBezTo>
                    <a:pt x="47" y="40"/>
                    <a:pt x="47" y="41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4" y="43"/>
                    <a:pt x="54" y="42"/>
                    <a:pt x="54" y="42"/>
                  </a:cubicBezTo>
                  <a:lnTo>
                    <a:pt x="49" y="39"/>
                  </a:lnTo>
                  <a:close/>
                  <a:moveTo>
                    <a:pt x="5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1" y="19"/>
                    <a:pt x="11" y="18"/>
                  </a:cubicBezTo>
                  <a:cubicBezTo>
                    <a:pt x="11" y="18"/>
                    <a:pt x="11" y="17"/>
                    <a:pt x="10" y="17"/>
                  </a:cubicBezTo>
                  <a:lnTo>
                    <a:pt x="5" y="14"/>
                  </a:lnTo>
                  <a:close/>
                  <a:moveTo>
                    <a:pt x="41" y="48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3" y="54"/>
                    <a:pt x="43" y="54"/>
                  </a:cubicBezTo>
                  <a:cubicBezTo>
                    <a:pt x="43" y="54"/>
                    <a:pt x="43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8"/>
                  </a:lnTo>
                  <a:close/>
                  <a:moveTo>
                    <a:pt x="17" y="10"/>
                  </a:moveTo>
                  <a:cubicBezTo>
                    <a:pt x="17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2" name="Freeform 54"/>
            <p:cNvSpPr>
              <a:spLocks noEditPoints="1"/>
            </p:cNvSpPr>
            <p:nvPr/>
          </p:nvSpPr>
          <p:spPr bwMode="auto">
            <a:xfrm>
              <a:off x="4410621" y="5722442"/>
              <a:ext cx="387472" cy="450072"/>
            </a:xfrm>
            <a:custGeom>
              <a:avLst/>
              <a:gdLst>
                <a:gd name="T0" fmla="*/ 31 w 62"/>
                <a:gd name="T1" fmla="*/ 49 h 70"/>
                <a:gd name="T2" fmla="*/ 45 w 62"/>
                <a:gd name="T3" fmla="*/ 35 h 70"/>
                <a:gd name="T4" fmla="*/ 45 w 62"/>
                <a:gd name="T5" fmla="*/ 8 h 70"/>
                <a:gd name="T6" fmla="*/ 17 w 62"/>
                <a:gd name="T7" fmla="*/ 8 h 70"/>
                <a:gd name="T8" fmla="*/ 17 w 62"/>
                <a:gd name="T9" fmla="*/ 35 h 70"/>
                <a:gd name="T10" fmla="*/ 31 w 62"/>
                <a:gd name="T11" fmla="*/ 49 h 70"/>
                <a:gd name="T12" fmla="*/ 31 w 62"/>
                <a:gd name="T13" fmla="*/ 8 h 70"/>
                <a:gd name="T14" fmla="*/ 44 w 62"/>
                <a:gd name="T15" fmla="*/ 21 h 70"/>
                <a:gd name="T16" fmla="*/ 31 w 62"/>
                <a:gd name="T17" fmla="*/ 34 h 70"/>
                <a:gd name="T18" fmla="*/ 18 w 62"/>
                <a:gd name="T19" fmla="*/ 21 h 70"/>
                <a:gd name="T20" fmla="*/ 31 w 62"/>
                <a:gd name="T21" fmla="*/ 8 h 70"/>
                <a:gd name="T22" fmla="*/ 25 w 62"/>
                <a:gd name="T23" fmla="*/ 50 h 70"/>
                <a:gd name="T24" fmla="*/ 27 w 62"/>
                <a:gd name="T25" fmla="*/ 48 h 70"/>
                <a:gd name="T26" fmla="*/ 30 w 62"/>
                <a:gd name="T27" fmla="*/ 50 h 70"/>
                <a:gd name="T28" fmla="*/ 31 w 62"/>
                <a:gd name="T29" fmla="*/ 51 h 70"/>
                <a:gd name="T30" fmla="*/ 32 w 62"/>
                <a:gd name="T31" fmla="*/ 50 h 70"/>
                <a:gd name="T32" fmla="*/ 34 w 62"/>
                <a:gd name="T33" fmla="*/ 48 h 70"/>
                <a:gd name="T34" fmla="*/ 37 w 62"/>
                <a:gd name="T35" fmla="*/ 50 h 70"/>
                <a:gd name="T36" fmla="*/ 31 w 62"/>
                <a:gd name="T37" fmla="*/ 53 h 70"/>
                <a:gd name="T38" fmla="*/ 25 w 62"/>
                <a:gd name="T39" fmla="*/ 50 h 70"/>
                <a:gd name="T40" fmla="*/ 8 w 62"/>
                <a:gd name="T41" fmla="*/ 53 h 70"/>
                <a:gd name="T42" fmla="*/ 31 w 62"/>
                <a:gd name="T43" fmla="*/ 62 h 70"/>
                <a:gd name="T44" fmla="*/ 54 w 62"/>
                <a:gd name="T45" fmla="*/ 53 h 70"/>
                <a:gd name="T46" fmla="*/ 39 w 62"/>
                <a:gd name="T47" fmla="*/ 44 h 70"/>
                <a:gd name="T48" fmla="*/ 35 w 62"/>
                <a:gd name="T49" fmla="*/ 47 h 70"/>
                <a:gd name="T50" fmla="*/ 44 w 62"/>
                <a:gd name="T51" fmla="*/ 51 h 70"/>
                <a:gd name="T52" fmla="*/ 31 w 62"/>
                <a:gd name="T53" fmla="*/ 54 h 70"/>
                <a:gd name="T54" fmla="*/ 18 w 62"/>
                <a:gd name="T55" fmla="*/ 51 h 70"/>
                <a:gd name="T56" fmla="*/ 26 w 62"/>
                <a:gd name="T57" fmla="*/ 47 h 70"/>
                <a:gd name="T58" fmla="*/ 23 w 62"/>
                <a:gd name="T59" fmla="*/ 44 h 70"/>
                <a:gd name="T60" fmla="*/ 8 w 62"/>
                <a:gd name="T61" fmla="*/ 53 h 70"/>
                <a:gd name="T62" fmla="*/ 16 w 62"/>
                <a:gd name="T63" fmla="*/ 51 h 70"/>
                <a:gd name="T64" fmla="*/ 31 w 62"/>
                <a:gd name="T65" fmla="*/ 56 h 70"/>
                <a:gd name="T66" fmla="*/ 46 w 62"/>
                <a:gd name="T67" fmla="*/ 51 h 70"/>
                <a:gd name="T68" fmla="*/ 42 w 62"/>
                <a:gd name="T69" fmla="*/ 47 h 70"/>
                <a:gd name="T70" fmla="*/ 52 w 62"/>
                <a:gd name="T71" fmla="*/ 53 h 70"/>
                <a:gd name="T72" fmla="*/ 31 w 62"/>
                <a:gd name="T73" fmla="*/ 60 h 70"/>
                <a:gd name="T74" fmla="*/ 10 w 62"/>
                <a:gd name="T75" fmla="*/ 53 h 70"/>
                <a:gd name="T76" fmla="*/ 20 w 62"/>
                <a:gd name="T77" fmla="*/ 47 h 70"/>
                <a:gd name="T78" fmla="*/ 16 w 62"/>
                <a:gd name="T79" fmla="*/ 51 h 70"/>
                <a:gd name="T80" fmla="*/ 62 w 62"/>
                <a:gd name="T81" fmla="*/ 55 h 70"/>
                <a:gd name="T82" fmla="*/ 31 w 62"/>
                <a:gd name="T83" fmla="*/ 70 h 70"/>
                <a:gd name="T84" fmla="*/ 0 w 62"/>
                <a:gd name="T85" fmla="*/ 55 h 70"/>
                <a:gd name="T86" fmla="*/ 20 w 62"/>
                <a:gd name="T87" fmla="*/ 41 h 70"/>
                <a:gd name="T88" fmla="*/ 23 w 62"/>
                <a:gd name="T89" fmla="*/ 44 h 70"/>
                <a:gd name="T90" fmla="*/ 3 w 62"/>
                <a:gd name="T91" fmla="*/ 55 h 70"/>
                <a:gd name="T92" fmla="*/ 31 w 62"/>
                <a:gd name="T93" fmla="*/ 67 h 70"/>
                <a:gd name="T94" fmla="*/ 59 w 62"/>
                <a:gd name="T95" fmla="*/ 55 h 70"/>
                <a:gd name="T96" fmla="*/ 39 w 62"/>
                <a:gd name="T97" fmla="*/ 44 h 70"/>
                <a:gd name="T98" fmla="*/ 42 w 62"/>
                <a:gd name="T99" fmla="*/ 41 h 70"/>
                <a:gd name="T100" fmla="*/ 62 w 62"/>
                <a:gd name="T101" fmla="*/ 5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" h="70">
                  <a:moveTo>
                    <a:pt x="31" y="49"/>
                  </a:moveTo>
                  <a:cubicBezTo>
                    <a:pt x="45" y="35"/>
                    <a:pt x="45" y="35"/>
                    <a:pt x="45" y="35"/>
                  </a:cubicBezTo>
                  <a:cubicBezTo>
                    <a:pt x="52" y="27"/>
                    <a:pt x="52" y="15"/>
                    <a:pt x="45" y="8"/>
                  </a:cubicBezTo>
                  <a:cubicBezTo>
                    <a:pt x="37" y="0"/>
                    <a:pt x="25" y="0"/>
                    <a:pt x="17" y="8"/>
                  </a:cubicBezTo>
                  <a:cubicBezTo>
                    <a:pt x="10" y="15"/>
                    <a:pt x="10" y="27"/>
                    <a:pt x="17" y="35"/>
                  </a:cubicBezTo>
                  <a:lnTo>
                    <a:pt x="31" y="49"/>
                  </a:lnTo>
                  <a:close/>
                  <a:moveTo>
                    <a:pt x="31" y="8"/>
                  </a:moveTo>
                  <a:cubicBezTo>
                    <a:pt x="38" y="8"/>
                    <a:pt x="44" y="14"/>
                    <a:pt x="44" y="21"/>
                  </a:cubicBezTo>
                  <a:cubicBezTo>
                    <a:pt x="44" y="29"/>
                    <a:pt x="38" y="34"/>
                    <a:pt x="31" y="34"/>
                  </a:cubicBezTo>
                  <a:cubicBezTo>
                    <a:pt x="24" y="34"/>
                    <a:pt x="18" y="29"/>
                    <a:pt x="18" y="21"/>
                  </a:cubicBezTo>
                  <a:cubicBezTo>
                    <a:pt x="18" y="14"/>
                    <a:pt x="24" y="8"/>
                    <a:pt x="31" y="8"/>
                  </a:cubicBezTo>
                  <a:close/>
                  <a:moveTo>
                    <a:pt x="25" y="50"/>
                  </a:moveTo>
                  <a:cubicBezTo>
                    <a:pt x="25" y="49"/>
                    <a:pt x="26" y="49"/>
                    <a:pt x="27" y="48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51"/>
                    <a:pt x="30" y="51"/>
                    <a:pt x="31" y="51"/>
                  </a:cubicBezTo>
                  <a:cubicBezTo>
                    <a:pt x="31" y="51"/>
                    <a:pt x="32" y="51"/>
                    <a:pt x="32" y="50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9"/>
                    <a:pt x="37" y="49"/>
                    <a:pt x="37" y="50"/>
                  </a:cubicBezTo>
                  <a:cubicBezTo>
                    <a:pt x="37" y="52"/>
                    <a:pt x="34" y="53"/>
                    <a:pt x="31" y="53"/>
                  </a:cubicBezTo>
                  <a:cubicBezTo>
                    <a:pt x="28" y="53"/>
                    <a:pt x="25" y="52"/>
                    <a:pt x="25" y="50"/>
                  </a:cubicBezTo>
                  <a:close/>
                  <a:moveTo>
                    <a:pt x="8" y="53"/>
                  </a:moveTo>
                  <a:cubicBezTo>
                    <a:pt x="8" y="58"/>
                    <a:pt x="18" y="62"/>
                    <a:pt x="31" y="62"/>
                  </a:cubicBezTo>
                  <a:cubicBezTo>
                    <a:pt x="44" y="62"/>
                    <a:pt x="54" y="58"/>
                    <a:pt x="54" y="53"/>
                  </a:cubicBezTo>
                  <a:cubicBezTo>
                    <a:pt x="54" y="49"/>
                    <a:pt x="48" y="45"/>
                    <a:pt x="39" y="4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48"/>
                    <a:pt x="44" y="49"/>
                    <a:pt x="44" y="51"/>
                  </a:cubicBezTo>
                  <a:cubicBezTo>
                    <a:pt x="44" y="52"/>
                    <a:pt x="39" y="54"/>
                    <a:pt x="31" y="54"/>
                  </a:cubicBezTo>
                  <a:cubicBezTo>
                    <a:pt x="23" y="54"/>
                    <a:pt x="18" y="52"/>
                    <a:pt x="18" y="51"/>
                  </a:cubicBezTo>
                  <a:cubicBezTo>
                    <a:pt x="18" y="49"/>
                    <a:pt x="21" y="48"/>
                    <a:pt x="26" y="4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4" y="45"/>
                    <a:pt x="8" y="49"/>
                    <a:pt x="8" y="53"/>
                  </a:cubicBezTo>
                  <a:close/>
                  <a:moveTo>
                    <a:pt x="16" y="51"/>
                  </a:moveTo>
                  <a:cubicBezTo>
                    <a:pt x="16" y="54"/>
                    <a:pt x="23" y="56"/>
                    <a:pt x="31" y="56"/>
                  </a:cubicBezTo>
                  <a:cubicBezTo>
                    <a:pt x="39" y="56"/>
                    <a:pt x="46" y="54"/>
                    <a:pt x="46" y="51"/>
                  </a:cubicBezTo>
                  <a:cubicBezTo>
                    <a:pt x="46" y="49"/>
                    <a:pt x="44" y="47"/>
                    <a:pt x="42" y="47"/>
                  </a:cubicBezTo>
                  <a:cubicBezTo>
                    <a:pt x="48" y="48"/>
                    <a:pt x="52" y="50"/>
                    <a:pt x="52" y="53"/>
                  </a:cubicBezTo>
                  <a:cubicBezTo>
                    <a:pt x="52" y="56"/>
                    <a:pt x="43" y="60"/>
                    <a:pt x="31" y="60"/>
                  </a:cubicBezTo>
                  <a:cubicBezTo>
                    <a:pt x="19" y="60"/>
                    <a:pt x="10" y="56"/>
                    <a:pt x="10" y="53"/>
                  </a:cubicBezTo>
                  <a:cubicBezTo>
                    <a:pt x="10" y="50"/>
                    <a:pt x="14" y="48"/>
                    <a:pt x="20" y="47"/>
                  </a:cubicBezTo>
                  <a:cubicBezTo>
                    <a:pt x="17" y="47"/>
                    <a:pt x="16" y="49"/>
                    <a:pt x="16" y="51"/>
                  </a:cubicBezTo>
                  <a:close/>
                  <a:moveTo>
                    <a:pt x="62" y="55"/>
                  </a:moveTo>
                  <a:cubicBezTo>
                    <a:pt x="62" y="64"/>
                    <a:pt x="49" y="70"/>
                    <a:pt x="31" y="70"/>
                  </a:cubicBezTo>
                  <a:cubicBezTo>
                    <a:pt x="13" y="70"/>
                    <a:pt x="0" y="64"/>
                    <a:pt x="0" y="55"/>
                  </a:cubicBezTo>
                  <a:cubicBezTo>
                    <a:pt x="0" y="49"/>
                    <a:pt x="8" y="43"/>
                    <a:pt x="20" y="41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0" y="45"/>
                    <a:pt x="3" y="50"/>
                    <a:pt x="3" y="55"/>
                  </a:cubicBezTo>
                  <a:cubicBezTo>
                    <a:pt x="3" y="61"/>
                    <a:pt x="14" y="67"/>
                    <a:pt x="31" y="67"/>
                  </a:cubicBezTo>
                  <a:cubicBezTo>
                    <a:pt x="48" y="67"/>
                    <a:pt x="59" y="61"/>
                    <a:pt x="59" y="55"/>
                  </a:cubicBezTo>
                  <a:cubicBezTo>
                    <a:pt x="59" y="50"/>
                    <a:pt x="51" y="45"/>
                    <a:pt x="39" y="44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4" y="43"/>
                    <a:pt x="62" y="49"/>
                    <a:pt x="6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3" name="Freeform 55"/>
            <p:cNvSpPr>
              <a:spLocks noEditPoints="1"/>
            </p:cNvSpPr>
            <p:nvPr/>
          </p:nvSpPr>
          <p:spPr bwMode="auto">
            <a:xfrm>
              <a:off x="8282444" y="4255260"/>
              <a:ext cx="400364" cy="438860"/>
            </a:xfrm>
            <a:custGeom>
              <a:avLst/>
              <a:gdLst>
                <a:gd name="T0" fmla="*/ 31 w 63"/>
                <a:gd name="T1" fmla="*/ 45 h 67"/>
                <a:gd name="T2" fmla="*/ 42 w 63"/>
                <a:gd name="T3" fmla="*/ 33 h 67"/>
                <a:gd name="T4" fmla="*/ 52 w 63"/>
                <a:gd name="T5" fmla="*/ 33 h 67"/>
                <a:gd name="T6" fmla="*/ 52 w 63"/>
                <a:gd name="T7" fmla="*/ 0 h 67"/>
                <a:gd name="T8" fmla="*/ 11 w 63"/>
                <a:gd name="T9" fmla="*/ 0 h 67"/>
                <a:gd name="T10" fmla="*/ 11 w 63"/>
                <a:gd name="T11" fmla="*/ 33 h 67"/>
                <a:gd name="T12" fmla="*/ 21 w 63"/>
                <a:gd name="T13" fmla="*/ 33 h 67"/>
                <a:gd name="T14" fmla="*/ 31 w 63"/>
                <a:gd name="T15" fmla="*/ 45 h 67"/>
                <a:gd name="T16" fmla="*/ 15 w 63"/>
                <a:gd name="T17" fmla="*/ 29 h 67"/>
                <a:gd name="T18" fmla="*/ 15 w 63"/>
                <a:gd name="T19" fmla="*/ 4 h 67"/>
                <a:gd name="T20" fmla="*/ 48 w 63"/>
                <a:gd name="T21" fmla="*/ 4 h 67"/>
                <a:gd name="T22" fmla="*/ 48 w 63"/>
                <a:gd name="T23" fmla="*/ 29 h 67"/>
                <a:gd name="T24" fmla="*/ 45 w 63"/>
                <a:gd name="T25" fmla="*/ 29 h 67"/>
                <a:gd name="T26" fmla="*/ 17 w 63"/>
                <a:gd name="T27" fmla="*/ 29 h 67"/>
                <a:gd name="T28" fmla="*/ 15 w 63"/>
                <a:gd name="T29" fmla="*/ 29 h 67"/>
                <a:gd name="T30" fmla="*/ 25 w 63"/>
                <a:gd name="T31" fmla="*/ 47 h 67"/>
                <a:gd name="T32" fmla="*/ 29 w 63"/>
                <a:gd name="T33" fmla="*/ 45 h 67"/>
                <a:gd name="T34" fmla="*/ 30 w 63"/>
                <a:gd name="T35" fmla="*/ 46 h 67"/>
                <a:gd name="T36" fmla="*/ 31 w 63"/>
                <a:gd name="T37" fmla="*/ 47 h 67"/>
                <a:gd name="T38" fmla="*/ 33 w 63"/>
                <a:gd name="T39" fmla="*/ 46 h 67"/>
                <a:gd name="T40" fmla="*/ 34 w 63"/>
                <a:gd name="T41" fmla="*/ 45 h 67"/>
                <a:gd name="T42" fmla="*/ 37 w 63"/>
                <a:gd name="T43" fmla="*/ 47 h 67"/>
                <a:gd name="T44" fmla="*/ 31 w 63"/>
                <a:gd name="T45" fmla="*/ 50 h 67"/>
                <a:gd name="T46" fmla="*/ 25 w 63"/>
                <a:gd name="T47" fmla="*/ 47 h 67"/>
                <a:gd name="T48" fmla="*/ 8 w 63"/>
                <a:gd name="T49" fmla="*/ 50 h 67"/>
                <a:gd name="T50" fmla="*/ 31 w 63"/>
                <a:gd name="T51" fmla="*/ 59 h 67"/>
                <a:gd name="T52" fmla="*/ 54 w 63"/>
                <a:gd name="T53" fmla="*/ 50 h 67"/>
                <a:gd name="T54" fmla="*/ 37 w 63"/>
                <a:gd name="T55" fmla="*/ 41 h 67"/>
                <a:gd name="T56" fmla="*/ 34 w 63"/>
                <a:gd name="T57" fmla="*/ 44 h 67"/>
                <a:gd name="T58" fmla="*/ 44 w 63"/>
                <a:gd name="T59" fmla="*/ 48 h 67"/>
                <a:gd name="T60" fmla="*/ 31 w 63"/>
                <a:gd name="T61" fmla="*/ 51 h 67"/>
                <a:gd name="T62" fmla="*/ 18 w 63"/>
                <a:gd name="T63" fmla="*/ 48 h 67"/>
                <a:gd name="T64" fmla="*/ 28 w 63"/>
                <a:gd name="T65" fmla="*/ 44 h 67"/>
                <a:gd name="T66" fmla="*/ 25 w 63"/>
                <a:gd name="T67" fmla="*/ 41 h 67"/>
                <a:gd name="T68" fmla="*/ 8 w 63"/>
                <a:gd name="T69" fmla="*/ 50 h 67"/>
                <a:gd name="T70" fmla="*/ 16 w 63"/>
                <a:gd name="T71" fmla="*/ 48 h 67"/>
                <a:gd name="T72" fmla="*/ 31 w 63"/>
                <a:gd name="T73" fmla="*/ 53 h 67"/>
                <a:gd name="T74" fmla="*/ 46 w 63"/>
                <a:gd name="T75" fmla="*/ 48 h 67"/>
                <a:gd name="T76" fmla="*/ 42 w 63"/>
                <a:gd name="T77" fmla="*/ 44 h 67"/>
                <a:gd name="T78" fmla="*/ 52 w 63"/>
                <a:gd name="T79" fmla="*/ 50 h 67"/>
                <a:gd name="T80" fmla="*/ 31 w 63"/>
                <a:gd name="T81" fmla="*/ 57 h 67"/>
                <a:gd name="T82" fmla="*/ 10 w 63"/>
                <a:gd name="T83" fmla="*/ 50 h 67"/>
                <a:gd name="T84" fmla="*/ 20 w 63"/>
                <a:gd name="T85" fmla="*/ 44 h 67"/>
                <a:gd name="T86" fmla="*/ 16 w 63"/>
                <a:gd name="T87" fmla="*/ 48 h 67"/>
                <a:gd name="T88" fmla="*/ 63 w 63"/>
                <a:gd name="T89" fmla="*/ 52 h 67"/>
                <a:gd name="T90" fmla="*/ 31 w 63"/>
                <a:gd name="T91" fmla="*/ 67 h 67"/>
                <a:gd name="T92" fmla="*/ 0 w 63"/>
                <a:gd name="T93" fmla="*/ 52 h 67"/>
                <a:gd name="T94" fmla="*/ 22 w 63"/>
                <a:gd name="T95" fmla="*/ 38 h 67"/>
                <a:gd name="T96" fmla="*/ 25 w 63"/>
                <a:gd name="T97" fmla="*/ 40 h 67"/>
                <a:gd name="T98" fmla="*/ 3 w 63"/>
                <a:gd name="T99" fmla="*/ 52 h 67"/>
                <a:gd name="T100" fmla="*/ 31 w 63"/>
                <a:gd name="T101" fmla="*/ 64 h 67"/>
                <a:gd name="T102" fmla="*/ 60 w 63"/>
                <a:gd name="T103" fmla="*/ 52 h 67"/>
                <a:gd name="T104" fmla="*/ 38 w 63"/>
                <a:gd name="T105" fmla="*/ 40 h 67"/>
                <a:gd name="T106" fmla="*/ 40 w 63"/>
                <a:gd name="T107" fmla="*/ 38 h 67"/>
                <a:gd name="T108" fmla="*/ 63 w 63"/>
                <a:gd name="T109" fmla="*/ 5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3" h="67">
                  <a:moveTo>
                    <a:pt x="31" y="45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21" y="33"/>
                    <a:pt x="21" y="33"/>
                    <a:pt x="21" y="33"/>
                  </a:cubicBezTo>
                  <a:lnTo>
                    <a:pt x="31" y="45"/>
                  </a:lnTo>
                  <a:close/>
                  <a:moveTo>
                    <a:pt x="15" y="29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17" y="29"/>
                    <a:pt x="17" y="29"/>
                    <a:pt x="17" y="29"/>
                  </a:cubicBezTo>
                  <a:lnTo>
                    <a:pt x="15" y="29"/>
                  </a:lnTo>
                  <a:close/>
                  <a:moveTo>
                    <a:pt x="25" y="47"/>
                  </a:moveTo>
                  <a:cubicBezTo>
                    <a:pt x="25" y="46"/>
                    <a:pt x="27" y="45"/>
                    <a:pt x="29" y="45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1" y="47"/>
                    <a:pt x="31" y="47"/>
                  </a:cubicBezTo>
                  <a:cubicBezTo>
                    <a:pt x="32" y="47"/>
                    <a:pt x="32" y="46"/>
                    <a:pt x="33" y="46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6" y="45"/>
                    <a:pt x="37" y="46"/>
                    <a:pt x="37" y="47"/>
                  </a:cubicBezTo>
                  <a:cubicBezTo>
                    <a:pt x="37" y="49"/>
                    <a:pt x="34" y="50"/>
                    <a:pt x="31" y="50"/>
                  </a:cubicBezTo>
                  <a:cubicBezTo>
                    <a:pt x="28" y="50"/>
                    <a:pt x="25" y="49"/>
                    <a:pt x="25" y="47"/>
                  </a:cubicBezTo>
                  <a:close/>
                  <a:moveTo>
                    <a:pt x="8" y="50"/>
                  </a:moveTo>
                  <a:cubicBezTo>
                    <a:pt x="8" y="55"/>
                    <a:pt x="18" y="59"/>
                    <a:pt x="31" y="59"/>
                  </a:cubicBezTo>
                  <a:cubicBezTo>
                    <a:pt x="44" y="59"/>
                    <a:pt x="54" y="55"/>
                    <a:pt x="54" y="50"/>
                  </a:cubicBezTo>
                  <a:cubicBezTo>
                    <a:pt x="54" y="45"/>
                    <a:pt x="47" y="42"/>
                    <a:pt x="37" y="41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41" y="45"/>
                    <a:pt x="44" y="46"/>
                    <a:pt x="44" y="48"/>
                  </a:cubicBezTo>
                  <a:cubicBezTo>
                    <a:pt x="44" y="49"/>
                    <a:pt x="39" y="51"/>
                    <a:pt x="31" y="51"/>
                  </a:cubicBezTo>
                  <a:cubicBezTo>
                    <a:pt x="23" y="51"/>
                    <a:pt x="18" y="49"/>
                    <a:pt x="18" y="48"/>
                  </a:cubicBezTo>
                  <a:cubicBezTo>
                    <a:pt x="18" y="46"/>
                    <a:pt x="22" y="45"/>
                    <a:pt x="28" y="44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15" y="42"/>
                    <a:pt x="8" y="45"/>
                    <a:pt x="8" y="50"/>
                  </a:cubicBezTo>
                  <a:close/>
                  <a:moveTo>
                    <a:pt x="16" y="48"/>
                  </a:moveTo>
                  <a:cubicBezTo>
                    <a:pt x="16" y="51"/>
                    <a:pt x="24" y="53"/>
                    <a:pt x="31" y="53"/>
                  </a:cubicBezTo>
                  <a:cubicBezTo>
                    <a:pt x="39" y="53"/>
                    <a:pt x="46" y="51"/>
                    <a:pt x="46" y="48"/>
                  </a:cubicBezTo>
                  <a:cubicBezTo>
                    <a:pt x="46" y="46"/>
                    <a:pt x="45" y="44"/>
                    <a:pt x="42" y="44"/>
                  </a:cubicBezTo>
                  <a:cubicBezTo>
                    <a:pt x="48" y="45"/>
                    <a:pt x="52" y="47"/>
                    <a:pt x="52" y="50"/>
                  </a:cubicBezTo>
                  <a:cubicBezTo>
                    <a:pt x="52" y="53"/>
                    <a:pt x="44" y="57"/>
                    <a:pt x="31" y="57"/>
                  </a:cubicBezTo>
                  <a:cubicBezTo>
                    <a:pt x="19" y="57"/>
                    <a:pt x="10" y="53"/>
                    <a:pt x="10" y="50"/>
                  </a:cubicBezTo>
                  <a:cubicBezTo>
                    <a:pt x="10" y="47"/>
                    <a:pt x="14" y="45"/>
                    <a:pt x="20" y="44"/>
                  </a:cubicBezTo>
                  <a:cubicBezTo>
                    <a:pt x="18" y="44"/>
                    <a:pt x="16" y="46"/>
                    <a:pt x="16" y="48"/>
                  </a:cubicBezTo>
                  <a:close/>
                  <a:moveTo>
                    <a:pt x="63" y="52"/>
                  </a:moveTo>
                  <a:cubicBezTo>
                    <a:pt x="63" y="61"/>
                    <a:pt x="49" y="67"/>
                    <a:pt x="31" y="67"/>
                  </a:cubicBezTo>
                  <a:cubicBezTo>
                    <a:pt x="14" y="67"/>
                    <a:pt x="0" y="61"/>
                    <a:pt x="0" y="52"/>
                  </a:cubicBezTo>
                  <a:cubicBezTo>
                    <a:pt x="0" y="45"/>
                    <a:pt x="9" y="40"/>
                    <a:pt x="22" y="38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11" y="42"/>
                    <a:pt x="3" y="47"/>
                    <a:pt x="3" y="52"/>
                  </a:cubicBezTo>
                  <a:cubicBezTo>
                    <a:pt x="3" y="58"/>
                    <a:pt x="14" y="64"/>
                    <a:pt x="31" y="64"/>
                  </a:cubicBezTo>
                  <a:cubicBezTo>
                    <a:pt x="48" y="64"/>
                    <a:pt x="60" y="58"/>
                    <a:pt x="60" y="52"/>
                  </a:cubicBezTo>
                  <a:cubicBezTo>
                    <a:pt x="60" y="47"/>
                    <a:pt x="51" y="42"/>
                    <a:pt x="38" y="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40"/>
                    <a:pt x="63" y="45"/>
                    <a:pt x="63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4" name="Freeform 55"/>
            <p:cNvSpPr>
              <a:spLocks noEditPoints="1"/>
            </p:cNvSpPr>
            <p:nvPr/>
          </p:nvSpPr>
          <p:spPr bwMode="auto">
            <a:xfrm>
              <a:off x="3916117" y="2413026"/>
              <a:ext cx="315665" cy="346017"/>
            </a:xfrm>
            <a:custGeom>
              <a:avLst/>
              <a:gdLst>
                <a:gd name="T0" fmla="*/ 31 w 63"/>
                <a:gd name="T1" fmla="*/ 45 h 67"/>
                <a:gd name="T2" fmla="*/ 42 w 63"/>
                <a:gd name="T3" fmla="*/ 33 h 67"/>
                <a:gd name="T4" fmla="*/ 52 w 63"/>
                <a:gd name="T5" fmla="*/ 33 h 67"/>
                <a:gd name="T6" fmla="*/ 52 w 63"/>
                <a:gd name="T7" fmla="*/ 0 h 67"/>
                <a:gd name="T8" fmla="*/ 11 w 63"/>
                <a:gd name="T9" fmla="*/ 0 h 67"/>
                <a:gd name="T10" fmla="*/ 11 w 63"/>
                <a:gd name="T11" fmla="*/ 33 h 67"/>
                <a:gd name="T12" fmla="*/ 21 w 63"/>
                <a:gd name="T13" fmla="*/ 33 h 67"/>
                <a:gd name="T14" fmla="*/ 31 w 63"/>
                <a:gd name="T15" fmla="*/ 45 h 67"/>
                <a:gd name="T16" fmla="*/ 15 w 63"/>
                <a:gd name="T17" fmla="*/ 29 h 67"/>
                <a:gd name="T18" fmla="*/ 15 w 63"/>
                <a:gd name="T19" fmla="*/ 4 h 67"/>
                <a:gd name="T20" fmla="*/ 48 w 63"/>
                <a:gd name="T21" fmla="*/ 4 h 67"/>
                <a:gd name="T22" fmla="*/ 48 w 63"/>
                <a:gd name="T23" fmla="*/ 29 h 67"/>
                <a:gd name="T24" fmla="*/ 45 w 63"/>
                <a:gd name="T25" fmla="*/ 29 h 67"/>
                <a:gd name="T26" fmla="*/ 17 w 63"/>
                <a:gd name="T27" fmla="*/ 29 h 67"/>
                <a:gd name="T28" fmla="*/ 15 w 63"/>
                <a:gd name="T29" fmla="*/ 29 h 67"/>
                <a:gd name="T30" fmla="*/ 25 w 63"/>
                <a:gd name="T31" fmla="*/ 47 h 67"/>
                <a:gd name="T32" fmla="*/ 29 w 63"/>
                <a:gd name="T33" fmla="*/ 45 h 67"/>
                <a:gd name="T34" fmla="*/ 30 w 63"/>
                <a:gd name="T35" fmla="*/ 46 h 67"/>
                <a:gd name="T36" fmla="*/ 31 w 63"/>
                <a:gd name="T37" fmla="*/ 47 h 67"/>
                <a:gd name="T38" fmla="*/ 33 w 63"/>
                <a:gd name="T39" fmla="*/ 46 h 67"/>
                <a:gd name="T40" fmla="*/ 34 w 63"/>
                <a:gd name="T41" fmla="*/ 45 h 67"/>
                <a:gd name="T42" fmla="*/ 37 w 63"/>
                <a:gd name="T43" fmla="*/ 47 h 67"/>
                <a:gd name="T44" fmla="*/ 31 w 63"/>
                <a:gd name="T45" fmla="*/ 50 h 67"/>
                <a:gd name="T46" fmla="*/ 25 w 63"/>
                <a:gd name="T47" fmla="*/ 47 h 67"/>
                <a:gd name="T48" fmla="*/ 8 w 63"/>
                <a:gd name="T49" fmla="*/ 50 h 67"/>
                <a:gd name="T50" fmla="*/ 31 w 63"/>
                <a:gd name="T51" fmla="*/ 59 h 67"/>
                <a:gd name="T52" fmla="*/ 54 w 63"/>
                <a:gd name="T53" fmla="*/ 50 h 67"/>
                <a:gd name="T54" fmla="*/ 37 w 63"/>
                <a:gd name="T55" fmla="*/ 41 h 67"/>
                <a:gd name="T56" fmla="*/ 34 w 63"/>
                <a:gd name="T57" fmla="*/ 44 h 67"/>
                <a:gd name="T58" fmla="*/ 44 w 63"/>
                <a:gd name="T59" fmla="*/ 48 h 67"/>
                <a:gd name="T60" fmla="*/ 31 w 63"/>
                <a:gd name="T61" fmla="*/ 51 h 67"/>
                <a:gd name="T62" fmla="*/ 18 w 63"/>
                <a:gd name="T63" fmla="*/ 48 h 67"/>
                <a:gd name="T64" fmla="*/ 28 w 63"/>
                <a:gd name="T65" fmla="*/ 44 h 67"/>
                <a:gd name="T66" fmla="*/ 25 w 63"/>
                <a:gd name="T67" fmla="*/ 41 h 67"/>
                <a:gd name="T68" fmla="*/ 8 w 63"/>
                <a:gd name="T69" fmla="*/ 50 h 67"/>
                <a:gd name="T70" fmla="*/ 16 w 63"/>
                <a:gd name="T71" fmla="*/ 48 h 67"/>
                <a:gd name="T72" fmla="*/ 31 w 63"/>
                <a:gd name="T73" fmla="*/ 53 h 67"/>
                <a:gd name="T74" fmla="*/ 46 w 63"/>
                <a:gd name="T75" fmla="*/ 48 h 67"/>
                <a:gd name="T76" fmla="*/ 42 w 63"/>
                <a:gd name="T77" fmla="*/ 44 h 67"/>
                <a:gd name="T78" fmla="*/ 52 w 63"/>
                <a:gd name="T79" fmla="*/ 50 h 67"/>
                <a:gd name="T80" fmla="*/ 31 w 63"/>
                <a:gd name="T81" fmla="*/ 57 h 67"/>
                <a:gd name="T82" fmla="*/ 10 w 63"/>
                <a:gd name="T83" fmla="*/ 50 h 67"/>
                <a:gd name="T84" fmla="*/ 20 w 63"/>
                <a:gd name="T85" fmla="*/ 44 h 67"/>
                <a:gd name="T86" fmla="*/ 16 w 63"/>
                <a:gd name="T87" fmla="*/ 48 h 67"/>
                <a:gd name="T88" fmla="*/ 63 w 63"/>
                <a:gd name="T89" fmla="*/ 52 h 67"/>
                <a:gd name="T90" fmla="*/ 31 w 63"/>
                <a:gd name="T91" fmla="*/ 67 h 67"/>
                <a:gd name="T92" fmla="*/ 0 w 63"/>
                <a:gd name="T93" fmla="*/ 52 h 67"/>
                <a:gd name="T94" fmla="*/ 22 w 63"/>
                <a:gd name="T95" fmla="*/ 38 h 67"/>
                <a:gd name="T96" fmla="*/ 25 w 63"/>
                <a:gd name="T97" fmla="*/ 40 h 67"/>
                <a:gd name="T98" fmla="*/ 3 w 63"/>
                <a:gd name="T99" fmla="*/ 52 h 67"/>
                <a:gd name="T100" fmla="*/ 31 w 63"/>
                <a:gd name="T101" fmla="*/ 64 h 67"/>
                <a:gd name="T102" fmla="*/ 60 w 63"/>
                <a:gd name="T103" fmla="*/ 52 h 67"/>
                <a:gd name="T104" fmla="*/ 38 w 63"/>
                <a:gd name="T105" fmla="*/ 40 h 67"/>
                <a:gd name="T106" fmla="*/ 40 w 63"/>
                <a:gd name="T107" fmla="*/ 38 h 67"/>
                <a:gd name="T108" fmla="*/ 63 w 63"/>
                <a:gd name="T109" fmla="*/ 5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3" h="67">
                  <a:moveTo>
                    <a:pt x="31" y="45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21" y="33"/>
                    <a:pt x="21" y="33"/>
                    <a:pt x="21" y="33"/>
                  </a:cubicBezTo>
                  <a:lnTo>
                    <a:pt x="31" y="45"/>
                  </a:lnTo>
                  <a:close/>
                  <a:moveTo>
                    <a:pt x="15" y="29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17" y="29"/>
                    <a:pt x="17" y="29"/>
                    <a:pt x="17" y="29"/>
                  </a:cubicBezTo>
                  <a:lnTo>
                    <a:pt x="15" y="29"/>
                  </a:lnTo>
                  <a:close/>
                  <a:moveTo>
                    <a:pt x="25" y="47"/>
                  </a:moveTo>
                  <a:cubicBezTo>
                    <a:pt x="25" y="46"/>
                    <a:pt x="27" y="45"/>
                    <a:pt x="29" y="45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1" y="47"/>
                    <a:pt x="31" y="47"/>
                  </a:cubicBezTo>
                  <a:cubicBezTo>
                    <a:pt x="32" y="47"/>
                    <a:pt x="32" y="46"/>
                    <a:pt x="33" y="46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6" y="45"/>
                    <a:pt x="37" y="46"/>
                    <a:pt x="37" y="47"/>
                  </a:cubicBezTo>
                  <a:cubicBezTo>
                    <a:pt x="37" y="49"/>
                    <a:pt x="34" y="50"/>
                    <a:pt x="31" y="50"/>
                  </a:cubicBezTo>
                  <a:cubicBezTo>
                    <a:pt x="28" y="50"/>
                    <a:pt x="25" y="49"/>
                    <a:pt x="25" y="47"/>
                  </a:cubicBezTo>
                  <a:close/>
                  <a:moveTo>
                    <a:pt x="8" y="50"/>
                  </a:moveTo>
                  <a:cubicBezTo>
                    <a:pt x="8" y="55"/>
                    <a:pt x="18" y="59"/>
                    <a:pt x="31" y="59"/>
                  </a:cubicBezTo>
                  <a:cubicBezTo>
                    <a:pt x="44" y="59"/>
                    <a:pt x="54" y="55"/>
                    <a:pt x="54" y="50"/>
                  </a:cubicBezTo>
                  <a:cubicBezTo>
                    <a:pt x="54" y="45"/>
                    <a:pt x="47" y="42"/>
                    <a:pt x="37" y="41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41" y="45"/>
                    <a:pt x="44" y="46"/>
                    <a:pt x="44" y="48"/>
                  </a:cubicBezTo>
                  <a:cubicBezTo>
                    <a:pt x="44" y="49"/>
                    <a:pt x="39" y="51"/>
                    <a:pt x="31" y="51"/>
                  </a:cubicBezTo>
                  <a:cubicBezTo>
                    <a:pt x="23" y="51"/>
                    <a:pt x="18" y="49"/>
                    <a:pt x="18" y="48"/>
                  </a:cubicBezTo>
                  <a:cubicBezTo>
                    <a:pt x="18" y="46"/>
                    <a:pt x="22" y="45"/>
                    <a:pt x="28" y="44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15" y="42"/>
                    <a:pt x="8" y="45"/>
                    <a:pt x="8" y="50"/>
                  </a:cubicBezTo>
                  <a:close/>
                  <a:moveTo>
                    <a:pt x="16" y="48"/>
                  </a:moveTo>
                  <a:cubicBezTo>
                    <a:pt x="16" y="51"/>
                    <a:pt x="24" y="53"/>
                    <a:pt x="31" y="53"/>
                  </a:cubicBezTo>
                  <a:cubicBezTo>
                    <a:pt x="39" y="53"/>
                    <a:pt x="46" y="51"/>
                    <a:pt x="46" y="48"/>
                  </a:cubicBezTo>
                  <a:cubicBezTo>
                    <a:pt x="46" y="46"/>
                    <a:pt x="45" y="44"/>
                    <a:pt x="42" y="44"/>
                  </a:cubicBezTo>
                  <a:cubicBezTo>
                    <a:pt x="48" y="45"/>
                    <a:pt x="52" y="47"/>
                    <a:pt x="52" y="50"/>
                  </a:cubicBezTo>
                  <a:cubicBezTo>
                    <a:pt x="52" y="53"/>
                    <a:pt x="44" y="57"/>
                    <a:pt x="31" y="57"/>
                  </a:cubicBezTo>
                  <a:cubicBezTo>
                    <a:pt x="19" y="57"/>
                    <a:pt x="10" y="53"/>
                    <a:pt x="10" y="50"/>
                  </a:cubicBezTo>
                  <a:cubicBezTo>
                    <a:pt x="10" y="47"/>
                    <a:pt x="14" y="45"/>
                    <a:pt x="20" y="44"/>
                  </a:cubicBezTo>
                  <a:cubicBezTo>
                    <a:pt x="18" y="44"/>
                    <a:pt x="16" y="46"/>
                    <a:pt x="16" y="48"/>
                  </a:cubicBezTo>
                  <a:close/>
                  <a:moveTo>
                    <a:pt x="63" y="52"/>
                  </a:moveTo>
                  <a:cubicBezTo>
                    <a:pt x="63" y="61"/>
                    <a:pt x="49" y="67"/>
                    <a:pt x="31" y="67"/>
                  </a:cubicBezTo>
                  <a:cubicBezTo>
                    <a:pt x="14" y="67"/>
                    <a:pt x="0" y="61"/>
                    <a:pt x="0" y="52"/>
                  </a:cubicBezTo>
                  <a:cubicBezTo>
                    <a:pt x="0" y="45"/>
                    <a:pt x="9" y="40"/>
                    <a:pt x="22" y="38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11" y="42"/>
                    <a:pt x="3" y="47"/>
                    <a:pt x="3" y="52"/>
                  </a:cubicBezTo>
                  <a:cubicBezTo>
                    <a:pt x="3" y="58"/>
                    <a:pt x="14" y="64"/>
                    <a:pt x="31" y="64"/>
                  </a:cubicBezTo>
                  <a:cubicBezTo>
                    <a:pt x="48" y="64"/>
                    <a:pt x="60" y="58"/>
                    <a:pt x="60" y="52"/>
                  </a:cubicBezTo>
                  <a:cubicBezTo>
                    <a:pt x="60" y="47"/>
                    <a:pt x="51" y="42"/>
                    <a:pt x="38" y="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40"/>
                    <a:pt x="63" y="45"/>
                    <a:pt x="63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5" name="Freeform 114"/>
            <p:cNvSpPr>
              <a:spLocks noEditPoints="1"/>
            </p:cNvSpPr>
            <p:nvPr/>
          </p:nvSpPr>
          <p:spPr bwMode="auto">
            <a:xfrm>
              <a:off x="5761237" y="3485094"/>
              <a:ext cx="301290" cy="301289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6" name="Freeform 36"/>
            <p:cNvSpPr>
              <a:spLocks noEditPoints="1"/>
            </p:cNvSpPr>
            <p:nvPr/>
          </p:nvSpPr>
          <p:spPr bwMode="auto">
            <a:xfrm>
              <a:off x="6044340" y="5512059"/>
              <a:ext cx="368224" cy="307574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7" name="Freeform 34"/>
            <p:cNvSpPr>
              <a:spLocks noEditPoints="1"/>
            </p:cNvSpPr>
            <p:nvPr/>
          </p:nvSpPr>
          <p:spPr bwMode="auto">
            <a:xfrm>
              <a:off x="6461247" y="6320200"/>
              <a:ext cx="315804" cy="423639"/>
            </a:xfrm>
            <a:custGeom>
              <a:avLst/>
              <a:gdLst>
                <a:gd name="T0" fmla="*/ 13 w 52"/>
                <a:gd name="T1" fmla="*/ 18 h 70"/>
                <a:gd name="T2" fmla="*/ 12 w 52"/>
                <a:gd name="T3" fmla="*/ 17 h 70"/>
                <a:gd name="T4" fmla="*/ 11 w 52"/>
                <a:gd name="T5" fmla="*/ 15 h 70"/>
                <a:gd name="T6" fmla="*/ 51 w 52"/>
                <a:gd name="T7" fmla="*/ 50 h 70"/>
                <a:gd name="T8" fmla="*/ 49 w 52"/>
                <a:gd name="T9" fmla="*/ 60 h 70"/>
                <a:gd name="T10" fmla="*/ 51 w 52"/>
                <a:gd name="T11" fmla="*/ 69 h 70"/>
                <a:gd name="T12" fmla="*/ 0 w 52"/>
                <a:gd name="T13" fmla="*/ 69 h 70"/>
                <a:gd name="T14" fmla="*/ 1 w 52"/>
                <a:gd name="T15" fmla="*/ 60 h 70"/>
                <a:gd name="T16" fmla="*/ 4 w 52"/>
                <a:gd name="T17" fmla="*/ 45 h 70"/>
                <a:gd name="T18" fmla="*/ 19 w 52"/>
                <a:gd name="T19" fmla="*/ 27 h 70"/>
                <a:gd name="T20" fmla="*/ 15 w 52"/>
                <a:gd name="T21" fmla="*/ 30 h 70"/>
                <a:gd name="T22" fmla="*/ 10 w 52"/>
                <a:gd name="T23" fmla="*/ 34 h 70"/>
                <a:gd name="T24" fmla="*/ 2 w 52"/>
                <a:gd name="T25" fmla="*/ 28 h 70"/>
                <a:gd name="T26" fmla="*/ 8 w 52"/>
                <a:gd name="T27" fmla="*/ 14 h 70"/>
                <a:gd name="T28" fmla="*/ 13 w 52"/>
                <a:gd name="T29" fmla="*/ 5 h 70"/>
                <a:gd name="T30" fmla="*/ 12 w 52"/>
                <a:gd name="T31" fmla="*/ 0 h 70"/>
                <a:gd name="T32" fmla="*/ 12 w 52"/>
                <a:gd name="T33" fmla="*/ 0 h 70"/>
                <a:gd name="T34" fmla="*/ 14 w 52"/>
                <a:gd name="T35" fmla="*/ 0 h 70"/>
                <a:gd name="T36" fmla="*/ 43 w 52"/>
                <a:gd name="T37" fmla="*/ 13 h 70"/>
                <a:gd name="T38" fmla="*/ 51 w 52"/>
                <a:gd name="T39" fmla="*/ 47 h 70"/>
                <a:gd name="T40" fmla="*/ 2 w 52"/>
                <a:gd name="T41" fmla="*/ 62 h 70"/>
                <a:gd name="T42" fmla="*/ 48 w 52"/>
                <a:gd name="T43" fmla="*/ 62 h 70"/>
                <a:gd name="T44" fmla="*/ 2 w 52"/>
                <a:gd name="T45" fmla="*/ 62 h 70"/>
                <a:gd name="T46" fmla="*/ 6 w 52"/>
                <a:gd name="T47" fmla="*/ 56 h 70"/>
                <a:gd name="T48" fmla="*/ 44 w 52"/>
                <a:gd name="T49" fmla="*/ 60 h 70"/>
                <a:gd name="T50" fmla="*/ 12 w 52"/>
                <a:gd name="T51" fmla="*/ 41 h 70"/>
                <a:gd name="T52" fmla="*/ 6 w 52"/>
                <a:gd name="T53" fmla="*/ 54 h 70"/>
                <a:gd name="T54" fmla="*/ 15 w 52"/>
                <a:gd name="T55" fmla="*/ 42 h 70"/>
                <a:gd name="T56" fmla="*/ 12 w 52"/>
                <a:gd name="T57" fmla="*/ 48 h 70"/>
                <a:gd name="T58" fmla="*/ 41 w 52"/>
                <a:gd name="T59" fmla="*/ 54 h 70"/>
                <a:gd name="T60" fmla="*/ 39 w 52"/>
                <a:gd name="T61" fmla="*/ 17 h 70"/>
                <a:gd name="T62" fmla="*/ 22 w 52"/>
                <a:gd name="T63" fmla="*/ 6 h 70"/>
                <a:gd name="T64" fmla="*/ 20 w 52"/>
                <a:gd name="T65" fmla="*/ 5 h 70"/>
                <a:gd name="T66" fmla="*/ 18 w 52"/>
                <a:gd name="T67" fmla="*/ 4 h 70"/>
                <a:gd name="T68" fmla="*/ 19 w 52"/>
                <a:gd name="T69" fmla="*/ 7 h 70"/>
                <a:gd name="T70" fmla="*/ 17 w 52"/>
                <a:gd name="T71" fmla="*/ 8 h 70"/>
                <a:gd name="T72" fmla="*/ 11 w 52"/>
                <a:gd name="T73" fmla="*/ 14 h 70"/>
                <a:gd name="T74" fmla="*/ 4 w 52"/>
                <a:gd name="T75" fmla="*/ 28 h 70"/>
                <a:gd name="T76" fmla="*/ 10 w 52"/>
                <a:gd name="T77" fmla="*/ 31 h 70"/>
                <a:gd name="T78" fmla="*/ 16 w 52"/>
                <a:gd name="T79" fmla="*/ 25 h 70"/>
                <a:gd name="T80" fmla="*/ 21 w 52"/>
                <a:gd name="T81" fmla="*/ 25 h 70"/>
                <a:gd name="T82" fmla="*/ 30 w 52"/>
                <a:gd name="T83" fmla="*/ 19 h 70"/>
                <a:gd name="T84" fmla="*/ 44 w 52"/>
                <a:gd name="T85" fmla="*/ 36 h 70"/>
                <a:gd name="T86" fmla="*/ 40 w 52"/>
                <a:gd name="T87" fmla="*/ 16 h 70"/>
                <a:gd name="T88" fmla="*/ 43 w 52"/>
                <a:gd name="T89" fmla="*/ 53 h 70"/>
                <a:gd name="T90" fmla="*/ 44 w 52"/>
                <a:gd name="T91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" h="70">
                  <a:moveTo>
                    <a:pt x="16" y="14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1" y="18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6"/>
                  </a:cubicBezTo>
                  <a:cubicBezTo>
                    <a:pt x="10" y="16"/>
                    <a:pt x="10" y="15"/>
                    <a:pt x="11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6" y="14"/>
                  </a:cubicBezTo>
                  <a:close/>
                  <a:moveTo>
                    <a:pt x="51" y="50"/>
                  </a:moveTo>
                  <a:cubicBezTo>
                    <a:pt x="46" y="54"/>
                    <a:pt x="46" y="54"/>
                    <a:pt x="46" y="54"/>
                  </a:cubicBezTo>
                  <a:cubicBezTo>
                    <a:pt x="48" y="55"/>
                    <a:pt x="49" y="56"/>
                    <a:pt x="49" y="58"/>
                  </a:cubicBezTo>
                  <a:cubicBezTo>
                    <a:pt x="49" y="59"/>
                    <a:pt x="49" y="59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0" y="60"/>
                    <a:pt x="51" y="60"/>
                    <a:pt x="51" y="6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0" y="70"/>
                    <a:pt x="49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9"/>
                    <a:pt x="0" y="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0"/>
                    <a:pt x="0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9"/>
                    <a:pt x="1" y="59"/>
                    <a:pt x="1" y="58"/>
                  </a:cubicBezTo>
                  <a:cubicBezTo>
                    <a:pt x="1" y="57"/>
                    <a:pt x="2" y="55"/>
                    <a:pt x="3" y="54"/>
                  </a:cubicBezTo>
                  <a:cubicBezTo>
                    <a:pt x="3" y="53"/>
                    <a:pt x="2" y="49"/>
                    <a:pt x="4" y="45"/>
                  </a:cubicBezTo>
                  <a:cubicBezTo>
                    <a:pt x="5" y="43"/>
                    <a:pt x="8" y="41"/>
                    <a:pt x="11" y="39"/>
                  </a:cubicBezTo>
                  <a:cubicBezTo>
                    <a:pt x="13" y="37"/>
                    <a:pt x="16" y="35"/>
                    <a:pt x="18" y="33"/>
                  </a:cubicBezTo>
                  <a:cubicBezTo>
                    <a:pt x="19" y="31"/>
                    <a:pt x="19" y="29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7" y="27"/>
                    <a:pt x="16" y="27"/>
                  </a:cubicBezTo>
                  <a:cubicBezTo>
                    <a:pt x="16" y="27"/>
                    <a:pt x="15" y="28"/>
                    <a:pt x="15" y="30"/>
                  </a:cubicBezTo>
                  <a:cubicBezTo>
                    <a:pt x="14" y="31"/>
                    <a:pt x="14" y="32"/>
                    <a:pt x="13" y="32"/>
                  </a:cubicBezTo>
                  <a:cubicBezTo>
                    <a:pt x="13" y="33"/>
                    <a:pt x="12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9" y="34"/>
                    <a:pt x="8" y="33"/>
                    <a:pt x="7" y="32"/>
                  </a:cubicBezTo>
                  <a:cubicBezTo>
                    <a:pt x="6" y="32"/>
                    <a:pt x="6" y="32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5"/>
                    <a:pt x="2" y="23"/>
                    <a:pt x="4" y="20"/>
                  </a:cubicBezTo>
                  <a:cubicBezTo>
                    <a:pt x="7" y="17"/>
                    <a:pt x="8" y="15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9" y="12"/>
                    <a:pt x="14" y="6"/>
                  </a:cubicBezTo>
                  <a:cubicBezTo>
                    <a:pt x="14" y="6"/>
                    <a:pt x="14" y="5"/>
                    <a:pt x="13" y="5"/>
                  </a:cubicBezTo>
                  <a:cubicBezTo>
                    <a:pt x="13" y="4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8" y="1"/>
                    <a:pt x="20" y="2"/>
                  </a:cubicBezTo>
                  <a:cubicBezTo>
                    <a:pt x="21" y="2"/>
                    <a:pt x="23" y="2"/>
                    <a:pt x="24" y="2"/>
                  </a:cubicBezTo>
                  <a:cubicBezTo>
                    <a:pt x="30" y="2"/>
                    <a:pt x="37" y="4"/>
                    <a:pt x="43" y="13"/>
                  </a:cubicBezTo>
                  <a:cubicBezTo>
                    <a:pt x="48" y="22"/>
                    <a:pt x="47" y="30"/>
                    <a:pt x="47" y="36"/>
                  </a:cubicBezTo>
                  <a:cubicBezTo>
                    <a:pt x="47" y="39"/>
                    <a:pt x="46" y="41"/>
                    <a:pt x="47" y="42"/>
                  </a:cubicBezTo>
                  <a:cubicBezTo>
                    <a:pt x="48" y="45"/>
                    <a:pt x="51" y="47"/>
                    <a:pt x="51" y="47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9"/>
                    <a:pt x="52" y="49"/>
                    <a:pt x="51" y="50"/>
                  </a:cubicBezTo>
                  <a:close/>
                  <a:moveTo>
                    <a:pt x="2" y="62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6" y="62"/>
                    <a:pt x="6" y="62"/>
                    <a:pt x="6" y="62"/>
                  </a:cubicBezTo>
                  <a:lnTo>
                    <a:pt x="2" y="62"/>
                  </a:lnTo>
                  <a:close/>
                  <a:moveTo>
                    <a:pt x="47" y="58"/>
                  </a:moveTo>
                  <a:cubicBezTo>
                    <a:pt x="47" y="57"/>
                    <a:pt x="46" y="56"/>
                    <a:pt x="44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6"/>
                    <a:pt x="3" y="57"/>
                    <a:pt x="3" y="58"/>
                  </a:cubicBezTo>
                  <a:cubicBezTo>
                    <a:pt x="3" y="59"/>
                    <a:pt x="4" y="60"/>
                    <a:pt x="6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6" y="60"/>
                    <a:pt x="47" y="59"/>
                    <a:pt x="47" y="58"/>
                  </a:cubicBezTo>
                  <a:close/>
                  <a:moveTo>
                    <a:pt x="20" y="34"/>
                  </a:moveTo>
                  <a:cubicBezTo>
                    <a:pt x="18" y="36"/>
                    <a:pt x="15" y="39"/>
                    <a:pt x="12" y="41"/>
                  </a:cubicBezTo>
                  <a:cubicBezTo>
                    <a:pt x="10" y="43"/>
                    <a:pt x="7" y="45"/>
                    <a:pt x="7" y="46"/>
                  </a:cubicBezTo>
                  <a:cubicBezTo>
                    <a:pt x="4" y="50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3"/>
                    <a:pt x="8" y="49"/>
                    <a:pt x="10" y="46"/>
                  </a:cubicBezTo>
                  <a:cubicBezTo>
                    <a:pt x="13" y="44"/>
                    <a:pt x="15" y="42"/>
                    <a:pt x="15" y="42"/>
                  </a:cubicBezTo>
                  <a:cubicBezTo>
                    <a:pt x="16" y="42"/>
                    <a:pt x="16" y="42"/>
                    <a:pt x="17" y="43"/>
                  </a:cubicBezTo>
                  <a:cubicBezTo>
                    <a:pt x="17" y="43"/>
                    <a:pt x="17" y="44"/>
                    <a:pt x="16" y="44"/>
                  </a:cubicBezTo>
                  <a:cubicBezTo>
                    <a:pt x="16" y="44"/>
                    <a:pt x="14" y="46"/>
                    <a:pt x="12" y="48"/>
                  </a:cubicBezTo>
                  <a:cubicBezTo>
                    <a:pt x="10" y="50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3"/>
                    <a:pt x="39" y="49"/>
                    <a:pt x="39" y="45"/>
                  </a:cubicBezTo>
                  <a:cubicBezTo>
                    <a:pt x="39" y="44"/>
                    <a:pt x="39" y="42"/>
                    <a:pt x="40" y="40"/>
                  </a:cubicBezTo>
                  <a:cubicBezTo>
                    <a:pt x="40" y="35"/>
                    <a:pt x="42" y="26"/>
                    <a:pt x="39" y="17"/>
                  </a:cubicBezTo>
                  <a:cubicBezTo>
                    <a:pt x="35" y="7"/>
                    <a:pt x="26" y="6"/>
                    <a:pt x="23" y="6"/>
                  </a:cubicBezTo>
                  <a:cubicBezTo>
                    <a:pt x="23" y="6"/>
                    <a:pt x="22" y="7"/>
                    <a:pt x="22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2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3"/>
                    <a:pt x="16" y="3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4" y="10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8"/>
                    <a:pt x="6" y="22"/>
                  </a:cubicBezTo>
                  <a:cubicBezTo>
                    <a:pt x="4" y="24"/>
                    <a:pt x="4" y="26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9"/>
                    <a:pt x="6" y="29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2" y="30"/>
                    <a:pt x="12" y="30"/>
                    <a:pt x="12" y="29"/>
                  </a:cubicBezTo>
                  <a:cubicBezTo>
                    <a:pt x="13" y="27"/>
                    <a:pt x="14" y="24"/>
                    <a:pt x="16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0" y="25"/>
                    <a:pt x="20" y="24"/>
                    <a:pt x="20" y="24"/>
                  </a:cubicBezTo>
                  <a:cubicBezTo>
                    <a:pt x="21" y="24"/>
                    <a:pt x="21" y="24"/>
                    <a:pt x="21" y="25"/>
                  </a:cubicBezTo>
                  <a:cubicBezTo>
                    <a:pt x="26" y="24"/>
                    <a:pt x="27" y="19"/>
                    <a:pt x="28" y="19"/>
                  </a:cubicBezTo>
                  <a:cubicBezTo>
                    <a:pt x="28" y="18"/>
                    <a:pt x="28" y="18"/>
                    <a:pt x="29" y="18"/>
                  </a:cubicBezTo>
                  <a:cubicBezTo>
                    <a:pt x="29" y="18"/>
                    <a:pt x="30" y="19"/>
                    <a:pt x="30" y="19"/>
                  </a:cubicBezTo>
                  <a:cubicBezTo>
                    <a:pt x="29" y="19"/>
                    <a:pt x="28" y="25"/>
                    <a:pt x="22" y="27"/>
                  </a:cubicBezTo>
                  <a:cubicBezTo>
                    <a:pt x="22" y="29"/>
                    <a:pt x="21" y="32"/>
                    <a:pt x="20" y="34"/>
                  </a:cubicBezTo>
                  <a:close/>
                  <a:moveTo>
                    <a:pt x="44" y="36"/>
                  </a:moveTo>
                  <a:cubicBezTo>
                    <a:pt x="45" y="30"/>
                    <a:pt x="45" y="22"/>
                    <a:pt x="40" y="14"/>
                  </a:cubicBezTo>
                  <a:cubicBezTo>
                    <a:pt x="37" y="8"/>
                    <a:pt x="32" y="6"/>
                    <a:pt x="28" y="5"/>
                  </a:cubicBezTo>
                  <a:cubicBezTo>
                    <a:pt x="33" y="6"/>
                    <a:pt x="38" y="9"/>
                    <a:pt x="40" y="16"/>
                  </a:cubicBezTo>
                  <a:cubicBezTo>
                    <a:pt x="44" y="26"/>
                    <a:pt x="42" y="35"/>
                    <a:pt x="42" y="41"/>
                  </a:cubicBezTo>
                  <a:cubicBezTo>
                    <a:pt x="41" y="42"/>
                    <a:pt x="41" y="44"/>
                    <a:pt x="41" y="45"/>
                  </a:cubicBezTo>
                  <a:cubicBezTo>
                    <a:pt x="41" y="48"/>
                    <a:pt x="42" y="51"/>
                    <a:pt x="43" y="53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8" y="47"/>
                    <a:pt x="46" y="45"/>
                    <a:pt x="45" y="43"/>
                  </a:cubicBezTo>
                  <a:cubicBezTo>
                    <a:pt x="44" y="41"/>
                    <a:pt x="44" y="39"/>
                    <a:pt x="4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8" name="Freeform 41"/>
            <p:cNvSpPr>
              <a:spLocks noEditPoints="1"/>
            </p:cNvSpPr>
            <p:nvPr/>
          </p:nvSpPr>
          <p:spPr bwMode="auto">
            <a:xfrm>
              <a:off x="5182947" y="6402039"/>
              <a:ext cx="354914" cy="343084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9" name="Freeform 54"/>
            <p:cNvSpPr>
              <a:spLocks noEditPoints="1"/>
            </p:cNvSpPr>
            <p:nvPr/>
          </p:nvSpPr>
          <p:spPr bwMode="auto">
            <a:xfrm>
              <a:off x="7515450" y="3586495"/>
              <a:ext cx="304249" cy="353403"/>
            </a:xfrm>
            <a:custGeom>
              <a:avLst/>
              <a:gdLst>
                <a:gd name="T0" fmla="*/ 31 w 62"/>
                <a:gd name="T1" fmla="*/ 49 h 70"/>
                <a:gd name="T2" fmla="*/ 45 w 62"/>
                <a:gd name="T3" fmla="*/ 35 h 70"/>
                <a:gd name="T4" fmla="*/ 45 w 62"/>
                <a:gd name="T5" fmla="*/ 8 h 70"/>
                <a:gd name="T6" fmla="*/ 17 w 62"/>
                <a:gd name="T7" fmla="*/ 8 h 70"/>
                <a:gd name="T8" fmla="*/ 17 w 62"/>
                <a:gd name="T9" fmla="*/ 35 h 70"/>
                <a:gd name="T10" fmla="*/ 31 w 62"/>
                <a:gd name="T11" fmla="*/ 49 h 70"/>
                <a:gd name="T12" fmla="*/ 31 w 62"/>
                <a:gd name="T13" fmla="*/ 8 h 70"/>
                <a:gd name="T14" fmla="*/ 44 w 62"/>
                <a:gd name="T15" fmla="*/ 21 h 70"/>
                <a:gd name="T16" fmla="*/ 31 w 62"/>
                <a:gd name="T17" fmla="*/ 34 h 70"/>
                <a:gd name="T18" fmla="*/ 18 w 62"/>
                <a:gd name="T19" fmla="*/ 21 h 70"/>
                <a:gd name="T20" fmla="*/ 31 w 62"/>
                <a:gd name="T21" fmla="*/ 8 h 70"/>
                <a:gd name="T22" fmla="*/ 25 w 62"/>
                <a:gd name="T23" fmla="*/ 50 h 70"/>
                <a:gd name="T24" fmla="*/ 27 w 62"/>
                <a:gd name="T25" fmla="*/ 48 h 70"/>
                <a:gd name="T26" fmla="*/ 30 w 62"/>
                <a:gd name="T27" fmla="*/ 50 h 70"/>
                <a:gd name="T28" fmla="*/ 31 w 62"/>
                <a:gd name="T29" fmla="*/ 51 h 70"/>
                <a:gd name="T30" fmla="*/ 32 w 62"/>
                <a:gd name="T31" fmla="*/ 50 h 70"/>
                <a:gd name="T32" fmla="*/ 34 w 62"/>
                <a:gd name="T33" fmla="*/ 48 h 70"/>
                <a:gd name="T34" fmla="*/ 37 w 62"/>
                <a:gd name="T35" fmla="*/ 50 h 70"/>
                <a:gd name="T36" fmla="*/ 31 w 62"/>
                <a:gd name="T37" fmla="*/ 53 h 70"/>
                <a:gd name="T38" fmla="*/ 25 w 62"/>
                <a:gd name="T39" fmla="*/ 50 h 70"/>
                <a:gd name="T40" fmla="*/ 8 w 62"/>
                <a:gd name="T41" fmla="*/ 53 h 70"/>
                <a:gd name="T42" fmla="*/ 31 w 62"/>
                <a:gd name="T43" fmla="*/ 62 h 70"/>
                <a:gd name="T44" fmla="*/ 54 w 62"/>
                <a:gd name="T45" fmla="*/ 53 h 70"/>
                <a:gd name="T46" fmla="*/ 39 w 62"/>
                <a:gd name="T47" fmla="*/ 44 h 70"/>
                <a:gd name="T48" fmla="*/ 35 w 62"/>
                <a:gd name="T49" fmla="*/ 47 h 70"/>
                <a:gd name="T50" fmla="*/ 44 w 62"/>
                <a:gd name="T51" fmla="*/ 51 h 70"/>
                <a:gd name="T52" fmla="*/ 31 w 62"/>
                <a:gd name="T53" fmla="*/ 54 h 70"/>
                <a:gd name="T54" fmla="*/ 18 w 62"/>
                <a:gd name="T55" fmla="*/ 51 h 70"/>
                <a:gd name="T56" fmla="*/ 26 w 62"/>
                <a:gd name="T57" fmla="*/ 47 h 70"/>
                <a:gd name="T58" fmla="*/ 23 w 62"/>
                <a:gd name="T59" fmla="*/ 44 h 70"/>
                <a:gd name="T60" fmla="*/ 8 w 62"/>
                <a:gd name="T61" fmla="*/ 53 h 70"/>
                <a:gd name="T62" fmla="*/ 16 w 62"/>
                <a:gd name="T63" fmla="*/ 51 h 70"/>
                <a:gd name="T64" fmla="*/ 31 w 62"/>
                <a:gd name="T65" fmla="*/ 56 h 70"/>
                <a:gd name="T66" fmla="*/ 46 w 62"/>
                <a:gd name="T67" fmla="*/ 51 h 70"/>
                <a:gd name="T68" fmla="*/ 42 w 62"/>
                <a:gd name="T69" fmla="*/ 47 h 70"/>
                <a:gd name="T70" fmla="*/ 52 w 62"/>
                <a:gd name="T71" fmla="*/ 53 h 70"/>
                <a:gd name="T72" fmla="*/ 31 w 62"/>
                <a:gd name="T73" fmla="*/ 60 h 70"/>
                <a:gd name="T74" fmla="*/ 10 w 62"/>
                <a:gd name="T75" fmla="*/ 53 h 70"/>
                <a:gd name="T76" fmla="*/ 20 w 62"/>
                <a:gd name="T77" fmla="*/ 47 h 70"/>
                <a:gd name="T78" fmla="*/ 16 w 62"/>
                <a:gd name="T79" fmla="*/ 51 h 70"/>
                <a:gd name="T80" fmla="*/ 62 w 62"/>
                <a:gd name="T81" fmla="*/ 55 h 70"/>
                <a:gd name="T82" fmla="*/ 31 w 62"/>
                <a:gd name="T83" fmla="*/ 70 h 70"/>
                <a:gd name="T84" fmla="*/ 0 w 62"/>
                <a:gd name="T85" fmla="*/ 55 h 70"/>
                <a:gd name="T86" fmla="*/ 20 w 62"/>
                <a:gd name="T87" fmla="*/ 41 h 70"/>
                <a:gd name="T88" fmla="*/ 23 w 62"/>
                <a:gd name="T89" fmla="*/ 44 h 70"/>
                <a:gd name="T90" fmla="*/ 3 w 62"/>
                <a:gd name="T91" fmla="*/ 55 h 70"/>
                <a:gd name="T92" fmla="*/ 31 w 62"/>
                <a:gd name="T93" fmla="*/ 67 h 70"/>
                <a:gd name="T94" fmla="*/ 59 w 62"/>
                <a:gd name="T95" fmla="*/ 55 h 70"/>
                <a:gd name="T96" fmla="*/ 39 w 62"/>
                <a:gd name="T97" fmla="*/ 44 h 70"/>
                <a:gd name="T98" fmla="*/ 42 w 62"/>
                <a:gd name="T99" fmla="*/ 41 h 70"/>
                <a:gd name="T100" fmla="*/ 62 w 62"/>
                <a:gd name="T101" fmla="*/ 5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" h="70">
                  <a:moveTo>
                    <a:pt x="31" y="49"/>
                  </a:moveTo>
                  <a:cubicBezTo>
                    <a:pt x="45" y="35"/>
                    <a:pt x="45" y="35"/>
                    <a:pt x="45" y="35"/>
                  </a:cubicBezTo>
                  <a:cubicBezTo>
                    <a:pt x="52" y="27"/>
                    <a:pt x="52" y="15"/>
                    <a:pt x="45" y="8"/>
                  </a:cubicBezTo>
                  <a:cubicBezTo>
                    <a:pt x="37" y="0"/>
                    <a:pt x="25" y="0"/>
                    <a:pt x="17" y="8"/>
                  </a:cubicBezTo>
                  <a:cubicBezTo>
                    <a:pt x="10" y="15"/>
                    <a:pt x="10" y="27"/>
                    <a:pt x="17" y="35"/>
                  </a:cubicBezTo>
                  <a:lnTo>
                    <a:pt x="31" y="49"/>
                  </a:lnTo>
                  <a:close/>
                  <a:moveTo>
                    <a:pt x="31" y="8"/>
                  </a:moveTo>
                  <a:cubicBezTo>
                    <a:pt x="38" y="8"/>
                    <a:pt x="44" y="14"/>
                    <a:pt x="44" y="21"/>
                  </a:cubicBezTo>
                  <a:cubicBezTo>
                    <a:pt x="44" y="29"/>
                    <a:pt x="38" y="34"/>
                    <a:pt x="31" y="34"/>
                  </a:cubicBezTo>
                  <a:cubicBezTo>
                    <a:pt x="24" y="34"/>
                    <a:pt x="18" y="29"/>
                    <a:pt x="18" y="21"/>
                  </a:cubicBezTo>
                  <a:cubicBezTo>
                    <a:pt x="18" y="14"/>
                    <a:pt x="24" y="8"/>
                    <a:pt x="31" y="8"/>
                  </a:cubicBezTo>
                  <a:close/>
                  <a:moveTo>
                    <a:pt x="25" y="50"/>
                  </a:moveTo>
                  <a:cubicBezTo>
                    <a:pt x="25" y="49"/>
                    <a:pt x="26" y="49"/>
                    <a:pt x="27" y="48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51"/>
                    <a:pt x="30" y="51"/>
                    <a:pt x="31" y="51"/>
                  </a:cubicBezTo>
                  <a:cubicBezTo>
                    <a:pt x="31" y="51"/>
                    <a:pt x="32" y="51"/>
                    <a:pt x="32" y="50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9"/>
                    <a:pt x="37" y="49"/>
                    <a:pt x="37" y="50"/>
                  </a:cubicBezTo>
                  <a:cubicBezTo>
                    <a:pt x="37" y="52"/>
                    <a:pt x="34" y="53"/>
                    <a:pt x="31" y="53"/>
                  </a:cubicBezTo>
                  <a:cubicBezTo>
                    <a:pt x="28" y="53"/>
                    <a:pt x="25" y="52"/>
                    <a:pt x="25" y="50"/>
                  </a:cubicBezTo>
                  <a:close/>
                  <a:moveTo>
                    <a:pt x="8" y="53"/>
                  </a:moveTo>
                  <a:cubicBezTo>
                    <a:pt x="8" y="58"/>
                    <a:pt x="18" y="62"/>
                    <a:pt x="31" y="62"/>
                  </a:cubicBezTo>
                  <a:cubicBezTo>
                    <a:pt x="44" y="62"/>
                    <a:pt x="54" y="58"/>
                    <a:pt x="54" y="53"/>
                  </a:cubicBezTo>
                  <a:cubicBezTo>
                    <a:pt x="54" y="49"/>
                    <a:pt x="48" y="45"/>
                    <a:pt x="39" y="4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48"/>
                    <a:pt x="44" y="49"/>
                    <a:pt x="44" y="51"/>
                  </a:cubicBezTo>
                  <a:cubicBezTo>
                    <a:pt x="44" y="52"/>
                    <a:pt x="39" y="54"/>
                    <a:pt x="31" y="54"/>
                  </a:cubicBezTo>
                  <a:cubicBezTo>
                    <a:pt x="23" y="54"/>
                    <a:pt x="18" y="52"/>
                    <a:pt x="18" y="51"/>
                  </a:cubicBezTo>
                  <a:cubicBezTo>
                    <a:pt x="18" y="49"/>
                    <a:pt x="21" y="48"/>
                    <a:pt x="26" y="4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4" y="45"/>
                    <a:pt x="8" y="49"/>
                    <a:pt x="8" y="53"/>
                  </a:cubicBezTo>
                  <a:close/>
                  <a:moveTo>
                    <a:pt x="16" y="51"/>
                  </a:moveTo>
                  <a:cubicBezTo>
                    <a:pt x="16" y="54"/>
                    <a:pt x="23" y="56"/>
                    <a:pt x="31" y="56"/>
                  </a:cubicBezTo>
                  <a:cubicBezTo>
                    <a:pt x="39" y="56"/>
                    <a:pt x="46" y="54"/>
                    <a:pt x="46" y="51"/>
                  </a:cubicBezTo>
                  <a:cubicBezTo>
                    <a:pt x="46" y="49"/>
                    <a:pt x="44" y="47"/>
                    <a:pt x="42" y="47"/>
                  </a:cubicBezTo>
                  <a:cubicBezTo>
                    <a:pt x="48" y="48"/>
                    <a:pt x="52" y="50"/>
                    <a:pt x="52" y="53"/>
                  </a:cubicBezTo>
                  <a:cubicBezTo>
                    <a:pt x="52" y="56"/>
                    <a:pt x="43" y="60"/>
                    <a:pt x="31" y="60"/>
                  </a:cubicBezTo>
                  <a:cubicBezTo>
                    <a:pt x="19" y="60"/>
                    <a:pt x="10" y="56"/>
                    <a:pt x="10" y="53"/>
                  </a:cubicBezTo>
                  <a:cubicBezTo>
                    <a:pt x="10" y="50"/>
                    <a:pt x="14" y="48"/>
                    <a:pt x="20" y="47"/>
                  </a:cubicBezTo>
                  <a:cubicBezTo>
                    <a:pt x="17" y="47"/>
                    <a:pt x="16" y="49"/>
                    <a:pt x="16" y="51"/>
                  </a:cubicBezTo>
                  <a:close/>
                  <a:moveTo>
                    <a:pt x="62" y="55"/>
                  </a:moveTo>
                  <a:cubicBezTo>
                    <a:pt x="62" y="64"/>
                    <a:pt x="49" y="70"/>
                    <a:pt x="31" y="70"/>
                  </a:cubicBezTo>
                  <a:cubicBezTo>
                    <a:pt x="13" y="70"/>
                    <a:pt x="0" y="64"/>
                    <a:pt x="0" y="55"/>
                  </a:cubicBezTo>
                  <a:cubicBezTo>
                    <a:pt x="0" y="49"/>
                    <a:pt x="8" y="43"/>
                    <a:pt x="20" y="41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0" y="45"/>
                    <a:pt x="3" y="50"/>
                    <a:pt x="3" y="55"/>
                  </a:cubicBezTo>
                  <a:cubicBezTo>
                    <a:pt x="3" y="61"/>
                    <a:pt x="14" y="67"/>
                    <a:pt x="31" y="67"/>
                  </a:cubicBezTo>
                  <a:cubicBezTo>
                    <a:pt x="48" y="67"/>
                    <a:pt x="59" y="61"/>
                    <a:pt x="59" y="55"/>
                  </a:cubicBezTo>
                  <a:cubicBezTo>
                    <a:pt x="59" y="50"/>
                    <a:pt x="51" y="45"/>
                    <a:pt x="39" y="44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4" y="43"/>
                    <a:pt x="62" y="49"/>
                    <a:pt x="6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0" name="Freeform 119"/>
            <p:cNvSpPr>
              <a:spLocks noEditPoints="1"/>
            </p:cNvSpPr>
            <p:nvPr/>
          </p:nvSpPr>
          <p:spPr bwMode="auto">
            <a:xfrm>
              <a:off x="6782300" y="5458516"/>
              <a:ext cx="332792" cy="332791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1" name="Freeform 52"/>
            <p:cNvSpPr>
              <a:spLocks noEditPoints="1"/>
            </p:cNvSpPr>
            <p:nvPr/>
          </p:nvSpPr>
          <p:spPr bwMode="auto">
            <a:xfrm>
              <a:off x="5244372" y="5950415"/>
              <a:ext cx="316777" cy="298034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2" name="Freeform 28"/>
            <p:cNvSpPr>
              <a:spLocks noEditPoints="1"/>
            </p:cNvSpPr>
            <p:nvPr/>
          </p:nvSpPr>
          <p:spPr bwMode="auto">
            <a:xfrm>
              <a:off x="6663668" y="4253054"/>
              <a:ext cx="530567" cy="430519"/>
            </a:xfrm>
            <a:custGeom>
              <a:avLst/>
              <a:gdLst>
                <a:gd name="T0" fmla="*/ 26 w 74"/>
                <a:gd name="T1" fmla="*/ 0 h 60"/>
                <a:gd name="T2" fmla="*/ 19 w 74"/>
                <a:gd name="T3" fmla="*/ 53 h 60"/>
                <a:gd name="T4" fmla="*/ 49 w 74"/>
                <a:gd name="T5" fmla="*/ 60 h 60"/>
                <a:gd name="T6" fmla="*/ 56 w 74"/>
                <a:gd name="T7" fmla="*/ 7 h 60"/>
                <a:gd name="T8" fmla="*/ 53 w 74"/>
                <a:gd name="T9" fmla="*/ 7 h 60"/>
                <a:gd name="T10" fmla="*/ 49 w 74"/>
                <a:gd name="T11" fmla="*/ 57 h 60"/>
                <a:gd name="T12" fmla="*/ 22 w 74"/>
                <a:gd name="T13" fmla="*/ 53 h 60"/>
                <a:gd name="T14" fmla="*/ 26 w 74"/>
                <a:gd name="T15" fmla="*/ 3 h 60"/>
                <a:gd name="T16" fmla="*/ 53 w 74"/>
                <a:gd name="T17" fmla="*/ 7 h 60"/>
                <a:gd name="T18" fmla="*/ 25 w 74"/>
                <a:gd name="T19" fmla="*/ 6 h 60"/>
                <a:gd name="T20" fmla="*/ 24 w 74"/>
                <a:gd name="T21" fmla="*/ 50 h 60"/>
                <a:gd name="T22" fmla="*/ 50 w 74"/>
                <a:gd name="T23" fmla="*/ 51 h 60"/>
                <a:gd name="T24" fmla="*/ 51 w 74"/>
                <a:gd name="T25" fmla="*/ 7 h 60"/>
                <a:gd name="T26" fmla="*/ 49 w 74"/>
                <a:gd name="T27" fmla="*/ 49 h 60"/>
                <a:gd name="T28" fmla="*/ 26 w 74"/>
                <a:gd name="T29" fmla="*/ 8 h 60"/>
                <a:gd name="T30" fmla="*/ 49 w 74"/>
                <a:gd name="T31" fmla="*/ 49 h 60"/>
                <a:gd name="T32" fmla="*/ 37 w 74"/>
                <a:gd name="T33" fmla="*/ 56 h 60"/>
                <a:gd name="T34" fmla="*/ 37 w 74"/>
                <a:gd name="T35" fmla="*/ 52 h 60"/>
                <a:gd name="T36" fmla="*/ 74 w 74"/>
                <a:gd name="T37" fmla="*/ 23 h 60"/>
                <a:gd name="T38" fmla="*/ 67 w 74"/>
                <a:gd name="T39" fmla="*/ 41 h 60"/>
                <a:gd name="T40" fmla="*/ 66 w 74"/>
                <a:gd name="T41" fmla="*/ 39 h 60"/>
                <a:gd name="T42" fmla="*/ 66 w 74"/>
                <a:gd name="T43" fmla="*/ 7 h 60"/>
                <a:gd name="T44" fmla="*/ 68 w 74"/>
                <a:gd name="T45" fmla="*/ 6 h 60"/>
                <a:gd name="T46" fmla="*/ 69 w 74"/>
                <a:gd name="T47" fmla="*/ 23 h 60"/>
                <a:gd name="T48" fmla="*/ 64 w 74"/>
                <a:gd name="T49" fmla="*/ 37 h 60"/>
                <a:gd name="T50" fmla="*/ 63 w 74"/>
                <a:gd name="T51" fmla="*/ 35 h 60"/>
                <a:gd name="T52" fmla="*/ 63 w 74"/>
                <a:gd name="T53" fmla="*/ 11 h 60"/>
                <a:gd name="T54" fmla="*/ 65 w 74"/>
                <a:gd name="T55" fmla="*/ 10 h 60"/>
                <a:gd name="T56" fmla="*/ 64 w 74"/>
                <a:gd name="T57" fmla="*/ 23 h 60"/>
                <a:gd name="T58" fmla="*/ 60 w 74"/>
                <a:gd name="T59" fmla="*/ 33 h 60"/>
                <a:gd name="T60" fmla="*/ 60 w 74"/>
                <a:gd name="T61" fmla="*/ 31 h 60"/>
                <a:gd name="T62" fmla="*/ 60 w 74"/>
                <a:gd name="T63" fmla="*/ 15 h 60"/>
                <a:gd name="T64" fmla="*/ 61 w 74"/>
                <a:gd name="T65" fmla="*/ 14 h 60"/>
                <a:gd name="T66" fmla="*/ 8 w 74"/>
                <a:gd name="T67" fmla="*/ 39 h 60"/>
                <a:gd name="T68" fmla="*/ 7 w 74"/>
                <a:gd name="T69" fmla="*/ 41 h 60"/>
                <a:gd name="T70" fmla="*/ 0 w 74"/>
                <a:gd name="T71" fmla="*/ 23 h 60"/>
                <a:gd name="T72" fmla="*/ 8 w 74"/>
                <a:gd name="T73" fmla="*/ 6 h 60"/>
                <a:gd name="T74" fmla="*/ 2 w 74"/>
                <a:gd name="T75" fmla="*/ 23 h 60"/>
                <a:gd name="T76" fmla="*/ 12 w 74"/>
                <a:gd name="T77" fmla="*/ 35 h 60"/>
                <a:gd name="T78" fmla="*/ 11 w 74"/>
                <a:gd name="T79" fmla="*/ 37 h 60"/>
                <a:gd name="T80" fmla="*/ 6 w 74"/>
                <a:gd name="T81" fmla="*/ 23 h 60"/>
                <a:gd name="T82" fmla="*/ 11 w 74"/>
                <a:gd name="T83" fmla="*/ 10 h 60"/>
                <a:gd name="T84" fmla="*/ 8 w 74"/>
                <a:gd name="T85" fmla="*/ 23 h 60"/>
                <a:gd name="T86" fmla="*/ 15 w 74"/>
                <a:gd name="T87" fmla="*/ 15 h 60"/>
                <a:gd name="T88" fmla="*/ 15 w 74"/>
                <a:gd name="T89" fmla="*/ 31 h 60"/>
                <a:gd name="T90" fmla="*/ 14 w 74"/>
                <a:gd name="T91" fmla="*/ 33 h 60"/>
                <a:gd name="T92" fmla="*/ 11 w 74"/>
                <a:gd name="T93" fmla="*/ 23 h 60"/>
                <a:gd name="T94" fmla="*/ 15 w 74"/>
                <a:gd name="T95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" h="60">
                  <a:moveTo>
                    <a:pt x="49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0"/>
                    <a:pt x="19" y="3"/>
                    <a:pt x="19" y="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6"/>
                    <a:pt x="22" y="60"/>
                    <a:pt x="2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3" y="60"/>
                    <a:pt x="56" y="56"/>
                    <a:pt x="56" y="53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3"/>
                    <a:pt x="53" y="0"/>
                    <a:pt x="49" y="0"/>
                  </a:cubicBezTo>
                  <a:close/>
                  <a:moveTo>
                    <a:pt x="53" y="7"/>
                  </a:moveTo>
                  <a:cubicBezTo>
                    <a:pt x="53" y="53"/>
                    <a:pt x="53" y="53"/>
                    <a:pt x="53" y="53"/>
                  </a:cubicBezTo>
                  <a:cubicBezTo>
                    <a:pt x="53" y="55"/>
                    <a:pt x="51" y="57"/>
                    <a:pt x="49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4" y="57"/>
                    <a:pt x="22" y="55"/>
                    <a:pt x="22" y="53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5"/>
                    <a:pt x="24" y="3"/>
                    <a:pt x="26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1" y="3"/>
                    <a:pt x="53" y="5"/>
                    <a:pt x="53" y="7"/>
                  </a:cubicBezTo>
                  <a:close/>
                  <a:moveTo>
                    <a:pt x="50" y="6"/>
                  </a:move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4" y="6"/>
                    <a:pt x="24" y="7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1"/>
                    <a:pt x="24" y="51"/>
                    <a:pt x="25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1" y="51"/>
                    <a:pt x="51" y="50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6"/>
                    <a:pt x="50" y="6"/>
                  </a:cubicBezTo>
                  <a:close/>
                  <a:moveTo>
                    <a:pt x="49" y="49"/>
                  </a:moveTo>
                  <a:cubicBezTo>
                    <a:pt x="26" y="49"/>
                    <a:pt x="26" y="49"/>
                    <a:pt x="26" y="4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49" y="8"/>
                    <a:pt x="49" y="8"/>
                    <a:pt x="49" y="8"/>
                  </a:cubicBezTo>
                  <a:lnTo>
                    <a:pt x="49" y="49"/>
                  </a:lnTo>
                  <a:close/>
                  <a:moveTo>
                    <a:pt x="39" y="54"/>
                  </a:moveTo>
                  <a:cubicBezTo>
                    <a:pt x="39" y="55"/>
                    <a:pt x="38" y="56"/>
                    <a:pt x="37" y="56"/>
                  </a:cubicBezTo>
                  <a:cubicBezTo>
                    <a:pt x="36" y="56"/>
                    <a:pt x="35" y="55"/>
                    <a:pt x="35" y="54"/>
                  </a:cubicBezTo>
                  <a:cubicBezTo>
                    <a:pt x="35" y="53"/>
                    <a:pt x="36" y="52"/>
                    <a:pt x="37" y="52"/>
                  </a:cubicBezTo>
                  <a:cubicBezTo>
                    <a:pt x="38" y="52"/>
                    <a:pt x="39" y="53"/>
                    <a:pt x="39" y="54"/>
                  </a:cubicBezTo>
                  <a:close/>
                  <a:moveTo>
                    <a:pt x="74" y="23"/>
                  </a:moveTo>
                  <a:cubicBezTo>
                    <a:pt x="74" y="30"/>
                    <a:pt x="72" y="36"/>
                    <a:pt x="68" y="41"/>
                  </a:cubicBezTo>
                  <a:cubicBezTo>
                    <a:pt x="68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6" y="40"/>
                    <a:pt x="66" y="40"/>
                    <a:pt x="66" y="39"/>
                  </a:cubicBezTo>
                  <a:cubicBezTo>
                    <a:pt x="70" y="35"/>
                    <a:pt x="72" y="29"/>
                    <a:pt x="72" y="23"/>
                  </a:cubicBezTo>
                  <a:cubicBezTo>
                    <a:pt x="72" y="17"/>
                    <a:pt x="70" y="12"/>
                    <a:pt x="66" y="7"/>
                  </a:cubicBezTo>
                  <a:cubicBezTo>
                    <a:pt x="66" y="7"/>
                    <a:pt x="66" y="6"/>
                    <a:pt x="67" y="6"/>
                  </a:cubicBezTo>
                  <a:cubicBezTo>
                    <a:pt x="67" y="5"/>
                    <a:pt x="68" y="6"/>
                    <a:pt x="68" y="6"/>
                  </a:cubicBezTo>
                  <a:cubicBezTo>
                    <a:pt x="72" y="11"/>
                    <a:pt x="74" y="17"/>
                    <a:pt x="74" y="23"/>
                  </a:cubicBezTo>
                  <a:close/>
                  <a:moveTo>
                    <a:pt x="69" y="23"/>
                  </a:moveTo>
                  <a:cubicBezTo>
                    <a:pt x="69" y="28"/>
                    <a:pt x="67" y="33"/>
                    <a:pt x="65" y="36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7"/>
                    <a:pt x="63" y="37"/>
                    <a:pt x="63" y="37"/>
                  </a:cubicBezTo>
                  <a:cubicBezTo>
                    <a:pt x="63" y="36"/>
                    <a:pt x="63" y="36"/>
                    <a:pt x="63" y="35"/>
                  </a:cubicBezTo>
                  <a:cubicBezTo>
                    <a:pt x="66" y="32"/>
                    <a:pt x="67" y="28"/>
                    <a:pt x="67" y="23"/>
                  </a:cubicBezTo>
                  <a:cubicBezTo>
                    <a:pt x="67" y="19"/>
                    <a:pt x="66" y="15"/>
                    <a:pt x="63" y="11"/>
                  </a:cubicBezTo>
                  <a:cubicBezTo>
                    <a:pt x="63" y="11"/>
                    <a:pt x="63" y="10"/>
                    <a:pt x="63" y="10"/>
                  </a:cubicBezTo>
                  <a:cubicBezTo>
                    <a:pt x="64" y="10"/>
                    <a:pt x="64" y="10"/>
                    <a:pt x="65" y="10"/>
                  </a:cubicBezTo>
                  <a:cubicBezTo>
                    <a:pt x="67" y="14"/>
                    <a:pt x="69" y="19"/>
                    <a:pt x="69" y="23"/>
                  </a:cubicBezTo>
                  <a:close/>
                  <a:moveTo>
                    <a:pt x="64" y="23"/>
                  </a:moveTo>
                  <a:cubicBezTo>
                    <a:pt x="64" y="26"/>
                    <a:pt x="63" y="29"/>
                    <a:pt x="61" y="32"/>
                  </a:cubicBezTo>
                  <a:cubicBezTo>
                    <a:pt x="61" y="32"/>
                    <a:pt x="61" y="33"/>
                    <a:pt x="6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59" y="32"/>
                    <a:pt x="59" y="32"/>
                    <a:pt x="60" y="31"/>
                  </a:cubicBezTo>
                  <a:cubicBezTo>
                    <a:pt x="61" y="29"/>
                    <a:pt x="62" y="26"/>
                    <a:pt x="62" y="23"/>
                  </a:cubicBezTo>
                  <a:cubicBezTo>
                    <a:pt x="62" y="21"/>
                    <a:pt x="61" y="18"/>
                    <a:pt x="60" y="15"/>
                  </a:cubicBezTo>
                  <a:cubicBezTo>
                    <a:pt x="59" y="15"/>
                    <a:pt x="59" y="14"/>
                    <a:pt x="60" y="14"/>
                  </a:cubicBezTo>
                  <a:cubicBezTo>
                    <a:pt x="60" y="14"/>
                    <a:pt x="61" y="14"/>
                    <a:pt x="61" y="14"/>
                  </a:cubicBezTo>
                  <a:cubicBezTo>
                    <a:pt x="63" y="17"/>
                    <a:pt x="64" y="20"/>
                    <a:pt x="64" y="23"/>
                  </a:cubicBezTo>
                  <a:close/>
                  <a:moveTo>
                    <a:pt x="8" y="39"/>
                  </a:moveTo>
                  <a:cubicBezTo>
                    <a:pt x="9" y="40"/>
                    <a:pt x="8" y="40"/>
                    <a:pt x="8" y="41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3" y="36"/>
                    <a:pt x="0" y="30"/>
                    <a:pt x="0" y="23"/>
                  </a:cubicBezTo>
                  <a:cubicBezTo>
                    <a:pt x="0" y="17"/>
                    <a:pt x="3" y="11"/>
                    <a:pt x="7" y="6"/>
                  </a:cubicBezTo>
                  <a:cubicBezTo>
                    <a:pt x="7" y="6"/>
                    <a:pt x="8" y="5"/>
                    <a:pt x="8" y="6"/>
                  </a:cubicBezTo>
                  <a:cubicBezTo>
                    <a:pt x="8" y="6"/>
                    <a:pt x="9" y="7"/>
                    <a:pt x="8" y="7"/>
                  </a:cubicBezTo>
                  <a:cubicBezTo>
                    <a:pt x="5" y="12"/>
                    <a:pt x="2" y="17"/>
                    <a:pt x="2" y="23"/>
                  </a:cubicBezTo>
                  <a:cubicBezTo>
                    <a:pt x="2" y="29"/>
                    <a:pt x="5" y="35"/>
                    <a:pt x="8" y="39"/>
                  </a:cubicBezTo>
                  <a:close/>
                  <a:moveTo>
                    <a:pt x="12" y="35"/>
                  </a:moveTo>
                  <a:cubicBezTo>
                    <a:pt x="12" y="36"/>
                    <a:pt x="12" y="36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10" y="37"/>
                    <a:pt x="10" y="36"/>
                  </a:cubicBezTo>
                  <a:cubicBezTo>
                    <a:pt x="7" y="33"/>
                    <a:pt x="6" y="28"/>
                    <a:pt x="6" y="23"/>
                  </a:cubicBezTo>
                  <a:cubicBezTo>
                    <a:pt x="6" y="19"/>
                    <a:pt x="7" y="14"/>
                    <a:pt x="10" y="10"/>
                  </a:cubicBezTo>
                  <a:cubicBezTo>
                    <a:pt x="10" y="10"/>
                    <a:pt x="11" y="10"/>
                    <a:pt x="11" y="10"/>
                  </a:cubicBezTo>
                  <a:cubicBezTo>
                    <a:pt x="12" y="10"/>
                    <a:pt x="12" y="11"/>
                    <a:pt x="12" y="11"/>
                  </a:cubicBezTo>
                  <a:cubicBezTo>
                    <a:pt x="9" y="15"/>
                    <a:pt x="8" y="19"/>
                    <a:pt x="8" y="23"/>
                  </a:cubicBezTo>
                  <a:cubicBezTo>
                    <a:pt x="8" y="28"/>
                    <a:pt x="9" y="32"/>
                    <a:pt x="12" y="35"/>
                  </a:cubicBezTo>
                  <a:close/>
                  <a:moveTo>
                    <a:pt x="15" y="15"/>
                  </a:moveTo>
                  <a:cubicBezTo>
                    <a:pt x="14" y="18"/>
                    <a:pt x="13" y="21"/>
                    <a:pt x="13" y="23"/>
                  </a:cubicBezTo>
                  <a:cubicBezTo>
                    <a:pt x="13" y="26"/>
                    <a:pt x="14" y="29"/>
                    <a:pt x="15" y="31"/>
                  </a:cubicBezTo>
                  <a:cubicBezTo>
                    <a:pt x="15" y="32"/>
                    <a:pt x="15" y="32"/>
                    <a:pt x="15" y="33"/>
                  </a:cubicBezTo>
                  <a:cubicBezTo>
                    <a:pt x="15" y="33"/>
                    <a:pt x="14" y="33"/>
                    <a:pt x="14" y="33"/>
                  </a:cubicBezTo>
                  <a:cubicBezTo>
                    <a:pt x="14" y="33"/>
                    <a:pt x="14" y="32"/>
                    <a:pt x="13" y="32"/>
                  </a:cubicBezTo>
                  <a:cubicBezTo>
                    <a:pt x="12" y="29"/>
                    <a:pt x="11" y="26"/>
                    <a:pt x="11" y="23"/>
                  </a:cubicBezTo>
                  <a:cubicBezTo>
                    <a:pt x="11" y="20"/>
                    <a:pt x="12" y="17"/>
                    <a:pt x="13" y="14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15" y="14"/>
                    <a:pt x="15" y="15"/>
                    <a:pt x="1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3" name="Freeform 36"/>
            <p:cNvSpPr>
              <a:spLocks noEditPoints="1"/>
            </p:cNvSpPr>
            <p:nvPr/>
          </p:nvSpPr>
          <p:spPr bwMode="auto">
            <a:xfrm>
              <a:off x="5577325" y="4290527"/>
              <a:ext cx="182021" cy="182022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4" name="Freeform 24"/>
            <p:cNvSpPr>
              <a:spLocks noEditPoints="1"/>
            </p:cNvSpPr>
            <p:nvPr/>
          </p:nvSpPr>
          <p:spPr bwMode="auto">
            <a:xfrm>
              <a:off x="4864252" y="5497816"/>
              <a:ext cx="509068" cy="536962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5" name="Freeform 33"/>
            <p:cNvSpPr>
              <a:spLocks noEditPoints="1"/>
            </p:cNvSpPr>
            <p:nvPr/>
          </p:nvSpPr>
          <p:spPr bwMode="auto">
            <a:xfrm>
              <a:off x="7948290" y="3894150"/>
              <a:ext cx="326659" cy="334627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6" name="Freeform 16"/>
            <p:cNvSpPr>
              <a:spLocks noEditPoints="1"/>
            </p:cNvSpPr>
            <p:nvPr/>
          </p:nvSpPr>
          <p:spPr bwMode="auto">
            <a:xfrm>
              <a:off x="4592949" y="5273553"/>
              <a:ext cx="357957" cy="394671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7" name="Freeform 30"/>
            <p:cNvSpPr>
              <a:spLocks noEditPoints="1"/>
            </p:cNvSpPr>
            <p:nvPr/>
          </p:nvSpPr>
          <p:spPr bwMode="auto">
            <a:xfrm>
              <a:off x="4059023" y="5187459"/>
              <a:ext cx="380904" cy="361535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8" name="Freeform 17"/>
            <p:cNvSpPr>
              <a:spLocks noEditPoints="1"/>
            </p:cNvSpPr>
            <p:nvPr/>
          </p:nvSpPr>
          <p:spPr bwMode="auto">
            <a:xfrm>
              <a:off x="7896926" y="4698910"/>
              <a:ext cx="465660" cy="394442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9" name="Freeform 32"/>
            <p:cNvSpPr>
              <a:spLocks noEditPoints="1"/>
            </p:cNvSpPr>
            <p:nvPr/>
          </p:nvSpPr>
          <p:spPr bwMode="auto">
            <a:xfrm>
              <a:off x="7620505" y="4423577"/>
              <a:ext cx="315067" cy="351792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0" name="Freeform 14"/>
            <p:cNvSpPr>
              <a:spLocks noEditPoints="1"/>
            </p:cNvSpPr>
            <p:nvPr/>
          </p:nvSpPr>
          <p:spPr bwMode="auto">
            <a:xfrm>
              <a:off x="6256770" y="5751080"/>
              <a:ext cx="407881" cy="475862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1" name="Freeform 59"/>
            <p:cNvSpPr>
              <a:spLocks noEditPoints="1"/>
            </p:cNvSpPr>
            <p:nvPr/>
          </p:nvSpPr>
          <p:spPr bwMode="auto">
            <a:xfrm>
              <a:off x="7069269" y="4579197"/>
              <a:ext cx="480692" cy="311800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2 w 77"/>
                <a:gd name="T11" fmla="*/ 46 h 48"/>
                <a:gd name="T12" fmla="*/ 14 w 77"/>
                <a:gd name="T13" fmla="*/ 47 h 48"/>
                <a:gd name="T14" fmla="*/ 16 w 77"/>
                <a:gd name="T15" fmla="*/ 48 h 48"/>
                <a:gd name="T16" fmla="*/ 19 w 77"/>
                <a:gd name="T17" fmla="*/ 48 h 48"/>
                <a:gd name="T18" fmla="*/ 22 w 77"/>
                <a:gd name="T19" fmla="*/ 47 h 48"/>
                <a:gd name="T20" fmla="*/ 24 w 77"/>
                <a:gd name="T21" fmla="*/ 46 h 48"/>
                <a:gd name="T22" fmla="*/ 25 w 77"/>
                <a:gd name="T23" fmla="*/ 43 h 48"/>
                <a:gd name="T24" fmla="*/ 50 w 77"/>
                <a:gd name="T25" fmla="*/ 42 h 48"/>
                <a:gd name="T26" fmla="*/ 51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3 w 77"/>
                <a:gd name="T37" fmla="*/ 47 h 48"/>
                <a:gd name="T38" fmla="*/ 64 w 77"/>
                <a:gd name="T39" fmla="*/ 46 h 48"/>
                <a:gd name="T40" fmla="*/ 66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20 w 77"/>
                <a:gd name="T53" fmla="*/ 43 h 48"/>
                <a:gd name="T54" fmla="*/ 16 w 77"/>
                <a:gd name="T55" fmla="*/ 44 h 48"/>
                <a:gd name="T56" fmla="*/ 14 w 77"/>
                <a:gd name="T57" fmla="*/ 42 h 48"/>
                <a:gd name="T58" fmla="*/ 13 w 77"/>
                <a:gd name="T59" fmla="*/ 40 h 48"/>
                <a:gd name="T60" fmla="*/ 15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2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2 w 77"/>
                <a:gd name="T73" fmla="*/ 12 h 48"/>
                <a:gd name="T74" fmla="*/ 29 w 77"/>
                <a:gd name="T75" fmla="*/ 12 h 48"/>
                <a:gd name="T76" fmla="*/ 23 w 77"/>
                <a:gd name="T77" fmla="*/ 33 h 48"/>
                <a:gd name="T78" fmla="*/ 25 w 77"/>
                <a:gd name="T79" fmla="*/ 35 h 48"/>
                <a:gd name="T80" fmla="*/ 51 w 77"/>
                <a:gd name="T81" fmla="*/ 35 h 48"/>
                <a:gd name="T82" fmla="*/ 62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4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1 w 77"/>
                <a:gd name="T97" fmla="*/ 36 h 48"/>
                <a:gd name="T98" fmla="*/ 63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58 w 77"/>
                <a:gd name="T105" fmla="*/ 31 h 48"/>
                <a:gd name="T106" fmla="*/ 31 w 77"/>
                <a:gd name="T107" fmla="*/ 32 h 48"/>
                <a:gd name="T108" fmla="*/ 74 w 77"/>
                <a:gd name="T109" fmla="*/ 3 h 48"/>
                <a:gd name="T110" fmla="*/ 18 w 77"/>
                <a:gd name="T111" fmla="*/ 29 h 48"/>
                <a:gd name="T112" fmla="*/ 14 w 77"/>
                <a:gd name="T113" fmla="*/ 27 h 48"/>
                <a:gd name="T114" fmla="*/ 26 w 77"/>
                <a:gd name="T115" fmla="*/ 13 h 48"/>
                <a:gd name="T116" fmla="*/ 6 w 77"/>
                <a:gd name="T117" fmla="*/ 23 h 48"/>
                <a:gd name="T118" fmla="*/ 26 w 77"/>
                <a:gd name="T119" fmla="*/ 25 h 48"/>
                <a:gd name="T120" fmla="*/ 26 w 77"/>
                <a:gd name="T121" fmla="*/ 13 h 48"/>
                <a:gd name="T122" fmla="*/ 14 w 77"/>
                <a:gd name="T123" fmla="*/ 1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8"/>
                    <a:pt x="11" y="8"/>
                    <a:pt x="10" y="9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5"/>
                    <a:pt x="10" y="45"/>
                    <a:pt x="11" y="45"/>
                  </a:cubicBezTo>
                  <a:cubicBezTo>
                    <a:pt x="11" y="45"/>
                    <a:pt x="11" y="45"/>
                    <a:pt x="11" y="46"/>
                  </a:cubicBezTo>
                  <a:cubicBezTo>
                    <a:pt x="11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4" y="47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6" y="48"/>
                    <a:pt x="17" y="48"/>
                    <a:pt x="17" y="48"/>
                  </a:cubicBezTo>
                  <a:cubicBezTo>
                    <a:pt x="18" y="48"/>
                    <a:pt x="19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20" y="48"/>
                    <a:pt x="20" y="48"/>
                    <a:pt x="21" y="48"/>
                  </a:cubicBezTo>
                  <a:cubicBezTo>
                    <a:pt x="21" y="48"/>
                    <a:pt x="21" y="48"/>
                    <a:pt x="21" y="47"/>
                  </a:cubicBezTo>
                  <a:cubicBezTo>
                    <a:pt x="21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4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4" y="45"/>
                    <a:pt x="24" y="45"/>
                    <a:pt x="25" y="44"/>
                  </a:cubicBezTo>
                  <a:cubicBezTo>
                    <a:pt x="25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6" y="42"/>
                    <a:pt x="26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1" y="44"/>
                    <a:pt x="51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2" y="45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3" y="46"/>
                    <a:pt x="53" y="46"/>
                    <a:pt x="53" y="47"/>
                  </a:cubicBezTo>
                  <a:cubicBezTo>
                    <a:pt x="53" y="47"/>
                    <a:pt x="53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7" y="48"/>
                    <a:pt x="57" y="48"/>
                    <a:pt x="58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1" y="48"/>
                    <a:pt x="61" y="48"/>
                  </a:cubicBezTo>
                  <a:cubicBezTo>
                    <a:pt x="61" y="48"/>
                    <a:pt x="61" y="48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5"/>
                    <a:pt x="65" y="45"/>
                    <a:pt x="65" y="45"/>
                  </a:cubicBezTo>
                  <a:cubicBezTo>
                    <a:pt x="65" y="45"/>
                    <a:pt x="65" y="45"/>
                    <a:pt x="65" y="44"/>
                  </a:cubicBezTo>
                  <a:cubicBezTo>
                    <a:pt x="65" y="44"/>
                    <a:pt x="66" y="44"/>
                    <a:pt x="66" y="43"/>
                  </a:cubicBezTo>
                  <a:cubicBezTo>
                    <a:pt x="66" y="43"/>
                    <a:pt x="66" y="43"/>
                    <a:pt x="66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9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9" y="37"/>
                    <a:pt x="9" y="39"/>
                  </a:cubicBezTo>
                  <a:close/>
                  <a:moveTo>
                    <a:pt x="22" y="41"/>
                  </a:moveTo>
                  <a:cubicBezTo>
                    <a:pt x="22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4"/>
                    <a:pt x="19" y="44"/>
                    <a:pt x="19" y="44"/>
                  </a:cubicBezTo>
                  <a:cubicBezTo>
                    <a:pt x="19" y="44"/>
                    <a:pt x="18" y="44"/>
                    <a:pt x="17" y="44"/>
                  </a:cubicBezTo>
                  <a:cubicBezTo>
                    <a:pt x="17" y="44"/>
                    <a:pt x="16" y="44"/>
                    <a:pt x="16" y="44"/>
                  </a:cubicBezTo>
                  <a:cubicBezTo>
                    <a:pt x="16" y="44"/>
                    <a:pt x="15" y="44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3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39"/>
                    <a:pt x="13" y="38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6" y="36"/>
                    <a:pt x="16" y="36"/>
                  </a:cubicBezTo>
                  <a:cubicBezTo>
                    <a:pt x="16" y="35"/>
                    <a:pt x="17" y="35"/>
                    <a:pt x="17" y="35"/>
                  </a:cubicBezTo>
                  <a:cubicBezTo>
                    <a:pt x="18" y="35"/>
                    <a:pt x="19" y="35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2" y="38"/>
                    <a:pt x="22" y="39"/>
                    <a:pt x="22" y="40"/>
                  </a:cubicBezTo>
                  <a:cubicBezTo>
                    <a:pt x="22" y="40"/>
                    <a:pt x="22" y="40"/>
                    <a:pt x="22" y="41"/>
                  </a:cubicBezTo>
                  <a:close/>
                  <a:moveTo>
                    <a:pt x="23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4" y="23"/>
                    <a:pt x="4" y="2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"/>
                    <a:pt x="13" y="11"/>
                    <a:pt x="14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9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9" y="33"/>
                    <a:pt x="28" y="33"/>
                  </a:cubicBezTo>
                  <a:lnTo>
                    <a:pt x="23" y="33"/>
                  </a:lnTo>
                  <a:close/>
                  <a:moveTo>
                    <a:pt x="50" y="39"/>
                  </a:moveTo>
                  <a:cubicBezTo>
                    <a:pt x="26" y="39"/>
                    <a:pt x="26" y="39"/>
                    <a:pt x="26" y="39"/>
                  </a:cubicBezTo>
                  <a:cubicBezTo>
                    <a:pt x="26" y="37"/>
                    <a:pt x="25" y="36"/>
                    <a:pt x="25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0" y="36"/>
                    <a:pt x="50" y="37"/>
                    <a:pt x="50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2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9" y="44"/>
                    <a:pt x="59" y="44"/>
                    <a:pt x="58" y="44"/>
                  </a:cubicBezTo>
                  <a:cubicBezTo>
                    <a:pt x="57" y="44"/>
                    <a:pt x="57" y="44"/>
                    <a:pt x="56" y="44"/>
                  </a:cubicBezTo>
                  <a:cubicBezTo>
                    <a:pt x="56" y="44"/>
                    <a:pt x="56" y="44"/>
                    <a:pt x="56" y="43"/>
                  </a:cubicBezTo>
                  <a:cubicBezTo>
                    <a:pt x="56" y="43"/>
                    <a:pt x="55" y="43"/>
                    <a:pt x="55" y="43"/>
                  </a:cubicBezTo>
                  <a:cubicBezTo>
                    <a:pt x="55" y="43"/>
                    <a:pt x="55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4" y="41"/>
                    <a:pt x="54" y="41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4" y="39"/>
                    <a:pt x="54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5" y="37"/>
                    <a:pt x="55" y="37"/>
                    <a:pt x="55" y="36"/>
                  </a:cubicBezTo>
                  <a:cubicBezTo>
                    <a:pt x="55" y="36"/>
                    <a:pt x="55" y="36"/>
                    <a:pt x="56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7" y="35"/>
                    <a:pt x="57" y="35"/>
                    <a:pt x="58" y="35"/>
                  </a:cubicBezTo>
                  <a:cubicBezTo>
                    <a:pt x="59" y="35"/>
                    <a:pt x="59" y="35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1" y="37"/>
                    <a:pt x="61" y="37"/>
                    <a:pt x="62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2" y="38"/>
                    <a:pt x="63" y="39"/>
                    <a:pt x="63" y="40"/>
                  </a:cubicBezTo>
                  <a:cubicBezTo>
                    <a:pt x="63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6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74" y="33"/>
                  </a:moveTo>
                  <a:cubicBezTo>
                    <a:pt x="63" y="33"/>
                    <a:pt x="63" y="33"/>
                    <a:pt x="63" y="33"/>
                  </a:cubicBezTo>
                  <a:cubicBezTo>
                    <a:pt x="62" y="32"/>
                    <a:pt x="60" y="31"/>
                    <a:pt x="58" y="31"/>
                  </a:cubicBezTo>
                  <a:cubicBezTo>
                    <a:pt x="56" y="31"/>
                    <a:pt x="54" y="32"/>
                    <a:pt x="53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74" y="3"/>
                    <a:pt x="74" y="3"/>
                    <a:pt x="74" y="3"/>
                  </a:cubicBezTo>
                  <a:lnTo>
                    <a:pt x="74" y="33"/>
                  </a:lnTo>
                  <a:close/>
                  <a:moveTo>
                    <a:pt x="19" y="28"/>
                  </a:moveTo>
                  <a:cubicBezTo>
                    <a:pt x="19" y="28"/>
                    <a:pt x="18" y="29"/>
                    <a:pt x="18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9" y="27"/>
                    <a:pt x="19" y="28"/>
                  </a:cubicBez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5"/>
                    <a:pt x="7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7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3"/>
                    <a:pt x="26" y="13"/>
                  </a:cubicBezTo>
                  <a:close/>
                  <a:moveTo>
                    <a:pt x="25" y="23"/>
                  </a:moveTo>
                  <a:cubicBezTo>
                    <a:pt x="9" y="23"/>
                    <a:pt x="9" y="23"/>
                    <a:pt x="9" y="23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2" name="Freeform 60"/>
            <p:cNvSpPr>
              <a:spLocks noEditPoints="1"/>
            </p:cNvSpPr>
            <p:nvPr/>
          </p:nvSpPr>
          <p:spPr bwMode="auto">
            <a:xfrm>
              <a:off x="5768003" y="5898171"/>
              <a:ext cx="353116" cy="230293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1 w 77"/>
                <a:gd name="T11" fmla="*/ 46 h 48"/>
                <a:gd name="T12" fmla="*/ 13 w 77"/>
                <a:gd name="T13" fmla="*/ 47 h 48"/>
                <a:gd name="T14" fmla="*/ 15 w 77"/>
                <a:gd name="T15" fmla="*/ 48 h 48"/>
                <a:gd name="T16" fmla="*/ 19 w 77"/>
                <a:gd name="T17" fmla="*/ 48 h 48"/>
                <a:gd name="T18" fmla="*/ 21 w 77"/>
                <a:gd name="T19" fmla="*/ 47 h 48"/>
                <a:gd name="T20" fmla="*/ 23 w 77"/>
                <a:gd name="T21" fmla="*/ 46 h 48"/>
                <a:gd name="T22" fmla="*/ 25 w 77"/>
                <a:gd name="T23" fmla="*/ 43 h 48"/>
                <a:gd name="T24" fmla="*/ 49 w 77"/>
                <a:gd name="T25" fmla="*/ 42 h 48"/>
                <a:gd name="T26" fmla="*/ 50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2 w 77"/>
                <a:gd name="T37" fmla="*/ 47 h 48"/>
                <a:gd name="T38" fmla="*/ 64 w 77"/>
                <a:gd name="T39" fmla="*/ 46 h 48"/>
                <a:gd name="T40" fmla="*/ 65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19 w 77"/>
                <a:gd name="T53" fmla="*/ 43 h 48"/>
                <a:gd name="T54" fmla="*/ 15 w 77"/>
                <a:gd name="T55" fmla="*/ 44 h 48"/>
                <a:gd name="T56" fmla="*/ 13 w 77"/>
                <a:gd name="T57" fmla="*/ 42 h 48"/>
                <a:gd name="T58" fmla="*/ 12 w 77"/>
                <a:gd name="T59" fmla="*/ 40 h 48"/>
                <a:gd name="T60" fmla="*/ 14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1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1 w 77"/>
                <a:gd name="T73" fmla="*/ 12 h 48"/>
                <a:gd name="T74" fmla="*/ 29 w 77"/>
                <a:gd name="T75" fmla="*/ 12 h 48"/>
                <a:gd name="T76" fmla="*/ 22 w 77"/>
                <a:gd name="T77" fmla="*/ 33 h 48"/>
                <a:gd name="T78" fmla="*/ 24 w 77"/>
                <a:gd name="T79" fmla="*/ 35 h 48"/>
                <a:gd name="T80" fmla="*/ 50 w 77"/>
                <a:gd name="T81" fmla="*/ 35 h 48"/>
                <a:gd name="T82" fmla="*/ 61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3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0 w 77"/>
                <a:gd name="T97" fmla="*/ 36 h 48"/>
                <a:gd name="T98" fmla="*/ 62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12 w 77"/>
                <a:gd name="T105" fmla="*/ 14 h 48"/>
                <a:gd name="T106" fmla="*/ 7 w 77"/>
                <a:gd name="T107" fmla="*/ 25 h 48"/>
                <a:gd name="T108" fmla="*/ 27 w 77"/>
                <a:gd name="T109" fmla="*/ 14 h 48"/>
                <a:gd name="T110" fmla="*/ 8 w 77"/>
                <a:gd name="T111" fmla="*/ 23 h 48"/>
                <a:gd name="T112" fmla="*/ 25 w 77"/>
                <a:gd name="T113" fmla="*/ 23 h 48"/>
                <a:gd name="T114" fmla="*/ 14 w 77"/>
                <a:gd name="T115" fmla="*/ 29 h 48"/>
                <a:gd name="T116" fmla="*/ 17 w 77"/>
                <a:gd name="T117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2" y="46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4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8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7" y="48"/>
                    <a:pt x="58" y="48"/>
                  </a:cubicBezTo>
                  <a:cubicBezTo>
                    <a:pt x="58" y="48"/>
                    <a:pt x="59" y="48"/>
                    <a:pt x="59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1" y="48"/>
                  </a:cubicBezTo>
                  <a:cubicBezTo>
                    <a:pt x="61" y="48"/>
                    <a:pt x="61" y="48"/>
                    <a:pt x="61" y="47"/>
                  </a:cubicBezTo>
                  <a:cubicBezTo>
                    <a:pt x="61" y="47"/>
                    <a:pt x="62" y="47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8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7"/>
                    <a:pt x="8" y="39"/>
                  </a:cubicBezTo>
                  <a:close/>
                  <a:moveTo>
                    <a:pt x="21" y="41"/>
                  </a:moveTo>
                  <a:cubicBezTo>
                    <a:pt x="21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3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12" y="39"/>
                    <a:pt x="13" y="38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4" y="36"/>
                    <a:pt x="14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0"/>
                    <a:pt x="21" y="40"/>
                    <a:pt x="21" y="41"/>
                  </a:cubicBezTo>
                  <a:close/>
                  <a:moveTo>
                    <a:pt x="22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3"/>
                    <a:pt x="4" y="2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8" y="33"/>
                    <a:pt x="28" y="33"/>
                  </a:cubicBezTo>
                  <a:lnTo>
                    <a:pt x="22" y="33"/>
                  </a:lnTo>
                  <a:close/>
                  <a:moveTo>
                    <a:pt x="49" y="39"/>
                  </a:moveTo>
                  <a:cubicBezTo>
                    <a:pt x="25" y="39"/>
                    <a:pt x="25" y="39"/>
                    <a:pt x="25" y="39"/>
                  </a:cubicBezTo>
                  <a:cubicBezTo>
                    <a:pt x="25" y="37"/>
                    <a:pt x="25" y="36"/>
                    <a:pt x="24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49" y="37"/>
                    <a:pt x="49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4"/>
                    <a:pt x="59" y="44"/>
                    <a:pt x="59" y="44"/>
                  </a:cubicBezTo>
                  <a:cubicBezTo>
                    <a:pt x="59" y="44"/>
                    <a:pt x="58" y="44"/>
                    <a:pt x="58" y="44"/>
                  </a:cubicBezTo>
                  <a:cubicBezTo>
                    <a:pt x="57" y="44"/>
                    <a:pt x="56" y="44"/>
                    <a:pt x="56" y="44"/>
                  </a:cubicBezTo>
                  <a:cubicBezTo>
                    <a:pt x="56" y="44"/>
                    <a:pt x="55" y="44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3" y="41"/>
                    <a:pt x="53" y="41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3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6" y="36"/>
                    <a:pt x="56" y="36"/>
                  </a:cubicBezTo>
                  <a:cubicBezTo>
                    <a:pt x="56" y="35"/>
                    <a:pt x="57" y="35"/>
                    <a:pt x="58" y="35"/>
                  </a:cubicBezTo>
                  <a:cubicBezTo>
                    <a:pt x="58" y="35"/>
                    <a:pt x="59" y="35"/>
                    <a:pt x="59" y="36"/>
                  </a:cubicBezTo>
                  <a:cubicBezTo>
                    <a:pt x="59" y="36"/>
                    <a:pt x="60" y="36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2" y="38"/>
                    <a:pt x="62" y="39"/>
                    <a:pt x="62" y="40"/>
                  </a:cubicBezTo>
                  <a:cubicBezTo>
                    <a:pt x="62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5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6" y="13"/>
                    <a:pt x="26" y="13"/>
                  </a:cubicBezTo>
                  <a:close/>
                  <a:moveTo>
                    <a:pt x="25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  <a:moveTo>
                    <a:pt x="18" y="28"/>
                  </a:moveTo>
                  <a:cubicBezTo>
                    <a:pt x="18" y="28"/>
                    <a:pt x="18" y="29"/>
                    <a:pt x="17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3" name="Freeform 60"/>
            <p:cNvSpPr>
              <a:spLocks noEditPoints="1"/>
            </p:cNvSpPr>
            <p:nvPr/>
          </p:nvSpPr>
          <p:spPr bwMode="auto">
            <a:xfrm>
              <a:off x="4665340" y="1776226"/>
              <a:ext cx="353116" cy="230293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1 w 77"/>
                <a:gd name="T11" fmla="*/ 46 h 48"/>
                <a:gd name="T12" fmla="*/ 13 w 77"/>
                <a:gd name="T13" fmla="*/ 47 h 48"/>
                <a:gd name="T14" fmla="*/ 15 w 77"/>
                <a:gd name="T15" fmla="*/ 48 h 48"/>
                <a:gd name="T16" fmla="*/ 19 w 77"/>
                <a:gd name="T17" fmla="*/ 48 h 48"/>
                <a:gd name="T18" fmla="*/ 21 w 77"/>
                <a:gd name="T19" fmla="*/ 47 h 48"/>
                <a:gd name="T20" fmla="*/ 23 w 77"/>
                <a:gd name="T21" fmla="*/ 46 h 48"/>
                <a:gd name="T22" fmla="*/ 25 w 77"/>
                <a:gd name="T23" fmla="*/ 43 h 48"/>
                <a:gd name="T24" fmla="*/ 49 w 77"/>
                <a:gd name="T25" fmla="*/ 42 h 48"/>
                <a:gd name="T26" fmla="*/ 50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2 w 77"/>
                <a:gd name="T37" fmla="*/ 47 h 48"/>
                <a:gd name="T38" fmla="*/ 64 w 77"/>
                <a:gd name="T39" fmla="*/ 46 h 48"/>
                <a:gd name="T40" fmla="*/ 65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19 w 77"/>
                <a:gd name="T53" fmla="*/ 43 h 48"/>
                <a:gd name="T54" fmla="*/ 15 w 77"/>
                <a:gd name="T55" fmla="*/ 44 h 48"/>
                <a:gd name="T56" fmla="*/ 13 w 77"/>
                <a:gd name="T57" fmla="*/ 42 h 48"/>
                <a:gd name="T58" fmla="*/ 12 w 77"/>
                <a:gd name="T59" fmla="*/ 40 h 48"/>
                <a:gd name="T60" fmla="*/ 14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1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1 w 77"/>
                <a:gd name="T73" fmla="*/ 12 h 48"/>
                <a:gd name="T74" fmla="*/ 29 w 77"/>
                <a:gd name="T75" fmla="*/ 12 h 48"/>
                <a:gd name="T76" fmla="*/ 22 w 77"/>
                <a:gd name="T77" fmla="*/ 33 h 48"/>
                <a:gd name="T78" fmla="*/ 24 w 77"/>
                <a:gd name="T79" fmla="*/ 35 h 48"/>
                <a:gd name="T80" fmla="*/ 50 w 77"/>
                <a:gd name="T81" fmla="*/ 35 h 48"/>
                <a:gd name="T82" fmla="*/ 61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3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0 w 77"/>
                <a:gd name="T97" fmla="*/ 36 h 48"/>
                <a:gd name="T98" fmla="*/ 62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12 w 77"/>
                <a:gd name="T105" fmla="*/ 14 h 48"/>
                <a:gd name="T106" fmla="*/ 7 w 77"/>
                <a:gd name="T107" fmla="*/ 25 h 48"/>
                <a:gd name="T108" fmla="*/ 27 w 77"/>
                <a:gd name="T109" fmla="*/ 14 h 48"/>
                <a:gd name="T110" fmla="*/ 8 w 77"/>
                <a:gd name="T111" fmla="*/ 23 h 48"/>
                <a:gd name="T112" fmla="*/ 25 w 77"/>
                <a:gd name="T113" fmla="*/ 23 h 48"/>
                <a:gd name="T114" fmla="*/ 14 w 77"/>
                <a:gd name="T115" fmla="*/ 29 h 48"/>
                <a:gd name="T116" fmla="*/ 17 w 77"/>
                <a:gd name="T117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2" y="46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4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8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7" y="48"/>
                    <a:pt x="58" y="48"/>
                  </a:cubicBezTo>
                  <a:cubicBezTo>
                    <a:pt x="58" y="48"/>
                    <a:pt x="59" y="48"/>
                    <a:pt x="59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1" y="48"/>
                  </a:cubicBezTo>
                  <a:cubicBezTo>
                    <a:pt x="61" y="48"/>
                    <a:pt x="61" y="48"/>
                    <a:pt x="61" y="47"/>
                  </a:cubicBezTo>
                  <a:cubicBezTo>
                    <a:pt x="61" y="47"/>
                    <a:pt x="62" y="47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8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7"/>
                    <a:pt x="8" y="39"/>
                  </a:cubicBezTo>
                  <a:close/>
                  <a:moveTo>
                    <a:pt x="21" y="41"/>
                  </a:moveTo>
                  <a:cubicBezTo>
                    <a:pt x="21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3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12" y="39"/>
                    <a:pt x="13" y="38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4" y="36"/>
                    <a:pt x="14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0"/>
                    <a:pt x="21" y="40"/>
                    <a:pt x="21" y="41"/>
                  </a:cubicBezTo>
                  <a:close/>
                  <a:moveTo>
                    <a:pt x="22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3"/>
                    <a:pt x="4" y="2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8" y="33"/>
                    <a:pt x="28" y="33"/>
                  </a:cubicBezTo>
                  <a:lnTo>
                    <a:pt x="22" y="33"/>
                  </a:lnTo>
                  <a:close/>
                  <a:moveTo>
                    <a:pt x="49" y="39"/>
                  </a:moveTo>
                  <a:cubicBezTo>
                    <a:pt x="25" y="39"/>
                    <a:pt x="25" y="39"/>
                    <a:pt x="25" y="39"/>
                  </a:cubicBezTo>
                  <a:cubicBezTo>
                    <a:pt x="25" y="37"/>
                    <a:pt x="25" y="36"/>
                    <a:pt x="24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49" y="37"/>
                    <a:pt x="49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4"/>
                    <a:pt x="59" y="44"/>
                    <a:pt x="59" y="44"/>
                  </a:cubicBezTo>
                  <a:cubicBezTo>
                    <a:pt x="59" y="44"/>
                    <a:pt x="58" y="44"/>
                    <a:pt x="58" y="44"/>
                  </a:cubicBezTo>
                  <a:cubicBezTo>
                    <a:pt x="57" y="44"/>
                    <a:pt x="56" y="44"/>
                    <a:pt x="56" y="44"/>
                  </a:cubicBezTo>
                  <a:cubicBezTo>
                    <a:pt x="56" y="44"/>
                    <a:pt x="55" y="44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3" y="41"/>
                    <a:pt x="53" y="41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3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6" y="36"/>
                    <a:pt x="56" y="36"/>
                  </a:cubicBezTo>
                  <a:cubicBezTo>
                    <a:pt x="56" y="35"/>
                    <a:pt x="57" y="35"/>
                    <a:pt x="58" y="35"/>
                  </a:cubicBezTo>
                  <a:cubicBezTo>
                    <a:pt x="58" y="35"/>
                    <a:pt x="59" y="35"/>
                    <a:pt x="59" y="36"/>
                  </a:cubicBezTo>
                  <a:cubicBezTo>
                    <a:pt x="59" y="36"/>
                    <a:pt x="60" y="36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2" y="38"/>
                    <a:pt x="62" y="39"/>
                    <a:pt x="62" y="40"/>
                  </a:cubicBezTo>
                  <a:cubicBezTo>
                    <a:pt x="62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5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6" y="13"/>
                    <a:pt x="26" y="13"/>
                  </a:cubicBezTo>
                  <a:close/>
                  <a:moveTo>
                    <a:pt x="25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  <a:moveTo>
                    <a:pt x="18" y="28"/>
                  </a:moveTo>
                  <a:cubicBezTo>
                    <a:pt x="18" y="28"/>
                    <a:pt x="18" y="29"/>
                    <a:pt x="17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4" name="Freeform 60"/>
            <p:cNvSpPr>
              <a:spLocks noEditPoints="1"/>
            </p:cNvSpPr>
            <p:nvPr/>
          </p:nvSpPr>
          <p:spPr bwMode="auto">
            <a:xfrm>
              <a:off x="3649749" y="5244833"/>
              <a:ext cx="353116" cy="230293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1 w 77"/>
                <a:gd name="T11" fmla="*/ 46 h 48"/>
                <a:gd name="T12" fmla="*/ 13 w 77"/>
                <a:gd name="T13" fmla="*/ 47 h 48"/>
                <a:gd name="T14" fmla="*/ 15 w 77"/>
                <a:gd name="T15" fmla="*/ 48 h 48"/>
                <a:gd name="T16" fmla="*/ 19 w 77"/>
                <a:gd name="T17" fmla="*/ 48 h 48"/>
                <a:gd name="T18" fmla="*/ 21 w 77"/>
                <a:gd name="T19" fmla="*/ 47 h 48"/>
                <a:gd name="T20" fmla="*/ 23 w 77"/>
                <a:gd name="T21" fmla="*/ 46 h 48"/>
                <a:gd name="T22" fmla="*/ 25 w 77"/>
                <a:gd name="T23" fmla="*/ 43 h 48"/>
                <a:gd name="T24" fmla="*/ 49 w 77"/>
                <a:gd name="T25" fmla="*/ 42 h 48"/>
                <a:gd name="T26" fmla="*/ 50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2 w 77"/>
                <a:gd name="T37" fmla="*/ 47 h 48"/>
                <a:gd name="T38" fmla="*/ 64 w 77"/>
                <a:gd name="T39" fmla="*/ 46 h 48"/>
                <a:gd name="T40" fmla="*/ 65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19 w 77"/>
                <a:gd name="T53" fmla="*/ 43 h 48"/>
                <a:gd name="T54" fmla="*/ 15 w 77"/>
                <a:gd name="T55" fmla="*/ 44 h 48"/>
                <a:gd name="T56" fmla="*/ 13 w 77"/>
                <a:gd name="T57" fmla="*/ 42 h 48"/>
                <a:gd name="T58" fmla="*/ 12 w 77"/>
                <a:gd name="T59" fmla="*/ 40 h 48"/>
                <a:gd name="T60" fmla="*/ 14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1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1 w 77"/>
                <a:gd name="T73" fmla="*/ 12 h 48"/>
                <a:gd name="T74" fmla="*/ 29 w 77"/>
                <a:gd name="T75" fmla="*/ 12 h 48"/>
                <a:gd name="T76" fmla="*/ 22 w 77"/>
                <a:gd name="T77" fmla="*/ 33 h 48"/>
                <a:gd name="T78" fmla="*/ 24 w 77"/>
                <a:gd name="T79" fmla="*/ 35 h 48"/>
                <a:gd name="T80" fmla="*/ 50 w 77"/>
                <a:gd name="T81" fmla="*/ 35 h 48"/>
                <a:gd name="T82" fmla="*/ 61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3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0 w 77"/>
                <a:gd name="T97" fmla="*/ 36 h 48"/>
                <a:gd name="T98" fmla="*/ 62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12 w 77"/>
                <a:gd name="T105" fmla="*/ 14 h 48"/>
                <a:gd name="T106" fmla="*/ 7 w 77"/>
                <a:gd name="T107" fmla="*/ 25 h 48"/>
                <a:gd name="T108" fmla="*/ 27 w 77"/>
                <a:gd name="T109" fmla="*/ 14 h 48"/>
                <a:gd name="T110" fmla="*/ 8 w 77"/>
                <a:gd name="T111" fmla="*/ 23 h 48"/>
                <a:gd name="T112" fmla="*/ 25 w 77"/>
                <a:gd name="T113" fmla="*/ 23 h 48"/>
                <a:gd name="T114" fmla="*/ 14 w 77"/>
                <a:gd name="T115" fmla="*/ 29 h 48"/>
                <a:gd name="T116" fmla="*/ 17 w 77"/>
                <a:gd name="T117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2" y="46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4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8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7" y="48"/>
                    <a:pt x="58" y="48"/>
                  </a:cubicBezTo>
                  <a:cubicBezTo>
                    <a:pt x="58" y="48"/>
                    <a:pt x="59" y="48"/>
                    <a:pt x="59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1" y="48"/>
                  </a:cubicBezTo>
                  <a:cubicBezTo>
                    <a:pt x="61" y="48"/>
                    <a:pt x="61" y="48"/>
                    <a:pt x="61" y="47"/>
                  </a:cubicBezTo>
                  <a:cubicBezTo>
                    <a:pt x="61" y="47"/>
                    <a:pt x="62" y="47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8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7"/>
                    <a:pt x="8" y="39"/>
                  </a:cubicBezTo>
                  <a:close/>
                  <a:moveTo>
                    <a:pt x="21" y="41"/>
                  </a:moveTo>
                  <a:cubicBezTo>
                    <a:pt x="21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3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12" y="39"/>
                    <a:pt x="13" y="38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4" y="36"/>
                    <a:pt x="14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0"/>
                    <a:pt x="21" y="40"/>
                    <a:pt x="21" y="41"/>
                  </a:cubicBezTo>
                  <a:close/>
                  <a:moveTo>
                    <a:pt x="22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3"/>
                    <a:pt x="4" y="2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8" y="33"/>
                    <a:pt x="28" y="33"/>
                  </a:cubicBezTo>
                  <a:lnTo>
                    <a:pt x="22" y="33"/>
                  </a:lnTo>
                  <a:close/>
                  <a:moveTo>
                    <a:pt x="49" y="39"/>
                  </a:moveTo>
                  <a:cubicBezTo>
                    <a:pt x="25" y="39"/>
                    <a:pt x="25" y="39"/>
                    <a:pt x="25" y="39"/>
                  </a:cubicBezTo>
                  <a:cubicBezTo>
                    <a:pt x="25" y="37"/>
                    <a:pt x="25" y="36"/>
                    <a:pt x="24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49" y="37"/>
                    <a:pt x="49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4"/>
                    <a:pt x="59" y="44"/>
                    <a:pt x="59" y="44"/>
                  </a:cubicBezTo>
                  <a:cubicBezTo>
                    <a:pt x="59" y="44"/>
                    <a:pt x="58" y="44"/>
                    <a:pt x="58" y="44"/>
                  </a:cubicBezTo>
                  <a:cubicBezTo>
                    <a:pt x="57" y="44"/>
                    <a:pt x="56" y="44"/>
                    <a:pt x="56" y="44"/>
                  </a:cubicBezTo>
                  <a:cubicBezTo>
                    <a:pt x="56" y="44"/>
                    <a:pt x="55" y="44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3" y="41"/>
                    <a:pt x="53" y="41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3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6" y="36"/>
                    <a:pt x="56" y="36"/>
                  </a:cubicBezTo>
                  <a:cubicBezTo>
                    <a:pt x="56" y="35"/>
                    <a:pt x="57" y="35"/>
                    <a:pt x="58" y="35"/>
                  </a:cubicBezTo>
                  <a:cubicBezTo>
                    <a:pt x="58" y="35"/>
                    <a:pt x="59" y="35"/>
                    <a:pt x="59" y="36"/>
                  </a:cubicBezTo>
                  <a:cubicBezTo>
                    <a:pt x="59" y="36"/>
                    <a:pt x="60" y="36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2" y="38"/>
                    <a:pt x="62" y="39"/>
                    <a:pt x="62" y="40"/>
                  </a:cubicBezTo>
                  <a:cubicBezTo>
                    <a:pt x="62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5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6" y="13"/>
                    <a:pt x="26" y="13"/>
                  </a:cubicBezTo>
                  <a:close/>
                  <a:moveTo>
                    <a:pt x="25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  <a:moveTo>
                    <a:pt x="18" y="28"/>
                  </a:moveTo>
                  <a:cubicBezTo>
                    <a:pt x="18" y="28"/>
                    <a:pt x="18" y="29"/>
                    <a:pt x="17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5" name="Freeform 64"/>
            <p:cNvSpPr>
              <a:spLocks noEditPoints="1"/>
            </p:cNvSpPr>
            <p:nvPr/>
          </p:nvSpPr>
          <p:spPr bwMode="auto">
            <a:xfrm>
              <a:off x="4261617" y="2164453"/>
              <a:ext cx="335451" cy="226092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6" name="Freeform 64"/>
            <p:cNvSpPr>
              <a:spLocks noEditPoints="1"/>
            </p:cNvSpPr>
            <p:nvPr/>
          </p:nvSpPr>
          <p:spPr bwMode="auto">
            <a:xfrm>
              <a:off x="5426891" y="5684387"/>
              <a:ext cx="335451" cy="226092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7" name="Freeform 20"/>
            <p:cNvSpPr>
              <a:spLocks noEditPoints="1"/>
            </p:cNvSpPr>
            <p:nvPr/>
          </p:nvSpPr>
          <p:spPr bwMode="auto">
            <a:xfrm>
              <a:off x="7576395" y="4910866"/>
              <a:ext cx="292313" cy="271182"/>
            </a:xfrm>
            <a:custGeom>
              <a:avLst/>
              <a:gdLst>
                <a:gd name="T0" fmla="*/ 55 w 70"/>
                <a:gd name="T1" fmla="*/ 45 h 65"/>
                <a:gd name="T2" fmla="*/ 55 w 70"/>
                <a:gd name="T3" fmla="*/ 35 h 65"/>
                <a:gd name="T4" fmla="*/ 29 w 70"/>
                <a:gd name="T5" fmla="*/ 25 h 65"/>
                <a:gd name="T6" fmla="*/ 40 w 70"/>
                <a:gd name="T7" fmla="*/ 50 h 65"/>
                <a:gd name="T8" fmla="*/ 49 w 70"/>
                <a:gd name="T9" fmla="*/ 51 h 65"/>
                <a:gd name="T10" fmla="*/ 64 w 70"/>
                <a:gd name="T11" fmla="*/ 65 h 65"/>
                <a:gd name="T12" fmla="*/ 48 w 70"/>
                <a:gd name="T13" fmla="*/ 44 h 65"/>
                <a:gd name="T14" fmla="*/ 28 w 70"/>
                <a:gd name="T15" fmla="*/ 35 h 65"/>
                <a:gd name="T16" fmla="*/ 48 w 70"/>
                <a:gd name="T17" fmla="*/ 27 h 65"/>
                <a:gd name="T18" fmla="*/ 50 w 70"/>
                <a:gd name="T19" fmla="*/ 47 h 65"/>
                <a:gd name="T20" fmla="*/ 51 w 70"/>
                <a:gd name="T21" fmla="*/ 45 h 65"/>
                <a:gd name="T22" fmla="*/ 66 w 70"/>
                <a:gd name="T23" fmla="*/ 61 h 65"/>
                <a:gd name="T24" fmla="*/ 52 w 70"/>
                <a:gd name="T25" fmla="*/ 50 h 65"/>
                <a:gd name="T26" fmla="*/ 53 w 70"/>
                <a:gd name="T27" fmla="*/ 49 h 65"/>
                <a:gd name="T28" fmla="*/ 55 w 70"/>
                <a:gd name="T29" fmla="*/ 48 h 65"/>
                <a:gd name="T30" fmla="*/ 66 w 70"/>
                <a:gd name="T31" fmla="*/ 61 h 65"/>
                <a:gd name="T32" fmla="*/ 34 w 70"/>
                <a:gd name="T33" fmla="*/ 42 h 65"/>
                <a:gd name="T34" fmla="*/ 32 w 70"/>
                <a:gd name="T35" fmla="*/ 43 h 65"/>
                <a:gd name="T36" fmla="*/ 34 w 70"/>
                <a:gd name="T37" fmla="*/ 28 h 65"/>
                <a:gd name="T38" fmla="*/ 39 w 70"/>
                <a:gd name="T39" fmla="*/ 60 h 65"/>
                <a:gd name="T40" fmla="*/ 33 w 70"/>
                <a:gd name="T41" fmla="*/ 60 h 65"/>
                <a:gd name="T42" fmla="*/ 31 w 70"/>
                <a:gd name="T43" fmla="*/ 60 h 65"/>
                <a:gd name="T44" fmla="*/ 28 w 70"/>
                <a:gd name="T45" fmla="*/ 47 h 65"/>
                <a:gd name="T46" fmla="*/ 18 w 70"/>
                <a:gd name="T47" fmla="*/ 33 h 65"/>
                <a:gd name="T48" fmla="*/ 18 w 70"/>
                <a:gd name="T49" fmla="*/ 31 h 65"/>
                <a:gd name="T50" fmla="*/ 31 w 70"/>
                <a:gd name="T51" fmla="*/ 21 h 65"/>
                <a:gd name="T52" fmla="*/ 45 w 70"/>
                <a:gd name="T53" fmla="*/ 19 h 65"/>
                <a:gd name="T54" fmla="*/ 47 w 70"/>
                <a:gd name="T55" fmla="*/ 19 h 65"/>
                <a:gd name="T56" fmla="*/ 56 w 70"/>
                <a:gd name="T57" fmla="*/ 33 h 65"/>
                <a:gd name="T58" fmla="*/ 55 w 70"/>
                <a:gd name="T59" fmla="*/ 43 h 65"/>
                <a:gd name="T60" fmla="*/ 60 w 70"/>
                <a:gd name="T61" fmla="*/ 45 h 65"/>
                <a:gd name="T62" fmla="*/ 32 w 70"/>
                <a:gd name="T63" fmla="*/ 0 h 65"/>
                <a:gd name="T64" fmla="*/ 51 w 70"/>
                <a:gd name="T65" fmla="*/ 57 h 65"/>
                <a:gd name="T66" fmla="*/ 60 w 70"/>
                <a:gd name="T67" fmla="*/ 24 h 65"/>
                <a:gd name="T68" fmla="*/ 60 w 70"/>
                <a:gd name="T69" fmla="*/ 24 h 65"/>
                <a:gd name="T70" fmla="*/ 33 w 70"/>
                <a:gd name="T71" fmla="*/ 15 h 65"/>
                <a:gd name="T72" fmla="*/ 31 w 70"/>
                <a:gd name="T73" fmla="*/ 15 h 65"/>
                <a:gd name="T74" fmla="*/ 25 w 70"/>
                <a:gd name="T75" fmla="*/ 4 h 65"/>
                <a:gd name="T76" fmla="*/ 25 w 70"/>
                <a:gd name="T77" fmla="*/ 4 h 65"/>
                <a:gd name="T78" fmla="*/ 3 w 70"/>
                <a:gd name="T79" fmla="*/ 31 h 65"/>
                <a:gd name="T80" fmla="*/ 17 w 70"/>
                <a:gd name="T81" fmla="*/ 44 h 65"/>
                <a:gd name="T82" fmla="*/ 4 w 70"/>
                <a:gd name="T83" fmla="*/ 39 h 65"/>
                <a:gd name="T84" fmla="*/ 4 w 70"/>
                <a:gd name="T85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" h="65">
                  <a:moveTo>
                    <a:pt x="68" y="55"/>
                  </a:moveTo>
                  <a:cubicBezTo>
                    <a:pt x="59" y="47"/>
                    <a:pt x="59" y="47"/>
                    <a:pt x="59" y="47"/>
                  </a:cubicBezTo>
                  <a:cubicBezTo>
                    <a:pt x="58" y="46"/>
                    <a:pt x="56" y="45"/>
                    <a:pt x="55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4" y="41"/>
                    <a:pt x="55" y="38"/>
                    <a:pt x="55" y="35"/>
                  </a:cubicBezTo>
                  <a:cubicBezTo>
                    <a:pt x="55" y="31"/>
                    <a:pt x="53" y="28"/>
                    <a:pt x="50" y="25"/>
                  </a:cubicBezTo>
                  <a:cubicBezTo>
                    <a:pt x="47" y="22"/>
                    <a:pt x="44" y="21"/>
                    <a:pt x="40" y="21"/>
                  </a:cubicBezTo>
                  <a:cubicBezTo>
                    <a:pt x="36" y="21"/>
                    <a:pt x="32" y="22"/>
                    <a:pt x="29" y="25"/>
                  </a:cubicBezTo>
                  <a:cubicBezTo>
                    <a:pt x="26" y="28"/>
                    <a:pt x="25" y="31"/>
                    <a:pt x="25" y="35"/>
                  </a:cubicBezTo>
                  <a:cubicBezTo>
                    <a:pt x="25" y="39"/>
                    <a:pt x="26" y="43"/>
                    <a:pt x="29" y="46"/>
                  </a:cubicBezTo>
                  <a:cubicBezTo>
                    <a:pt x="32" y="49"/>
                    <a:pt x="36" y="50"/>
                    <a:pt x="40" y="50"/>
                  </a:cubicBezTo>
                  <a:cubicBezTo>
                    <a:pt x="43" y="50"/>
                    <a:pt x="46" y="50"/>
                    <a:pt x="48" y="48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50"/>
                    <a:pt x="49" y="50"/>
                    <a:pt x="49" y="51"/>
                  </a:cubicBezTo>
                  <a:cubicBezTo>
                    <a:pt x="49" y="52"/>
                    <a:pt x="50" y="53"/>
                    <a:pt x="51" y="5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1" y="64"/>
                    <a:pt x="62" y="65"/>
                    <a:pt x="64" y="65"/>
                  </a:cubicBezTo>
                  <a:cubicBezTo>
                    <a:pt x="65" y="65"/>
                    <a:pt x="67" y="64"/>
                    <a:pt x="68" y="63"/>
                  </a:cubicBezTo>
                  <a:cubicBezTo>
                    <a:pt x="70" y="61"/>
                    <a:pt x="70" y="58"/>
                    <a:pt x="68" y="55"/>
                  </a:cubicBezTo>
                  <a:close/>
                  <a:moveTo>
                    <a:pt x="48" y="44"/>
                  </a:moveTo>
                  <a:cubicBezTo>
                    <a:pt x="46" y="46"/>
                    <a:pt x="43" y="47"/>
                    <a:pt x="40" y="47"/>
                  </a:cubicBezTo>
                  <a:cubicBezTo>
                    <a:pt x="37" y="47"/>
                    <a:pt x="34" y="46"/>
                    <a:pt x="31" y="44"/>
                  </a:cubicBezTo>
                  <a:cubicBezTo>
                    <a:pt x="29" y="42"/>
                    <a:pt x="28" y="39"/>
                    <a:pt x="28" y="35"/>
                  </a:cubicBezTo>
                  <a:cubicBezTo>
                    <a:pt x="28" y="32"/>
                    <a:pt x="29" y="29"/>
                    <a:pt x="31" y="27"/>
                  </a:cubicBezTo>
                  <a:cubicBezTo>
                    <a:pt x="34" y="25"/>
                    <a:pt x="37" y="24"/>
                    <a:pt x="40" y="24"/>
                  </a:cubicBezTo>
                  <a:cubicBezTo>
                    <a:pt x="43" y="24"/>
                    <a:pt x="46" y="25"/>
                    <a:pt x="48" y="27"/>
                  </a:cubicBezTo>
                  <a:cubicBezTo>
                    <a:pt x="53" y="32"/>
                    <a:pt x="53" y="39"/>
                    <a:pt x="48" y="44"/>
                  </a:cubicBezTo>
                  <a:close/>
                  <a:moveTo>
                    <a:pt x="51" y="47"/>
                  </a:moveTo>
                  <a:cubicBezTo>
                    <a:pt x="51" y="47"/>
                    <a:pt x="50" y="47"/>
                    <a:pt x="50" y="47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1" y="46"/>
                    <a:pt x="51" y="45"/>
                    <a:pt x="51" y="45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1" y="46"/>
                    <a:pt x="51" y="46"/>
                    <a:pt x="51" y="47"/>
                  </a:cubicBezTo>
                  <a:close/>
                  <a:moveTo>
                    <a:pt x="66" y="61"/>
                  </a:moveTo>
                  <a:cubicBezTo>
                    <a:pt x="65" y="62"/>
                    <a:pt x="63" y="62"/>
                    <a:pt x="62" y="61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2" y="51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49"/>
                    <a:pt x="52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4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8"/>
                    <a:pt x="54" y="48"/>
                    <a:pt x="55" y="48"/>
                  </a:cubicBezTo>
                  <a:cubicBezTo>
                    <a:pt x="55" y="48"/>
                    <a:pt x="56" y="48"/>
                    <a:pt x="57" y="49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6" y="59"/>
                    <a:pt x="67" y="60"/>
                    <a:pt x="66" y="61"/>
                  </a:cubicBezTo>
                  <a:close/>
                  <a:moveTo>
                    <a:pt x="34" y="29"/>
                  </a:moveTo>
                  <a:cubicBezTo>
                    <a:pt x="32" y="31"/>
                    <a:pt x="31" y="33"/>
                    <a:pt x="31" y="35"/>
                  </a:cubicBezTo>
                  <a:cubicBezTo>
                    <a:pt x="31" y="38"/>
                    <a:pt x="32" y="40"/>
                    <a:pt x="34" y="42"/>
                  </a:cubicBezTo>
                  <a:cubicBezTo>
                    <a:pt x="34" y="42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2" y="43"/>
                    <a:pt x="32" y="43"/>
                  </a:cubicBezTo>
                  <a:cubicBezTo>
                    <a:pt x="30" y="41"/>
                    <a:pt x="29" y="38"/>
                    <a:pt x="29" y="35"/>
                  </a:cubicBezTo>
                  <a:cubicBezTo>
                    <a:pt x="29" y="33"/>
                    <a:pt x="30" y="30"/>
                    <a:pt x="32" y="28"/>
                  </a:cubicBezTo>
                  <a:cubicBezTo>
                    <a:pt x="33" y="28"/>
                    <a:pt x="33" y="28"/>
                    <a:pt x="34" y="28"/>
                  </a:cubicBezTo>
                  <a:cubicBezTo>
                    <a:pt x="34" y="28"/>
                    <a:pt x="34" y="29"/>
                    <a:pt x="34" y="29"/>
                  </a:cubicBezTo>
                  <a:close/>
                  <a:moveTo>
                    <a:pt x="49" y="55"/>
                  </a:moveTo>
                  <a:cubicBezTo>
                    <a:pt x="46" y="57"/>
                    <a:pt x="43" y="59"/>
                    <a:pt x="39" y="60"/>
                  </a:cubicBezTo>
                  <a:cubicBezTo>
                    <a:pt x="41" y="58"/>
                    <a:pt x="43" y="55"/>
                    <a:pt x="45" y="52"/>
                  </a:cubicBezTo>
                  <a:cubicBezTo>
                    <a:pt x="44" y="52"/>
                    <a:pt x="43" y="52"/>
                    <a:pt x="42" y="52"/>
                  </a:cubicBezTo>
                  <a:cubicBezTo>
                    <a:pt x="40" y="57"/>
                    <a:pt x="37" y="60"/>
                    <a:pt x="33" y="60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2" y="51"/>
                    <a:pt x="32" y="50"/>
                    <a:pt x="31" y="50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26" y="60"/>
                    <a:pt x="22" y="54"/>
                    <a:pt x="20" y="47"/>
                  </a:cubicBezTo>
                  <a:cubicBezTo>
                    <a:pt x="22" y="47"/>
                    <a:pt x="25" y="48"/>
                    <a:pt x="28" y="48"/>
                  </a:cubicBezTo>
                  <a:cubicBezTo>
                    <a:pt x="28" y="48"/>
                    <a:pt x="28" y="48"/>
                    <a:pt x="28" y="47"/>
                  </a:cubicBezTo>
                  <a:cubicBezTo>
                    <a:pt x="27" y="47"/>
                    <a:pt x="27" y="46"/>
                    <a:pt x="26" y="46"/>
                  </a:cubicBezTo>
                  <a:cubicBezTo>
                    <a:pt x="24" y="45"/>
                    <a:pt x="21" y="45"/>
                    <a:pt x="19" y="44"/>
                  </a:cubicBezTo>
                  <a:cubicBezTo>
                    <a:pt x="18" y="41"/>
                    <a:pt x="18" y="37"/>
                    <a:pt x="18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6"/>
                    <a:pt x="18" y="22"/>
                    <a:pt x="19" y="19"/>
                  </a:cubicBezTo>
                  <a:cubicBezTo>
                    <a:pt x="23" y="18"/>
                    <a:pt x="27" y="17"/>
                    <a:pt x="31" y="17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0"/>
                    <a:pt x="33" y="20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7" y="17"/>
                    <a:pt x="41" y="18"/>
                    <a:pt x="45" y="19"/>
                  </a:cubicBezTo>
                  <a:cubicBezTo>
                    <a:pt x="45" y="19"/>
                    <a:pt x="45" y="19"/>
                    <a:pt x="45" y="20"/>
                  </a:cubicBezTo>
                  <a:cubicBezTo>
                    <a:pt x="46" y="20"/>
                    <a:pt x="47" y="20"/>
                    <a:pt x="48" y="21"/>
                  </a:cubicBezTo>
                  <a:cubicBezTo>
                    <a:pt x="47" y="20"/>
                    <a:pt x="47" y="20"/>
                    <a:pt x="47" y="19"/>
                  </a:cubicBezTo>
                  <a:cubicBezTo>
                    <a:pt x="55" y="22"/>
                    <a:pt x="60" y="26"/>
                    <a:pt x="61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2"/>
                    <a:pt x="56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5"/>
                    <a:pt x="59" y="38"/>
                    <a:pt x="56" y="40"/>
                  </a:cubicBezTo>
                  <a:cubicBezTo>
                    <a:pt x="56" y="41"/>
                    <a:pt x="55" y="42"/>
                    <a:pt x="55" y="43"/>
                  </a:cubicBezTo>
                  <a:cubicBezTo>
                    <a:pt x="57" y="41"/>
                    <a:pt x="59" y="40"/>
                    <a:pt x="60" y="39"/>
                  </a:cubicBezTo>
                  <a:cubicBezTo>
                    <a:pt x="60" y="40"/>
                    <a:pt x="59" y="42"/>
                    <a:pt x="58" y="44"/>
                  </a:cubicBezTo>
                  <a:cubicBezTo>
                    <a:pt x="59" y="44"/>
                    <a:pt x="60" y="45"/>
                    <a:pt x="60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3" y="41"/>
                    <a:pt x="64" y="37"/>
                    <a:pt x="64" y="32"/>
                  </a:cubicBezTo>
                  <a:cubicBezTo>
                    <a:pt x="64" y="14"/>
                    <a:pt x="50" y="0"/>
                    <a:pt x="32" y="0"/>
                  </a:cubicBezTo>
                  <a:cubicBezTo>
                    <a:pt x="15" y="0"/>
                    <a:pt x="0" y="14"/>
                    <a:pt x="0" y="32"/>
                  </a:cubicBezTo>
                  <a:cubicBezTo>
                    <a:pt x="0" y="49"/>
                    <a:pt x="15" y="63"/>
                    <a:pt x="32" y="63"/>
                  </a:cubicBezTo>
                  <a:cubicBezTo>
                    <a:pt x="39" y="63"/>
                    <a:pt x="46" y="61"/>
                    <a:pt x="51" y="5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49" y="56"/>
                    <a:pt x="49" y="55"/>
                    <a:pt x="49" y="55"/>
                  </a:cubicBezTo>
                  <a:close/>
                  <a:moveTo>
                    <a:pt x="60" y="24"/>
                  </a:moveTo>
                  <a:cubicBezTo>
                    <a:pt x="57" y="21"/>
                    <a:pt x="53" y="19"/>
                    <a:pt x="47" y="17"/>
                  </a:cubicBezTo>
                  <a:cubicBezTo>
                    <a:pt x="45" y="11"/>
                    <a:pt x="42" y="6"/>
                    <a:pt x="39" y="4"/>
                  </a:cubicBezTo>
                  <a:cubicBezTo>
                    <a:pt x="50" y="6"/>
                    <a:pt x="58" y="14"/>
                    <a:pt x="60" y="24"/>
                  </a:cubicBezTo>
                  <a:close/>
                  <a:moveTo>
                    <a:pt x="33" y="3"/>
                  </a:moveTo>
                  <a:cubicBezTo>
                    <a:pt x="38" y="3"/>
                    <a:pt x="42" y="9"/>
                    <a:pt x="44" y="16"/>
                  </a:cubicBezTo>
                  <a:cubicBezTo>
                    <a:pt x="41" y="16"/>
                    <a:pt x="37" y="15"/>
                    <a:pt x="33" y="15"/>
                  </a:cubicBezTo>
                  <a:lnTo>
                    <a:pt x="33" y="3"/>
                  </a:lnTo>
                  <a:close/>
                  <a:moveTo>
                    <a:pt x="31" y="3"/>
                  </a:moveTo>
                  <a:cubicBezTo>
                    <a:pt x="31" y="15"/>
                    <a:pt x="31" y="15"/>
                    <a:pt x="31" y="15"/>
                  </a:cubicBezTo>
                  <a:cubicBezTo>
                    <a:pt x="27" y="15"/>
                    <a:pt x="23" y="16"/>
                    <a:pt x="20" y="16"/>
                  </a:cubicBezTo>
                  <a:cubicBezTo>
                    <a:pt x="22" y="9"/>
                    <a:pt x="26" y="3"/>
                    <a:pt x="31" y="3"/>
                  </a:cubicBezTo>
                  <a:close/>
                  <a:moveTo>
                    <a:pt x="25" y="4"/>
                  </a:moveTo>
                  <a:cubicBezTo>
                    <a:pt x="22" y="6"/>
                    <a:pt x="19" y="11"/>
                    <a:pt x="18" y="17"/>
                  </a:cubicBezTo>
                  <a:cubicBezTo>
                    <a:pt x="12" y="19"/>
                    <a:pt x="7" y="21"/>
                    <a:pt x="4" y="24"/>
                  </a:cubicBezTo>
                  <a:cubicBezTo>
                    <a:pt x="7" y="14"/>
                    <a:pt x="15" y="6"/>
                    <a:pt x="25" y="4"/>
                  </a:cubicBezTo>
                  <a:close/>
                  <a:moveTo>
                    <a:pt x="17" y="19"/>
                  </a:moveTo>
                  <a:cubicBezTo>
                    <a:pt x="16" y="23"/>
                    <a:pt x="16" y="27"/>
                    <a:pt x="16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6"/>
                    <a:pt x="9" y="22"/>
                    <a:pt x="17" y="19"/>
                  </a:cubicBezTo>
                  <a:close/>
                  <a:moveTo>
                    <a:pt x="16" y="33"/>
                  </a:moveTo>
                  <a:cubicBezTo>
                    <a:pt x="16" y="37"/>
                    <a:pt x="16" y="40"/>
                    <a:pt x="17" y="44"/>
                  </a:cubicBezTo>
                  <a:cubicBezTo>
                    <a:pt x="9" y="41"/>
                    <a:pt x="4" y="37"/>
                    <a:pt x="3" y="33"/>
                  </a:cubicBezTo>
                  <a:lnTo>
                    <a:pt x="16" y="33"/>
                  </a:lnTo>
                  <a:close/>
                  <a:moveTo>
                    <a:pt x="4" y="39"/>
                  </a:moveTo>
                  <a:cubicBezTo>
                    <a:pt x="7" y="42"/>
                    <a:pt x="12" y="44"/>
                    <a:pt x="18" y="46"/>
                  </a:cubicBezTo>
                  <a:cubicBezTo>
                    <a:pt x="19" y="52"/>
                    <a:pt x="22" y="57"/>
                    <a:pt x="25" y="60"/>
                  </a:cubicBezTo>
                  <a:cubicBezTo>
                    <a:pt x="15" y="57"/>
                    <a:pt x="7" y="49"/>
                    <a:pt x="4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8" name="Freeform 64"/>
            <p:cNvSpPr>
              <a:spLocks noEditPoints="1"/>
            </p:cNvSpPr>
            <p:nvPr/>
          </p:nvSpPr>
          <p:spPr bwMode="auto">
            <a:xfrm>
              <a:off x="6394919" y="4568428"/>
              <a:ext cx="294878" cy="198746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9" name="Freeform 35"/>
            <p:cNvSpPr>
              <a:spLocks noEditPoints="1"/>
            </p:cNvSpPr>
            <p:nvPr/>
          </p:nvSpPr>
          <p:spPr bwMode="auto">
            <a:xfrm>
              <a:off x="6842720" y="3912123"/>
              <a:ext cx="281540" cy="269066"/>
            </a:xfrm>
            <a:custGeom>
              <a:avLst/>
              <a:gdLst>
                <a:gd name="T0" fmla="*/ 44 w 67"/>
                <a:gd name="T1" fmla="*/ 21 h 64"/>
                <a:gd name="T2" fmla="*/ 25 w 67"/>
                <a:gd name="T3" fmla="*/ 19 h 64"/>
                <a:gd name="T4" fmla="*/ 24 w 67"/>
                <a:gd name="T5" fmla="*/ 21 h 64"/>
                <a:gd name="T6" fmla="*/ 16 w 67"/>
                <a:gd name="T7" fmla="*/ 30 h 64"/>
                <a:gd name="T8" fmla="*/ 26 w 67"/>
                <a:gd name="T9" fmla="*/ 36 h 64"/>
                <a:gd name="T10" fmla="*/ 32 w 67"/>
                <a:gd name="T11" fmla="*/ 42 h 64"/>
                <a:gd name="T12" fmla="*/ 26 w 67"/>
                <a:gd name="T13" fmla="*/ 48 h 64"/>
                <a:gd name="T14" fmla="*/ 42 w 67"/>
                <a:gd name="T15" fmla="*/ 48 h 64"/>
                <a:gd name="T16" fmla="*/ 36 w 67"/>
                <a:gd name="T17" fmla="*/ 42 h 64"/>
                <a:gd name="T18" fmla="*/ 42 w 67"/>
                <a:gd name="T19" fmla="*/ 36 h 64"/>
                <a:gd name="T20" fmla="*/ 51 w 67"/>
                <a:gd name="T21" fmla="*/ 30 h 64"/>
                <a:gd name="T22" fmla="*/ 19 w 67"/>
                <a:gd name="T23" fmla="*/ 30 h 64"/>
                <a:gd name="T24" fmla="*/ 24 w 67"/>
                <a:gd name="T25" fmla="*/ 31 h 64"/>
                <a:gd name="T26" fmla="*/ 48 w 67"/>
                <a:gd name="T27" fmla="*/ 30 h 64"/>
                <a:gd name="T28" fmla="*/ 44 w 67"/>
                <a:gd name="T29" fmla="*/ 31 h 64"/>
                <a:gd name="T30" fmla="*/ 48 w 67"/>
                <a:gd name="T31" fmla="*/ 30 h 64"/>
                <a:gd name="T32" fmla="*/ 61 w 67"/>
                <a:gd name="T33" fmla="*/ 20 h 64"/>
                <a:gd name="T34" fmla="*/ 51 w 67"/>
                <a:gd name="T35" fmla="*/ 9 h 64"/>
                <a:gd name="T36" fmla="*/ 43 w 67"/>
                <a:gd name="T37" fmla="*/ 0 h 64"/>
                <a:gd name="T38" fmla="*/ 30 w 67"/>
                <a:gd name="T39" fmla="*/ 2 h 64"/>
                <a:gd name="T40" fmla="*/ 19 w 67"/>
                <a:gd name="T41" fmla="*/ 6 h 64"/>
                <a:gd name="T42" fmla="*/ 7 w 67"/>
                <a:gd name="T43" fmla="*/ 13 h 64"/>
                <a:gd name="T44" fmla="*/ 4 w 67"/>
                <a:gd name="T45" fmla="*/ 26 h 64"/>
                <a:gd name="T46" fmla="*/ 7 w 67"/>
                <a:gd name="T47" fmla="*/ 41 h 64"/>
                <a:gd name="T48" fmla="*/ 13 w 67"/>
                <a:gd name="T49" fmla="*/ 55 h 64"/>
                <a:gd name="T50" fmla="*/ 24 w 67"/>
                <a:gd name="T51" fmla="*/ 64 h 64"/>
                <a:gd name="T52" fmla="*/ 34 w 67"/>
                <a:gd name="T53" fmla="*/ 61 h 64"/>
                <a:gd name="T54" fmla="*/ 44 w 67"/>
                <a:gd name="T55" fmla="*/ 64 h 64"/>
                <a:gd name="T56" fmla="*/ 54 w 67"/>
                <a:gd name="T57" fmla="*/ 55 h 64"/>
                <a:gd name="T58" fmla="*/ 61 w 67"/>
                <a:gd name="T59" fmla="*/ 41 h 64"/>
                <a:gd name="T60" fmla="*/ 63 w 67"/>
                <a:gd name="T61" fmla="*/ 26 h 64"/>
                <a:gd name="T62" fmla="*/ 58 w 67"/>
                <a:gd name="T63" fmla="*/ 19 h 64"/>
                <a:gd name="T64" fmla="*/ 54 w 67"/>
                <a:gd name="T65" fmla="*/ 13 h 64"/>
                <a:gd name="T66" fmla="*/ 46 w 67"/>
                <a:gd name="T67" fmla="*/ 7 h 64"/>
                <a:gd name="T68" fmla="*/ 39 w 67"/>
                <a:gd name="T69" fmla="*/ 5 h 64"/>
                <a:gd name="T70" fmla="*/ 29 w 67"/>
                <a:gd name="T71" fmla="*/ 5 h 64"/>
                <a:gd name="T72" fmla="*/ 22 w 67"/>
                <a:gd name="T73" fmla="*/ 7 h 64"/>
                <a:gd name="T74" fmla="*/ 18 w 67"/>
                <a:gd name="T75" fmla="*/ 12 h 64"/>
                <a:gd name="T76" fmla="*/ 9 w 67"/>
                <a:gd name="T77" fmla="*/ 14 h 64"/>
                <a:gd name="T78" fmla="*/ 6 w 67"/>
                <a:gd name="T79" fmla="*/ 28 h 64"/>
                <a:gd name="T80" fmla="*/ 9 w 67"/>
                <a:gd name="T81" fmla="*/ 40 h 64"/>
                <a:gd name="T82" fmla="*/ 9 w 67"/>
                <a:gd name="T83" fmla="*/ 50 h 64"/>
                <a:gd name="T84" fmla="*/ 18 w 67"/>
                <a:gd name="T85" fmla="*/ 53 h 64"/>
                <a:gd name="T86" fmla="*/ 24 w 67"/>
                <a:gd name="T87" fmla="*/ 61 h 64"/>
                <a:gd name="T88" fmla="*/ 33 w 67"/>
                <a:gd name="T89" fmla="*/ 58 h 64"/>
                <a:gd name="T90" fmla="*/ 43 w 67"/>
                <a:gd name="T91" fmla="*/ 61 h 64"/>
                <a:gd name="T92" fmla="*/ 48 w 67"/>
                <a:gd name="T93" fmla="*/ 53 h 64"/>
                <a:gd name="T94" fmla="*/ 10 w 67"/>
                <a:gd name="T95" fmla="*/ 32 h 64"/>
                <a:gd name="T96" fmla="*/ 34 w 67"/>
                <a:gd name="T97" fmla="*/ 56 h 64"/>
                <a:gd name="T98" fmla="*/ 49 w 67"/>
                <a:gd name="T99" fmla="*/ 53 h 64"/>
                <a:gd name="T100" fmla="*/ 58 w 67"/>
                <a:gd name="T101" fmla="*/ 50 h 64"/>
                <a:gd name="T102" fmla="*/ 60 w 67"/>
                <a:gd name="T103" fmla="*/ 32 h 64"/>
                <a:gd name="T104" fmla="*/ 64 w 67"/>
                <a:gd name="T105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64">
                  <a:moveTo>
                    <a:pt x="51" y="23"/>
                  </a:moveTo>
                  <a:cubicBezTo>
                    <a:pt x="51" y="22"/>
                    <a:pt x="51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19"/>
                    <a:pt x="43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6" y="22"/>
                    <a:pt x="16" y="23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20" y="35"/>
                    <a:pt x="22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7" y="37"/>
                    <a:pt x="28" y="38"/>
                    <a:pt x="30" y="39"/>
                  </a:cubicBezTo>
                  <a:cubicBezTo>
                    <a:pt x="30" y="39"/>
                    <a:pt x="31" y="39"/>
                    <a:pt x="31" y="40"/>
                  </a:cubicBezTo>
                  <a:cubicBezTo>
                    <a:pt x="31" y="40"/>
                    <a:pt x="32" y="41"/>
                    <a:pt x="32" y="42"/>
                  </a:cubicBezTo>
                  <a:cubicBezTo>
                    <a:pt x="32" y="45"/>
                    <a:pt x="30" y="46"/>
                    <a:pt x="30" y="46"/>
                  </a:cubicBezTo>
                  <a:cubicBezTo>
                    <a:pt x="30" y="46"/>
                    <a:pt x="28" y="47"/>
                    <a:pt x="26" y="47"/>
                  </a:cubicBezTo>
                  <a:cubicBezTo>
                    <a:pt x="26" y="47"/>
                    <a:pt x="26" y="48"/>
                    <a:pt x="26" y="48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2" y="49"/>
                    <a:pt x="42" y="49"/>
                    <a:pt x="42" y="48"/>
                  </a:cubicBezTo>
                  <a:cubicBezTo>
                    <a:pt x="42" y="48"/>
                    <a:pt x="42" y="47"/>
                    <a:pt x="42" y="47"/>
                  </a:cubicBezTo>
                  <a:cubicBezTo>
                    <a:pt x="40" y="47"/>
                    <a:pt x="38" y="46"/>
                    <a:pt x="38" y="46"/>
                  </a:cubicBezTo>
                  <a:cubicBezTo>
                    <a:pt x="37" y="46"/>
                    <a:pt x="36" y="45"/>
                    <a:pt x="36" y="42"/>
                  </a:cubicBezTo>
                  <a:cubicBezTo>
                    <a:pt x="36" y="41"/>
                    <a:pt x="37" y="40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40" y="38"/>
                    <a:pt x="41" y="37"/>
                    <a:pt x="42" y="36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8" y="35"/>
                    <a:pt x="51" y="33"/>
                    <a:pt x="51" y="30"/>
                  </a:cubicBezTo>
                  <a:lnTo>
                    <a:pt x="51" y="23"/>
                  </a:lnTo>
                  <a:close/>
                  <a:moveTo>
                    <a:pt x="23" y="34"/>
                  </a:moveTo>
                  <a:cubicBezTo>
                    <a:pt x="19" y="31"/>
                    <a:pt x="19" y="30"/>
                    <a:pt x="19" y="30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3"/>
                    <a:pt x="24" y="33"/>
                  </a:cubicBezTo>
                  <a:cubicBezTo>
                    <a:pt x="24" y="34"/>
                    <a:pt x="24" y="34"/>
                    <a:pt x="23" y="34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1"/>
                    <a:pt x="44" y="34"/>
                  </a:cubicBezTo>
                  <a:cubicBezTo>
                    <a:pt x="44" y="34"/>
                    <a:pt x="44" y="34"/>
                    <a:pt x="44" y="33"/>
                  </a:cubicBezTo>
                  <a:cubicBezTo>
                    <a:pt x="44" y="33"/>
                    <a:pt x="44" y="32"/>
                    <a:pt x="44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30"/>
                  </a:lnTo>
                  <a:close/>
                  <a:moveTo>
                    <a:pt x="63" y="26"/>
                  </a:moveTo>
                  <a:cubicBezTo>
                    <a:pt x="62" y="25"/>
                    <a:pt x="61" y="24"/>
                    <a:pt x="61" y="24"/>
                  </a:cubicBezTo>
                  <a:cubicBezTo>
                    <a:pt x="61" y="23"/>
                    <a:pt x="61" y="21"/>
                    <a:pt x="61" y="20"/>
                  </a:cubicBezTo>
                  <a:cubicBezTo>
                    <a:pt x="62" y="17"/>
                    <a:pt x="62" y="15"/>
                    <a:pt x="61" y="13"/>
                  </a:cubicBezTo>
                  <a:cubicBezTo>
                    <a:pt x="59" y="11"/>
                    <a:pt x="57" y="10"/>
                    <a:pt x="54" y="10"/>
                  </a:cubicBezTo>
                  <a:cubicBezTo>
                    <a:pt x="53" y="10"/>
                    <a:pt x="51" y="10"/>
                    <a:pt x="51" y="9"/>
                  </a:cubicBezTo>
                  <a:cubicBezTo>
                    <a:pt x="50" y="9"/>
                    <a:pt x="49" y="7"/>
                    <a:pt x="49" y="6"/>
                  </a:cubicBezTo>
                  <a:cubicBezTo>
                    <a:pt x="48" y="4"/>
                    <a:pt x="47" y="1"/>
                    <a:pt x="44" y="1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1" y="0"/>
                    <a:pt x="39" y="1"/>
                    <a:pt x="37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3" y="4"/>
                    <a:pt x="32" y="3"/>
                    <a:pt x="30" y="2"/>
                  </a:cubicBezTo>
                  <a:cubicBezTo>
                    <a:pt x="29" y="1"/>
                    <a:pt x="27" y="0"/>
                    <a:pt x="25" y="0"/>
                  </a:cubicBezTo>
                  <a:cubicBezTo>
                    <a:pt x="25" y="0"/>
                    <a:pt x="24" y="0"/>
                    <a:pt x="24" y="1"/>
                  </a:cubicBezTo>
                  <a:cubicBezTo>
                    <a:pt x="21" y="1"/>
                    <a:pt x="20" y="4"/>
                    <a:pt x="19" y="6"/>
                  </a:cubicBezTo>
                  <a:cubicBezTo>
                    <a:pt x="18" y="7"/>
                    <a:pt x="18" y="9"/>
                    <a:pt x="17" y="9"/>
                  </a:cubicBezTo>
                  <a:cubicBezTo>
                    <a:pt x="16" y="10"/>
                    <a:pt x="15" y="10"/>
                    <a:pt x="13" y="10"/>
                  </a:cubicBezTo>
                  <a:cubicBezTo>
                    <a:pt x="11" y="10"/>
                    <a:pt x="8" y="11"/>
                    <a:pt x="7" y="13"/>
                  </a:cubicBezTo>
                  <a:cubicBezTo>
                    <a:pt x="5" y="15"/>
                    <a:pt x="6" y="17"/>
                    <a:pt x="6" y="20"/>
                  </a:cubicBezTo>
                  <a:cubicBezTo>
                    <a:pt x="7" y="21"/>
                    <a:pt x="7" y="23"/>
                    <a:pt x="7" y="24"/>
                  </a:cubicBezTo>
                  <a:cubicBezTo>
                    <a:pt x="7" y="24"/>
                    <a:pt x="5" y="25"/>
                    <a:pt x="4" y="26"/>
                  </a:cubicBezTo>
                  <a:cubicBezTo>
                    <a:pt x="3" y="28"/>
                    <a:pt x="0" y="30"/>
                    <a:pt x="0" y="32"/>
                  </a:cubicBezTo>
                  <a:cubicBezTo>
                    <a:pt x="0" y="35"/>
                    <a:pt x="3" y="37"/>
                    <a:pt x="4" y="38"/>
                  </a:cubicBezTo>
                  <a:cubicBezTo>
                    <a:pt x="5" y="39"/>
                    <a:pt x="7" y="40"/>
                    <a:pt x="7" y="41"/>
                  </a:cubicBezTo>
                  <a:cubicBezTo>
                    <a:pt x="7" y="42"/>
                    <a:pt x="7" y="44"/>
                    <a:pt x="6" y="45"/>
                  </a:cubicBezTo>
                  <a:cubicBezTo>
                    <a:pt x="6" y="47"/>
                    <a:pt x="5" y="50"/>
                    <a:pt x="7" y="52"/>
                  </a:cubicBezTo>
                  <a:cubicBezTo>
                    <a:pt x="8" y="54"/>
                    <a:pt x="11" y="54"/>
                    <a:pt x="13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8" y="56"/>
                    <a:pt x="18" y="57"/>
                    <a:pt x="19" y="59"/>
                  </a:cubicBezTo>
                  <a:cubicBezTo>
                    <a:pt x="20" y="61"/>
                    <a:pt x="21" y="63"/>
                    <a:pt x="24" y="64"/>
                  </a:cubicBezTo>
                  <a:cubicBezTo>
                    <a:pt x="24" y="64"/>
                    <a:pt x="25" y="64"/>
                    <a:pt x="25" y="64"/>
                  </a:cubicBezTo>
                  <a:cubicBezTo>
                    <a:pt x="27" y="64"/>
                    <a:pt x="29" y="63"/>
                    <a:pt x="30" y="62"/>
                  </a:cubicBezTo>
                  <a:cubicBezTo>
                    <a:pt x="32" y="62"/>
                    <a:pt x="33" y="61"/>
                    <a:pt x="34" y="61"/>
                  </a:cubicBezTo>
                  <a:cubicBezTo>
                    <a:pt x="35" y="61"/>
                    <a:pt x="36" y="62"/>
                    <a:pt x="37" y="62"/>
                  </a:cubicBezTo>
                  <a:cubicBezTo>
                    <a:pt x="39" y="63"/>
                    <a:pt x="41" y="64"/>
                    <a:pt x="43" y="64"/>
                  </a:cubicBezTo>
                  <a:cubicBezTo>
                    <a:pt x="43" y="64"/>
                    <a:pt x="44" y="64"/>
                    <a:pt x="44" y="64"/>
                  </a:cubicBezTo>
                  <a:cubicBezTo>
                    <a:pt x="47" y="63"/>
                    <a:pt x="48" y="61"/>
                    <a:pt x="49" y="59"/>
                  </a:cubicBezTo>
                  <a:cubicBezTo>
                    <a:pt x="49" y="57"/>
                    <a:pt x="50" y="56"/>
                    <a:pt x="51" y="55"/>
                  </a:cubicBezTo>
                  <a:cubicBezTo>
                    <a:pt x="51" y="55"/>
                    <a:pt x="53" y="55"/>
                    <a:pt x="54" y="55"/>
                  </a:cubicBezTo>
                  <a:cubicBezTo>
                    <a:pt x="57" y="54"/>
                    <a:pt x="59" y="54"/>
                    <a:pt x="61" y="52"/>
                  </a:cubicBezTo>
                  <a:cubicBezTo>
                    <a:pt x="62" y="50"/>
                    <a:pt x="62" y="47"/>
                    <a:pt x="61" y="45"/>
                  </a:cubicBezTo>
                  <a:cubicBezTo>
                    <a:pt x="61" y="44"/>
                    <a:pt x="61" y="42"/>
                    <a:pt x="61" y="41"/>
                  </a:cubicBezTo>
                  <a:cubicBezTo>
                    <a:pt x="61" y="40"/>
                    <a:pt x="62" y="39"/>
                    <a:pt x="63" y="38"/>
                  </a:cubicBezTo>
                  <a:cubicBezTo>
                    <a:pt x="65" y="37"/>
                    <a:pt x="67" y="35"/>
                    <a:pt x="67" y="32"/>
                  </a:cubicBezTo>
                  <a:cubicBezTo>
                    <a:pt x="67" y="30"/>
                    <a:pt x="65" y="28"/>
                    <a:pt x="63" y="26"/>
                  </a:cubicBezTo>
                  <a:close/>
                  <a:moveTo>
                    <a:pt x="54" y="13"/>
                  </a:moveTo>
                  <a:cubicBezTo>
                    <a:pt x="56" y="13"/>
                    <a:pt x="58" y="13"/>
                    <a:pt x="58" y="14"/>
                  </a:cubicBezTo>
                  <a:cubicBezTo>
                    <a:pt x="59" y="15"/>
                    <a:pt x="59" y="17"/>
                    <a:pt x="58" y="19"/>
                  </a:cubicBezTo>
                  <a:cubicBezTo>
                    <a:pt x="58" y="21"/>
                    <a:pt x="58" y="22"/>
                    <a:pt x="58" y="24"/>
                  </a:cubicBezTo>
                  <a:cubicBezTo>
                    <a:pt x="56" y="19"/>
                    <a:pt x="53" y="15"/>
                    <a:pt x="49" y="12"/>
                  </a:cubicBezTo>
                  <a:cubicBezTo>
                    <a:pt x="51" y="13"/>
                    <a:pt x="52" y="13"/>
                    <a:pt x="54" y="13"/>
                  </a:cubicBezTo>
                  <a:close/>
                  <a:moveTo>
                    <a:pt x="39" y="5"/>
                  </a:moveTo>
                  <a:cubicBezTo>
                    <a:pt x="41" y="4"/>
                    <a:pt x="42" y="3"/>
                    <a:pt x="43" y="3"/>
                  </a:cubicBezTo>
                  <a:cubicBezTo>
                    <a:pt x="44" y="4"/>
                    <a:pt x="45" y="6"/>
                    <a:pt x="46" y="7"/>
                  </a:cubicBezTo>
                  <a:cubicBezTo>
                    <a:pt x="47" y="9"/>
                    <a:pt x="47" y="10"/>
                    <a:pt x="48" y="11"/>
                  </a:cubicBezTo>
                  <a:cubicBezTo>
                    <a:pt x="44" y="8"/>
                    <a:pt x="40" y="7"/>
                    <a:pt x="35" y="7"/>
                  </a:cubicBezTo>
                  <a:cubicBezTo>
                    <a:pt x="36" y="6"/>
                    <a:pt x="38" y="6"/>
                    <a:pt x="39" y="5"/>
                  </a:cubicBezTo>
                  <a:close/>
                  <a:moveTo>
                    <a:pt x="22" y="7"/>
                  </a:moveTo>
                  <a:cubicBezTo>
                    <a:pt x="22" y="6"/>
                    <a:pt x="23" y="4"/>
                    <a:pt x="24" y="3"/>
                  </a:cubicBezTo>
                  <a:cubicBezTo>
                    <a:pt x="26" y="3"/>
                    <a:pt x="27" y="4"/>
                    <a:pt x="29" y="5"/>
                  </a:cubicBezTo>
                  <a:cubicBezTo>
                    <a:pt x="30" y="6"/>
                    <a:pt x="32" y="6"/>
                    <a:pt x="33" y="7"/>
                  </a:cubicBezTo>
                  <a:cubicBezTo>
                    <a:pt x="28" y="7"/>
                    <a:pt x="23" y="8"/>
                    <a:pt x="19" y="11"/>
                  </a:cubicBezTo>
                  <a:cubicBezTo>
                    <a:pt x="20" y="10"/>
                    <a:pt x="21" y="9"/>
                    <a:pt x="22" y="7"/>
                  </a:cubicBezTo>
                  <a:close/>
                  <a:moveTo>
                    <a:pt x="9" y="14"/>
                  </a:moveTo>
                  <a:cubicBezTo>
                    <a:pt x="10" y="13"/>
                    <a:pt x="12" y="13"/>
                    <a:pt x="14" y="13"/>
                  </a:cubicBezTo>
                  <a:cubicBezTo>
                    <a:pt x="15" y="13"/>
                    <a:pt x="17" y="13"/>
                    <a:pt x="18" y="12"/>
                  </a:cubicBezTo>
                  <a:cubicBezTo>
                    <a:pt x="14" y="15"/>
                    <a:pt x="11" y="19"/>
                    <a:pt x="10" y="24"/>
                  </a:cubicBezTo>
                  <a:cubicBezTo>
                    <a:pt x="10" y="22"/>
                    <a:pt x="10" y="21"/>
                    <a:pt x="9" y="19"/>
                  </a:cubicBezTo>
                  <a:cubicBezTo>
                    <a:pt x="9" y="17"/>
                    <a:pt x="9" y="15"/>
                    <a:pt x="9" y="14"/>
                  </a:cubicBezTo>
                  <a:close/>
                  <a:moveTo>
                    <a:pt x="6" y="36"/>
                  </a:moveTo>
                  <a:cubicBezTo>
                    <a:pt x="5" y="35"/>
                    <a:pt x="3" y="34"/>
                    <a:pt x="3" y="32"/>
                  </a:cubicBezTo>
                  <a:cubicBezTo>
                    <a:pt x="3" y="31"/>
                    <a:pt x="5" y="30"/>
                    <a:pt x="6" y="28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7"/>
                    <a:pt x="8" y="30"/>
                    <a:pt x="8" y="32"/>
                  </a:cubicBezTo>
                  <a:cubicBezTo>
                    <a:pt x="8" y="35"/>
                    <a:pt x="9" y="37"/>
                    <a:pt x="9" y="40"/>
                  </a:cubicBezTo>
                  <a:cubicBezTo>
                    <a:pt x="9" y="38"/>
                    <a:pt x="8" y="37"/>
                    <a:pt x="6" y="36"/>
                  </a:cubicBezTo>
                  <a:close/>
                  <a:moveTo>
                    <a:pt x="14" y="52"/>
                  </a:moveTo>
                  <a:cubicBezTo>
                    <a:pt x="12" y="51"/>
                    <a:pt x="10" y="51"/>
                    <a:pt x="9" y="50"/>
                  </a:cubicBezTo>
                  <a:cubicBezTo>
                    <a:pt x="9" y="49"/>
                    <a:pt x="9" y="47"/>
                    <a:pt x="9" y="46"/>
                  </a:cubicBezTo>
                  <a:cubicBezTo>
                    <a:pt x="10" y="44"/>
                    <a:pt x="10" y="42"/>
                    <a:pt x="10" y="41"/>
                  </a:cubicBezTo>
                  <a:cubicBezTo>
                    <a:pt x="11" y="46"/>
                    <a:pt x="14" y="50"/>
                    <a:pt x="18" y="53"/>
                  </a:cubicBezTo>
                  <a:cubicBezTo>
                    <a:pt x="17" y="52"/>
                    <a:pt x="15" y="52"/>
                    <a:pt x="14" y="52"/>
                  </a:cubicBezTo>
                  <a:close/>
                  <a:moveTo>
                    <a:pt x="29" y="60"/>
                  </a:moveTo>
                  <a:cubicBezTo>
                    <a:pt x="27" y="61"/>
                    <a:pt x="26" y="62"/>
                    <a:pt x="24" y="61"/>
                  </a:cubicBezTo>
                  <a:cubicBezTo>
                    <a:pt x="23" y="61"/>
                    <a:pt x="22" y="59"/>
                    <a:pt x="22" y="57"/>
                  </a:cubicBezTo>
                  <a:cubicBezTo>
                    <a:pt x="21" y="56"/>
                    <a:pt x="20" y="54"/>
                    <a:pt x="19" y="53"/>
                  </a:cubicBezTo>
                  <a:cubicBezTo>
                    <a:pt x="23" y="56"/>
                    <a:pt x="28" y="58"/>
                    <a:pt x="33" y="58"/>
                  </a:cubicBezTo>
                  <a:cubicBezTo>
                    <a:pt x="32" y="58"/>
                    <a:pt x="30" y="59"/>
                    <a:pt x="29" y="60"/>
                  </a:cubicBezTo>
                  <a:close/>
                  <a:moveTo>
                    <a:pt x="46" y="57"/>
                  </a:moveTo>
                  <a:cubicBezTo>
                    <a:pt x="45" y="59"/>
                    <a:pt x="44" y="61"/>
                    <a:pt x="43" y="61"/>
                  </a:cubicBezTo>
                  <a:cubicBezTo>
                    <a:pt x="42" y="62"/>
                    <a:pt x="41" y="61"/>
                    <a:pt x="39" y="60"/>
                  </a:cubicBezTo>
                  <a:cubicBezTo>
                    <a:pt x="37" y="59"/>
                    <a:pt x="36" y="58"/>
                    <a:pt x="35" y="58"/>
                  </a:cubicBezTo>
                  <a:cubicBezTo>
                    <a:pt x="40" y="58"/>
                    <a:pt x="44" y="56"/>
                    <a:pt x="48" y="53"/>
                  </a:cubicBezTo>
                  <a:cubicBezTo>
                    <a:pt x="47" y="54"/>
                    <a:pt x="47" y="56"/>
                    <a:pt x="46" y="57"/>
                  </a:cubicBezTo>
                  <a:close/>
                  <a:moveTo>
                    <a:pt x="34" y="56"/>
                  </a:moveTo>
                  <a:cubicBezTo>
                    <a:pt x="21" y="56"/>
                    <a:pt x="10" y="45"/>
                    <a:pt x="10" y="32"/>
                  </a:cubicBezTo>
                  <a:cubicBezTo>
                    <a:pt x="10" y="19"/>
                    <a:pt x="21" y="9"/>
                    <a:pt x="34" y="9"/>
                  </a:cubicBezTo>
                  <a:cubicBezTo>
                    <a:pt x="47" y="9"/>
                    <a:pt x="58" y="19"/>
                    <a:pt x="58" y="32"/>
                  </a:cubicBezTo>
                  <a:cubicBezTo>
                    <a:pt x="58" y="45"/>
                    <a:pt x="47" y="56"/>
                    <a:pt x="34" y="56"/>
                  </a:cubicBezTo>
                  <a:close/>
                  <a:moveTo>
                    <a:pt x="58" y="50"/>
                  </a:moveTo>
                  <a:cubicBezTo>
                    <a:pt x="58" y="51"/>
                    <a:pt x="56" y="51"/>
                    <a:pt x="54" y="52"/>
                  </a:cubicBezTo>
                  <a:cubicBezTo>
                    <a:pt x="52" y="52"/>
                    <a:pt x="51" y="52"/>
                    <a:pt x="49" y="53"/>
                  </a:cubicBezTo>
                  <a:cubicBezTo>
                    <a:pt x="53" y="50"/>
                    <a:pt x="56" y="46"/>
                    <a:pt x="58" y="41"/>
                  </a:cubicBezTo>
                  <a:cubicBezTo>
                    <a:pt x="58" y="42"/>
                    <a:pt x="58" y="44"/>
                    <a:pt x="58" y="46"/>
                  </a:cubicBezTo>
                  <a:cubicBezTo>
                    <a:pt x="59" y="47"/>
                    <a:pt x="59" y="49"/>
                    <a:pt x="58" y="50"/>
                  </a:cubicBezTo>
                  <a:close/>
                  <a:moveTo>
                    <a:pt x="61" y="36"/>
                  </a:moveTo>
                  <a:cubicBezTo>
                    <a:pt x="60" y="37"/>
                    <a:pt x="59" y="38"/>
                    <a:pt x="58" y="40"/>
                  </a:cubicBezTo>
                  <a:cubicBezTo>
                    <a:pt x="59" y="37"/>
                    <a:pt x="60" y="35"/>
                    <a:pt x="60" y="32"/>
                  </a:cubicBezTo>
                  <a:cubicBezTo>
                    <a:pt x="60" y="30"/>
                    <a:pt x="59" y="27"/>
                    <a:pt x="58" y="25"/>
                  </a:cubicBezTo>
                  <a:cubicBezTo>
                    <a:pt x="59" y="26"/>
                    <a:pt x="60" y="27"/>
                    <a:pt x="61" y="28"/>
                  </a:cubicBezTo>
                  <a:cubicBezTo>
                    <a:pt x="63" y="30"/>
                    <a:pt x="64" y="31"/>
                    <a:pt x="64" y="32"/>
                  </a:cubicBezTo>
                  <a:cubicBezTo>
                    <a:pt x="64" y="34"/>
                    <a:pt x="63" y="35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40" name="Freeform 35"/>
            <p:cNvSpPr>
              <a:spLocks noEditPoints="1"/>
            </p:cNvSpPr>
            <p:nvPr/>
          </p:nvSpPr>
          <p:spPr bwMode="auto">
            <a:xfrm>
              <a:off x="5843290" y="5254807"/>
              <a:ext cx="328103" cy="313566"/>
            </a:xfrm>
            <a:custGeom>
              <a:avLst/>
              <a:gdLst>
                <a:gd name="T0" fmla="*/ 44 w 67"/>
                <a:gd name="T1" fmla="*/ 21 h 64"/>
                <a:gd name="T2" fmla="*/ 25 w 67"/>
                <a:gd name="T3" fmla="*/ 19 h 64"/>
                <a:gd name="T4" fmla="*/ 24 w 67"/>
                <a:gd name="T5" fmla="*/ 21 h 64"/>
                <a:gd name="T6" fmla="*/ 16 w 67"/>
                <a:gd name="T7" fmla="*/ 30 h 64"/>
                <a:gd name="T8" fmla="*/ 26 w 67"/>
                <a:gd name="T9" fmla="*/ 36 h 64"/>
                <a:gd name="T10" fmla="*/ 32 w 67"/>
                <a:gd name="T11" fmla="*/ 42 h 64"/>
                <a:gd name="T12" fmla="*/ 26 w 67"/>
                <a:gd name="T13" fmla="*/ 48 h 64"/>
                <a:gd name="T14" fmla="*/ 42 w 67"/>
                <a:gd name="T15" fmla="*/ 48 h 64"/>
                <a:gd name="T16" fmla="*/ 36 w 67"/>
                <a:gd name="T17" fmla="*/ 42 h 64"/>
                <a:gd name="T18" fmla="*/ 42 w 67"/>
                <a:gd name="T19" fmla="*/ 36 h 64"/>
                <a:gd name="T20" fmla="*/ 51 w 67"/>
                <a:gd name="T21" fmla="*/ 30 h 64"/>
                <a:gd name="T22" fmla="*/ 19 w 67"/>
                <a:gd name="T23" fmla="*/ 30 h 64"/>
                <a:gd name="T24" fmla="*/ 24 w 67"/>
                <a:gd name="T25" fmla="*/ 31 h 64"/>
                <a:gd name="T26" fmla="*/ 48 w 67"/>
                <a:gd name="T27" fmla="*/ 30 h 64"/>
                <a:gd name="T28" fmla="*/ 44 w 67"/>
                <a:gd name="T29" fmla="*/ 31 h 64"/>
                <a:gd name="T30" fmla="*/ 48 w 67"/>
                <a:gd name="T31" fmla="*/ 30 h 64"/>
                <a:gd name="T32" fmla="*/ 61 w 67"/>
                <a:gd name="T33" fmla="*/ 20 h 64"/>
                <a:gd name="T34" fmla="*/ 51 w 67"/>
                <a:gd name="T35" fmla="*/ 9 h 64"/>
                <a:gd name="T36" fmla="*/ 43 w 67"/>
                <a:gd name="T37" fmla="*/ 0 h 64"/>
                <a:gd name="T38" fmla="*/ 30 w 67"/>
                <a:gd name="T39" fmla="*/ 2 h 64"/>
                <a:gd name="T40" fmla="*/ 19 w 67"/>
                <a:gd name="T41" fmla="*/ 6 h 64"/>
                <a:gd name="T42" fmla="*/ 7 w 67"/>
                <a:gd name="T43" fmla="*/ 13 h 64"/>
                <a:gd name="T44" fmla="*/ 4 w 67"/>
                <a:gd name="T45" fmla="*/ 26 h 64"/>
                <a:gd name="T46" fmla="*/ 7 w 67"/>
                <a:gd name="T47" fmla="*/ 41 h 64"/>
                <a:gd name="T48" fmla="*/ 13 w 67"/>
                <a:gd name="T49" fmla="*/ 55 h 64"/>
                <a:gd name="T50" fmla="*/ 24 w 67"/>
                <a:gd name="T51" fmla="*/ 64 h 64"/>
                <a:gd name="T52" fmla="*/ 34 w 67"/>
                <a:gd name="T53" fmla="*/ 61 h 64"/>
                <a:gd name="T54" fmla="*/ 44 w 67"/>
                <a:gd name="T55" fmla="*/ 64 h 64"/>
                <a:gd name="T56" fmla="*/ 54 w 67"/>
                <a:gd name="T57" fmla="*/ 55 h 64"/>
                <a:gd name="T58" fmla="*/ 61 w 67"/>
                <a:gd name="T59" fmla="*/ 41 h 64"/>
                <a:gd name="T60" fmla="*/ 63 w 67"/>
                <a:gd name="T61" fmla="*/ 26 h 64"/>
                <a:gd name="T62" fmla="*/ 58 w 67"/>
                <a:gd name="T63" fmla="*/ 19 h 64"/>
                <a:gd name="T64" fmla="*/ 54 w 67"/>
                <a:gd name="T65" fmla="*/ 13 h 64"/>
                <a:gd name="T66" fmla="*/ 46 w 67"/>
                <a:gd name="T67" fmla="*/ 7 h 64"/>
                <a:gd name="T68" fmla="*/ 39 w 67"/>
                <a:gd name="T69" fmla="*/ 5 h 64"/>
                <a:gd name="T70" fmla="*/ 29 w 67"/>
                <a:gd name="T71" fmla="*/ 5 h 64"/>
                <a:gd name="T72" fmla="*/ 22 w 67"/>
                <a:gd name="T73" fmla="*/ 7 h 64"/>
                <a:gd name="T74" fmla="*/ 18 w 67"/>
                <a:gd name="T75" fmla="*/ 12 h 64"/>
                <a:gd name="T76" fmla="*/ 9 w 67"/>
                <a:gd name="T77" fmla="*/ 14 h 64"/>
                <a:gd name="T78" fmla="*/ 6 w 67"/>
                <a:gd name="T79" fmla="*/ 28 h 64"/>
                <a:gd name="T80" fmla="*/ 9 w 67"/>
                <a:gd name="T81" fmla="*/ 40 h 64"/>
                <a:gd name="T82" fmla="*/ 9 w 67"/>
                <a:gd name="T83" fmla="*/ 50 h 64"/>
                <a:gd name="T84" fmla="*/ 18 w 67"/>
                <a:gd name="T85" fmla="*/ 53 h 64"/>
                <a:gd name="T86" fmla="*/ 24 w 67"/>
                <a:gd name="T87" fmla="*/ 61 h 64"/>
                <a:gd name="T88" fmla="*/ 33 w 67"/>
                <a:gd name="T89" fmla="*/ 58 h 64"/>
                <a:gd name="T90" fmla="*/ 43 w 67"/>
                <a:gd name="T91" fmla="*/ 61 h 64"/>
                <a:gd name="T92" fmla="*/ 48 w 67"/>
                <a:gd name="T93" fmla="*/ 53 h 64"/>
                <a:gd name="T94" fmla="*/ 10 w 67"/>
                <a:gd name="T95" fmla="*/ 32 h 64"/>
                <a:gd name="T96" fmla="*/ 34 w 67"/>
                <a:gd name="T97" fmla="*/ 56 h 64"/>
                <a:gd name="T98" fmla="*/ 49 w 67"/>
                <a:gd name="T99" fmla="*/ 53 h 64"/>
                <a:gd name="T100" fmla="*/ 58 w 67"/>
                <a:gd name="T101" fmla="*/ 50 h 64"/>
                <a:gd name="T102" fmla="*/ 60 w 67"/>
                <a:gd name="T103" fmla="*/ 32 h 64"/>
                <a:gd name="T104" fmla="*/ 64 w 67"/>
                <a:gd name="T105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64">
                  <a:moveTo>
                    <a:pt x="51" y="23"/>
                  </a:moveTo>
                  <a:cubicBezTo>
                    <a:pt x="51" y="22"/>
                    <a:pt x="51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19"/>
                    <a:pt x="43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6" y="22"/>
                    <a:pt x="16" y="23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20" y="35"/>
                    <a:pt x="22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7" y="37"/>
                    <a:pt x="28" y="38"/>
                    <a:pt x="30" y="39"/>
                  </a:cubicBezTo>
                  <a:cubicBezTo>
                    <a:pt x="30" y="39"/>
                    <a:pt x="31" y="39"/>
                    <a:pt x="31" y="40"/>
                  </a:cubicBezTo>
                  <a:cubicBezTo>
                    <a:pt x="31" y="40"/>
                    <a:pt x="32" y="41"/>
                    <a:pt x="32" y="42"/>
                  </a:cubicBezTo>
                  <a:cubicBezTo>
                    <a:pt x="32" y="45"/>
                    <a:pt x="30" y="46"/>
                    <a:pt x="30" y="46"/>
                  </a:cubicBezTo>
                  <a:cubicBezTo>
                    <a:pt x="30" y="46"/>
                    <a:pt x="28" y="47"/>
                    <a:pt x="26" y="47"/>
                  </a:cubicBezTo>
                  <a:cubicBezTo>
                    <a:pt x="26" y="47"/>
                    <a:pt x="26" y="48"/>
                    <a:pt x="26" y="48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2" y="49"/>
                    <a:pt x="42" y="49"/>
                    <a:pt x="42" y="48"/>
                  </a:cubicBezTo>
                  <a:cubicBezTo>
                    <a:pt x="42" y="48"/>
                    <a:pt x="42" y="47"/>
                    <a:pt x="42" y="47"/>
                  </a:cubicBezTo>
                  <a:cubicBezTo>
                    <a:pt x="40" y="47"/>
                    <a:pt x="38" y="46"/>
                    <a:pt x="38" y="46"/>
                  </a:cubicBezTo>
                  <a:cubicBezTo>
                    <a:pt x="37" y="46"/>
                    <a:pt x="36" y="45"/>
                    <a:pt x="36" y="42"/>
                  </a:cubicBezTo>
                  <a:cubicBezTo>
                    <a:pt x="36" y="41"/>
                    <a:pt x="37" y="40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40" y="38"/>
                    <a:pt x="41" y="37"/>
                    <a:pt x="42" y="36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8" y="35"/>
                    <a:pt x="51" y="33"/>
                    <a:pt x="51" y="30"/>
                  </a:cubicBezTo>
                  <a:lnTo>
                    <a:pt x="51" y="23"/>
                  </a:lnTo>
                  <a:close/>
                  <a:moveTo>
                    <a:pt x="23" y="34"/>
                  </a:moveTo>
                  <a:cubicBezTo>
                    <a:pt x="19" y="31"/>
                    <a:pt x="19" y="30"/>
                    <a:pt x="19" y="30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3"/>
                    <a:pt x="24" y="33"/>
                  </a:cubicBezTo>
                  <a:cubicBezTo>
                    <a:pt x="24" y="34"/>
                    <a:pt x="24" y="34"/>
                    <a:pt x="23" y="34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1"/>
                    <a:pt x="44" y="34"/>
                  </a:cubicBezTo>
                  <a:cubicBezTo>
                    <a:pt x="44" y="34"/>
                    <a:pt x="44" y="34"/>
                    <a:pt x="44" y="33"/>
                  </a:cubicBezTo>
                  <a:cubicBezTo>
                    <a:pt x="44" y="33"/>
                    <a:pt x="44" y="32"/>
                    <a:pt x="44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30"/>
                  </a:lnTo>
                  <a:close/>
                  <a:moveTo>
                    <a:pt x="63" y="26"/>
                  </a:moveTo>
                  <a:cubicBezTo>
                    <a:pt x="62" y="25"/>
                    <a:pt x="61" y="24"/>
                    <a:pt x="61" y="24"/>
                  </a:cubicBezTo>
                  <a:cubicBezTo>
                    <a:pt x="61" y="23"/>
                    <a:pt x="61" y="21"/>
                    <a:pt x="61" y="20"/>
                  </a:cubicBezTo>
                  <a:cubicBezTo>
                    <a:pt x="62" y="17"/>
                    <a:pt x="62" y="15"/>
                    <a:pt x="61" y="13"/>
                  </a:cubicBezTo>
                  <a:cubicBezTo>
                    <a:pt x="59" y="11"/>
                    <a:pt x="57" y="10"/>
                    <a:pt x="54" y="10"/>
                  </a:cubicBezTo>
                  <a:cubicBezTo>
                    <a:pt x="53" y="10"/>
                    <a:pt x="51" y="10"/>
                    <a:pt x="51" y="9"/>
                  </a:cubicBezTo>
                  <a:cubicBezTo>
                    <a:pt x="50" y="9"/>
                    <a:pt x="49" y="7"/>
                    <a:pt x="49" y="6"/>
                  </a:cubicBezTo>
                  <a:cubicBezTo>
                    <a:pt x="48" y="4"/>
                    <a:pt x="47" y="1"/>
                    <a:pt x="44" y="1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1" y="0"/>
                    <a:pt x="39" y="1"/>
                    <a:pt x="37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3" y="4"/>
                    <a:pt x="32" y="3"/>
                    <a:pt x="30" y="2"/>
                  </a:cubicBezTo>
                  <a:cubicBezTo>
                    <a:pt x="29" y="1"/>
                    <a:pt x="27" y="0"/>
                    <a:pt x="25" y="0"/>
                  </a:cubicBezTo>
                  <a:cubicBezTo>
                    <a:pt x="25" y="0"/>
                    <a:pt x="24" y="0"/>
                    <a:pt x="24" y="1"/>
                  </a:cubicBezTo>
                  <a:cubicBezTo>
                    <a:pt x="21" y="1"/>
                    <a:pt x="20" y="4"/>
                    <a:pt x="19" y="6"/>
                  </a:cubicBezTo>
                  <a:cubicBezTo>
                    <a:pt x="18" y="7"/>
                    <a:pt x="18" y="9"/>
                    <a:pt x="17" y="9"/>
                  </a:cubicBezTo>
                  <a:cubicBezTo>
                    <a:pt x="16" y="10"/>
                    <a:pt x="15" y="10"/>
                    <a:pt x="13" y="10"/>
                  </a:cubicBezTo>
                  <a:cubicBezTo>
                    <a:pt x="11" y="10"/>
                    <a:pt x="8" y="11"/>
                    <a:pt x="7" y="13"/>
                  </a:cubicBezTo>
                  <a:cubicBezTo>
                    <a:pt x="5" y="15"/>
                    <a:pt x="6" y="17"/>
                    <a:pt x="6" y="20"/>
                  </a:cubicBezTo>
                  <a:cubicBezTo>
                    <a:pt x="7" y="21"/>
                    <a:pt x="7" y="23"/>
                    <a:pt x="7" y="24"/>
                  </a:cubicBezTo>
                  <a:cubicBezTo>
                    <a:pt x="7" y="24"/>
                    <a:pt x="5" y="25"/>
                    <a:pt x="4" y="26"/>
                  </a:cubicBezTo>
                  <a:cubicBezTo>
                    <a:pt x="3" y="28"/>
                    <a:pt x="0" y="30"/>
                    <a:pt x="0" y="32"/>
                  </a:cubicBezTo>
                  <a:cubicBezTo>
                    <a:pt x="0" y="35"/>
                    <a:pt x="3" y="37"/>
                    <a:pt x="4" y="38"/>
                  </a:cubicBezTo>
                  <a:cubicBezTo>
                    <a:pt x="5" y="39"/>
                    <a:pt x="7" y="40"/>
                    <a:pt x="7" y="41"/>
                  </a:cubicBezTo>
                  <a:cubicBezTo>
                    <a:pt x="7" y="42"/>
                    <a:pt x="7" y="44"/>
                    <a:pt x="6" y="45"/>
                  </a:cubicBezTo>
                  <a:cubicBezTo>
                    <a:pt x="6" y="47"/>
                    <a:pt x="5" y="50"/>
                    <a:pt x="7" y="52"/>
                  </a:cubicBezTo>
                  <a:cubicBezTo>
                    <a:pt x="8" y="54"/>
                    <a:pt x="11" y="54"/>
                    <a:pt x="13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8" y="56"/>
                    <a:pt x="18" y="57"/>
                    <a:pt x="19" y="59"/>
                  </a:cubicBezTo>
                  <a:cubicBezTo>
                    <a:pt x="20" y="61"/>
                    <a:pt x="21" y="63"/>
                    <a:pt x="24" y="64"/>
                  </a:cubicBezTo>
                  <a:cubicBezTo>
                    <a:pt x="24" y="64"/>
                    <a:pt x="25" y="64"/>
                    <a:pt x="25" y="64"/>
                  </a:cubicBezTo>
                  <a:cubicBezTo>
                    <a:pt x="27" y="64"/>
                    <a:pt x="29" y="63"/>
                    <a:pt x="30" y="62"/>
                  </a:cubicBezTo>
                  <a:cubicBezTo>
                    <a:pt x="32" y="62"/>
                    <a:pt x="33" y="61"/>
                    <a:pt x="34" y="61"/>
                  </a:cubicBezTo>
                  <a:cubicBezTo>
                    <a:pt x="35" y="61"/>
                    <a:pt x="36" y="62"/>
                    <a:pt x="37" y="62"/>
                  </a:cubicBezTo>
                  <a:cubicBezTo>
                    <a:pt x="39" y="63"/>
                    <a:pt x="41" y="64"/>
                    <a:pt x="43" y="64"/>
                  </a:cubicBezTo>
                  <a:cubicBezTo>
                    <a:pt x="43" y="64"/>
                    <a:pt x="44" y="64"/>
                    <a:pt x="44" y="64"/>
                  </a:cubicBezTo>
                  <a:cubicBezTo>
                    <a:pt x="47" y="63"/>
                    <a:pt x="48" y="61"/>
                    <a:pt x="49" y="59"/>
                  </a:cubicBezTo>
                  <a:cubicBezTo>
                    <a:pt x="49" y="57"/>
                    <a:pt x="50" y="56"/>
                    <a:pt x="51" y="55"/>
                  </a:cubicBezTo>
                  <a:cubicBezTo>
                    <a:pt x="51" y="55"/>
                    <a:pt x="53" y="55"/>
                    <a:pt x="54" y="55"/>
                  </a:cubicBezTo>
                  <a:cubicBezTo>
                    <a:pt x="57" y="54"/>
                    <a:pt x="59" y="54"/>
                    <a:pt x="61" y="52"/>
                  </a:cubicBezTo>
                  <a:cubicBezTo>
                    <a:pt x="62" y="50"/>
                    <a:pt x="62" y="47"/>
                    <a:pt x="61" y="45"/>
                  </a:cubicBezTo>
                  <a:cubicBezTo>
                    <a:pt x="61" y="44"/>
                    <a:pt x="61" y="42"/>
                    <a:pt x="61" y="41"/>
                  </a:cubicBezTo>
                  <a:cubicBezTo>
                    <a:pt x="61" y="40"/>
                    <a:pt x="62" y="39"/>
                    <a:pt x="63" y="38"/>
                  </a:cubicBezTo>
                  <a:cubicBezTo>
                    <a:pt x="65" y="37"/>
                    <a:pt x="67" y="35"/>
                    <a:pt x="67" y="32"/>
                  </a:cubicBezTo>
                  <a:cubicBezTo>
                    <a:pt x="67" y="30"/>
                    <a:pt x="65" y="28"/>
                    <a:pt x="63" y="26"/>
                  </a:cubicBezTo>
                  <a:close/>
                  <a:moveTo>
                    <a:pt x="54" y="13"/>
                  </a:moveTo>
                  <a:cubicBezTo>
                    <a:pt x="56" y="13"/>
                    <a:pt x="58" y="13"/>
                    <a:pt x="58" y="14"/>
                  </a:cubicBezTo>
                  <a:cubicBezTo>
                    <a:pt x="59" y="15"/>
                    <a:pt x="59" y="17"/>
                    <a:pt x="58" y="19"/>
                  </a:cubicBezTo>
                  <a:cubicBezTo>
                    <a:pt x="58" y="21"/>
                    <a:pt x="58" y="22"/>
                    <a:pt x="58" y="24"/>
                  </a:cubicBezTo>
                  <a:cubicBezTo>
                    <a:pt x="56" y="19"/>
                    <a:pt x="53" y="15"/>
                    <a:pt x="49" y="12"/>
                  </a:cubicBezTo>
                  <a:cubicBezTo>
                    <a:pt x="51" y="13"/>
                    <a:pt x="52" y="13"/>
                    <a:pt x="54" y="13"/>
                  </a:cubicBezTo>
                  <a:close/>
                  <a:moveTo>
                    <a:pt x="39" y="5"/>
                  </a:moveTo>
                  <a:cubicBezTo>
                    <a:pt x="41" y="4"/>
                    <a:pt x="42" y="3"/>
                    <a:pt x="43" y="3"/>
                  </a:cubicBezTo>
                  <a:cubicBezTo>
                    <a:pt x="44" y="4"/>
                    <a:pt x="45" y="6"/>
                    <a:pt x="46" y="7"/>
                  </a:cubicBezTo>
                  <a:cubicBezTo>
                    <a:pt x="47" y="9"/>
                    <a:pt x="47" y="10"/>
                    <a:pt x="48" y="11"/>
                  </a:cubicBezTo>
                  <a:cubicBezTo>
                    <a:pt x="44" y="8"/>
                    <a:pt x="40" y="7"/>
                    <a:pt x="35" y="7"/>
                  </a:cubicBezTo>
                  <a:cubicBezTo>
                    <a:pt x="36" y="6"/>
                    <a:pt x="38" y="6"/>
                    <a:pt x="39" y="5"/>
                  </a:cubicBezTo>
                  <a:close/>
                  <a:moveTo>
                    <a:pt x="22" y="7"/>
                  </a:moveTo>
                  <a:cubicBezTo>
                    <a:pt x="22" y="6"/>
                    <a:pt x="23" y="4"/>
                    <a:pt x="24" y="3"/>
                  </a:cubicBezTo>
                  <a:cubicBezTo>
                    <a:pt x="26" y="3"/>
                    <a:pt x="27" y="4"/>
                    <a:pt x="29" y="5"/>
                  </a:cubicBezTo>
                  <a:cubicBezTo>
                    <a:pt x="30" y="6"/>
                    <a:pt x="32" y="6"/>
                    <a:pt x="33" y="7"/>
                  </a:cubicBezTo>
                  <a:cubicBezTo>
                    <a:pt x="28" y="7"/>
                    <a:pt x="23" y="8"/>
                    <a:pt x="19" y="11"/>
                  </a:cubicBezTo>
                  <a:cubicBezTo>
                    <a:pt x="20" y="10"/>
                    <a:pt x="21" y="9"/>
                    <a:pt x="22" y="7"/>
                  </a:cubicBezTo>
                  <a:close/>
                  <a:moveTo>
                    <a:pt x="9" y="14"/>
                  </a:moveTo>
                  <a:cubicBezTo>
                    <a:pt x="10" y="13"/>
                    <a:pt x="12" y="13"/>
                    <a:pt x="14" y="13"/>
                  </a:cubicBezTo>
                  <a:cubicBezTo>
                    <a:pt x="15" y="13"/>
                    <a:pt x="17" y="13"/>
                    <a:pt x="18" y="12"/>
                  </a:cubicBezTo>
                  <a:cubicBezTo>
                    <a:pt x="14" y="15"/>
                    <a:pt x="11" y="19"/>
                    <a:pt x="10" y="24"/>
                  </a:cubicBezTo>
                  <a:cubicBezTo>
                    <a:pt x="10" y="22"/>
                    <a:pt x="10" y="21"/>
                    <a:pt x="9" y="19"/>
                  </a:cubicBezTo>
                  <a:cubicBezTo>
                    <a:pt x="9" y="17"/>
                    <a:pt x="9" y="15"/>
                    <a:pt x="9" y="14"/>
                  </a:cubicBezTo>
                  <a:close/>
                  <a:moveTo>
                    <a:pt x="6" y="36"/>
                  </a:moveTo>
                  <a:cubicBezTo>
                    <a:pt x="5" y="35"/>
                    <a:pt x="3" y="34"/>
                    <a:pt x="3" y="32"/>
                  </a:cubicBezTo>
                  <a:cubicBezTo>
                    <a:pt x="3" y="31"/>
                    <a:pt x="5" y="30"/>
                    <a:pt x="6" y="28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7"/>
                    <a:pt x="8" y="30"/>
                    <a:pt x="8" y="32"/>
                  </a:cubicBezTo>
                  <a:cubicBezTo>
                    <a:pt x="8" y="35"/>
                    <a:pt x="9" y="37"/>
                    <a:pt x="9" y="40"/>
                  </a:cubicBezTo>
                  <a:cubicBezTo>
                    <a:pt x="9" y="38"/>
                    <a:pt x="8" y="37"/>
                    <a:pt x="6" y="36"/>
                  </a:cubicBezTo>
                  <a:close/>
                  <a:moveTo>
                    <a:pt x="14" y="52"/>
                  </a:moveTo>
                  <a:cubicBezTo>
                    <a:pt x="12" y="51"/>
                    <a:pt x="10" y="51"/>
                    <a:pt x="9" y="50"/>
                  </a:cubicBezTo>
                  <a:cubicBezTo>
                    <a:pt x="9" y="49"/>
                    <a:pt x="9" y="47"/>
                    <a:pt x="9" y="46"/>
                  </a:cubicBezTo>
                  <a:cubicBezTo>
                    <a:pt x="10" y="44"/>
                    <a:pt x="10" y="42"/>
                    <a:pt x="10" y="41"/>
                  </a:cubicBezTo>
                  <a:cubicBezTo>
                    <a:pt x="11" y="46"/>
                    <a:pt x="14" y="50"/>
                    <a:pt x="18" y="53"/>
                  </a:cubicBezTo>
                  <a:cubicBezTo>
                    <a:pt x="17" y="52"/>
                    <a:pt x="15" y="52"/>
                    <a:pt x="14" y="52"/>
                  </a:cubicBezTo>
                  <a:close/>
                  <a:moveTo>
                    <a:pt x="29" y="60"/>
                  </a:moveTo>
                  <a:cubicBezTo>
                    <a:pt x="27" y="61"/>
                    <a:pt x="26" y="62"/>
                    <a:pt x="24" y="61"/>
                  </a:cubicBezTo>
                  <a:cubicBezTo>
                    <a:pt x="23" y="61"/>
                    <a:pt x="22" y="59"/>
                    <a:pt x="22" y="57"/>
                  </a:cubicBezTo>
                  <a:cubicBezTo>
                    <a:pt x="21" y="56"/>
                    <a:pt x="20" y="54"/>
                    <a:pt x="19" y="53"/>
                  </a:cubicBezTo>
                  <a:cubicBezTo>
                    <a:pt x="23" y="56"/>
                    <a:pt x="28" y="58"/>
                    <a:pt x="33" y="58"/>
                  </a:cubicBezTo>
                  <a:cubicBezTo>
                    <a:pt x="32" y="58"/>
                    <a:pt x="30" y="59"/>
                    <a:pt x="29" y="60"/>
                  </a:cubicBezTo>
                  <a:close/>
                  <a:moveTo>
                    <a:pt x="46" y="57"/>
                  </a:moveTo>
                  <a:cubicBezTo>
                    <a:pt x="45" y="59"/>
                    <a:pt x="44" y="61"/>
                    <a:pt x="43" y="61"/>
                  </a:cubicBezTo>
                  <a:cubicBezTo>
                    <a:pt x="42" y="62"/>
                    <a:pt x="41" y="61"/>
                    <a:pt x="39" y="60"/>
                  </a:cubicBezTo>
                  <a:cubicBezTo>
                    <a:pt x="37" y="59"/>
                    <a:pt x="36" y="58"/>
                    <a:pt x="35" y="58"/>
                  </a:cubicBezTo>
                  <a:cubicBezTo>
                    <a:pt x="40" y="58"/>
                    <a:pt x="44" y="56"/>
                    <a:pt x="48" y="53"/>
                  </a:cubicBezTo>
                  <a:cubicBezTo>
                    <a:pt x="47" y="54"/>
                    <a:pt x="47" y="56"/>
                    <a:pt x="46" y="57"/>
                  </a:cubicBezTo>
                  <a:close/>
                  <a:moveTo>
                    <a:pt x="34" y="56"/>
                  </a:moveTo>
                  <a:cubicBezTo>
                    <a:pt x="21" y="56"/>
                    <a:pt x="10" y="45"/>
                    <a:pt x="10" y="32"/>
                  </a:cubicBezTo>
                  <a:cubicBezTo>
                    <a:pt x="10" y="19"/>
                    <a:pt x="21" y="9"/>
                    <a:pt x="34" y="9"/>
                  </a:cubicBezTo>
                  <a:cubicBezTo>
                    <a:pt x="47" y="9"/>
                    <a:pt x="58" y="19"/>
                    <a:pt x="58" y="32"/>
                  </a:cubicBezTo>
                  <a:cubicBezTo>
                    <a:pt x="58" y="45"/>
                    <a:pt x="47" y="56"/>
                    <a:pt x="34" y="56"/>
                  </a:cubicBezTo>
                  <a:close/>
                  <a:moveTo>
                    <a:pt x="58" y="50"/>
                  </a:moveTo>
                  <a:cubicBezTo>
                    <a:pt x="58" y="51"/>
                    <a:pt x="56" y="51"/>
                    <a:pt x="54" y="52"/>
                  </a:cubicBezTo>
                  <a:cubicBezTo>
                    <a:pt x="52" y="52"/>
                    <a:pt x="51" y="52"/>
                    <a:pt x="49" y="53"/>
                  </a:cubicBezTo>
                  <a:cubicBezTo>
                    <a:pt x="53" y="50"/>
                    <a:pt x="56" y="46"/>
                    <a:pt x="58" y="41"/>
                  </a:cubicBezTo>
                  <a:cubicBezTo>
                    <a:pt x="58" y="42"/>
                    <a:pt x="58" y="44"/>
                    <a:pt x="58" y="46"/>
                  </a:cubicBezTo>
                  <a:cubicBezTo>
                    <a:pt x="59" y="47"/>
                    <a:pt x="59" y="49"/>
                    <a:pt x="58" y="50"/>
                  </a:cubicBezTo>
                  <a:close/>
                  <a:moveTo>
                    <a:pt x="61" y="36"/>
                  </a:moveTo>
                  <a:cubicBezTo>
                    <a:pt x="60" y="37"/>
                    <a:pt x="59" y="38"/>
                    <a:pt x="58" y="40"/>
                  </a:cubicBezTo>
                  <a:cubicBezTo>
                    <a:pt x="59" y="37"/>
                    <a:pt x="60" y="35"/>
                    <a:pt x="60" y="32"/>
                  </a:cubicBezTo>
                  <a:cubicBezTo>
                    <a:pt x="60" y="30"/>
                    <a:pt x="59" y="27"/>
                    <a:pt x="58" y="25"/>
                  </a:cubicBezTo>
                  <a:cubicBezTo>
                    <a:pt x="59" y="26"/>
                    <a:pt x="60" y="27"/>
                    <a:pt x="61" y="28"/>
                  </a:cubicBezTo>
                  <a:cubicBezTo>
                    <a:pt x="63" y="30"/>
                    <a:pt x="64" y="31"/>
                    <a:pt x="64" y="32"/>
                  </a:cubicBezTo>
                  <a:cubicBezTo>
                    <a:pt x="64" y="34"/>
                    <a:pt x="63" y="35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41" name="Freeform 33"/>
            <p:cNvSpPr>
              <a:spLocks noEditPoints="1"/>
            </p:cNvSpPr>
            <p:nvPr/>
          </p:nvSpPr>
          <p:spPr bwMode="auto">
            <a:xfrm>
              <a:off x="6480791" y="5397488"/>
              <a:ext cx="282099" cy="288980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42" name="Freeform 38"/>
            <p:cNvSpPr>
              <a:spLocks noEditPoints="1"/>
            </p:cNvSpPr>
            <p:nvPr/>
          </p:nvSpPr>
          <p:spPr bwMode="auto">
            <a:xfrm>
              <a:off x="7965069" y="4244772"/>
              <a:ext cx="355281" cy="316061"/>
            </a:xfrm>
            <a:custGeom>
              <a:avLst/>
              <a:gdLst>
                <a:gd name="T0" fmla="*/ 63 w 65"/>
                <a:gd name="T1" fmla="*/ 24 h 58"/>
                <a:gd name="T2" fmla="*/ 49 w 65"/>
                <a:gd name="T3" fmla="*/ 22 h 58"/>
                <a:gd name="T4" fmla="*/ 42 w 65"/>
                <a:gd name="T5" fmla="*/ 16 h 58"/>
                <a:gd name="T6" fmla="*/ 32 w 65"/>
                <a:gd name="T7" fmla="*/ 6 h 58"/>
                <a:gd name="T8" fmla="*/ 24 w 65"/>
                <a:gd name="T9" fmla="*/ 0 h 58"/>
                <a:gd name="T10" fmla="*/ 24 w 65"/>
                <a:gd name="T11" fmla="*/ 23 h 58"/>
                <a:gd name="T12" fmla="*/ 21 w 65"/>
                <a:gd name="T13" fmla="*/ 22 h 58"/>
                <a:gd name="T14" fmla="*/ 3 w 65"/>
                <a:gd name="T15" fmla="*/ 28 h 58"/>
                <a:gd name="T16" fmla="*/ 0 w 65"/>
                <a:gd name="T17" fmla="*/ 34 h 58"/>
                <a:gd name="T18" fmla="*/ 2 w 65"/>
                <a:gd name="T19" fmla="*/ 41 h 58"/>
                <a:gd name="T20" fmla="*/ 5 w 65"/>
                <a:gd name="T21" fmla="*/ 48 h 58"/>
                <a:gd name="T22" fmla="*/ 10 w 65"/>
                <a:gd name="T23" fmla="*/ 55 h 58"/>
                <a:gd name="T24" fmla="*/ 35 w 65"/>
                <a:gd name="T25" fmla="*/ 57 h 58"/>
                <a:gd name="T26" fmla="*/ 45 w 65"/>
                <a:gd name="T27" fmla="*/ 55 h 58"/>
                <a:gd name="T28" fmla="*/ 60 w 65"/>
                <a:gd name="T29" fmla="*/ 57 h 58"/>
                <a:gd name="T30" fmla="*/ 64 w 65"/>
                <a:gd name="T31" fmla="*/ 26 h 58"/>
                <a:gd name="T32" fmla="*/ 9 w 65"/>
                <a:gd name="T33" fmla="*/ 25 h 58"/>
                <a:gd name="T34" fmla="*/ 24 w 65"/>
                <a:gd name="T35" fmla="*/ 28 h 58"/>
                <a:gd name="T36" fmla="*/ 9 w 65"/>
                <a:gd name="T37" fmla="*/ 30 h 58"/>
                <a:gd name="T38" fmla="*/ 9 w 65"/>
                <a:gd name="T39" fmla="*/ 25 h 58"/>
                <a:gd name="T40" fmla="*/ 18 w 65"/>
                <a:gd name="T41" fmla="*/ 32 h 58"/>
                <a:gd name="T42" fmla="*/ 18 w 65"/>
                <a:gd name="T43" fmla="*/ 37 h 58"/>
                <a:gd name="T44" fmla="*/ 6 w 65"/>
                <a:gd name="T45" fmla="*/ 37 h 58"/>
                <a:gd name="T46" fmla="*/ 6 w 65"/>
                <a:gd name="T47" fmla="*/ 32 h 58"/>
                <a:gd name="T48" fmla="*/ 18 w 65"/>
                <a:gd name="T49" fmla="*/ 39 h 58"/>
                <a:gd name="T50" fmla="*/ 23 w 65"/>
                <a:gd name="T51" fmla="*/ 41 h 58"/>
                <a:gd name="T52" fmla="*/ 11 w 65"/>
                <a:gd name="T53" fmla="*/ 43 h 58"/>
                <a:gd name="T54" fmla="*/ 5 w 65"/>
                <a:gd name="T55" fmla="*/ 41 h 58"/>
                <a:gd name="T56" fmla="*/ 11 w 65"/>
                <a:gd name="T57" fmla="*/ 45 h 58"/>
                <a:gd name="T58" fmla="*/ 23 w 65"/>
                <a:gd name="T59" fmla="*/ 45 h 58"/>
                <a:gd name="T60" fmla="*/ 23 w 65"/>
                <a:gd name="T61" fmla="*/ 50 h 58"/>
                <a:gd name="T62" fmla="*/ 8 w 65"/>
                <a:gd name="T63" fmla="*/ 48 h 58"/>
                <a:gd name="T64" fmla="*/ 23 w 65"/>
                <a:gd name="T65" fmla="*/ 52 h 58"/>
                <a:gd name="T66" fmla="*/ 24 w 65"/>
                <a:gd name="T67" fmla="*/ 44 h 58"/>
                <a:gd name="T68" fmla="*/ 22 w 65"/>
                <a:gd name="T69" fmla="*/ 37 h 58"/>
                <a:gd name="T70" fmla="*/ 21 w 65"/>
                <a:gd name="T71" fmla="*/ 32 h 58"/>
                <a:gd name="T72" fmla="*/ 26 w 65"/>
                <a:gd name="T73" fmla="*/ 26 h 58"/>
                <a:gd name="T74" fmla="*/ 28 w 65"/>
                <a:gd name="T75" fmla="*/ 31 h 58"/>
                <a:gd name="T76" fmla="*/ 39 w 65"/>
                <a:gd name="T77" fmla="*/ 40 h 58"/>
                <a:gd name="T78" fmla="*/ 30 w 65"/>
                <a:gd name="T79" fmla="*/ 31 h 58"/>
                <a:gd name="T80" fmla="*/ 29 w 65"/>
                <a:gd name="T81" fmla="*/ 24 h 58"/>
                <a:gd name="T82" fmla="*/ 29 w 65"/>
                <a:gd name="T83" fmla="*/ 24 h 58"/>
                <a:gd name="T84" fmla="*/ 22 w 65"/>
                <a:gd name="T85" fmla="*/ 8 h 58"/>
                <a:gd name="T86" fmla="*/ 28 w 65"/>
                <a:gd name="T87" fmla="*/ 4 h 58"/>
                <a:gd name="T88" fmla="*/ 32 w 65"/>
                <a:gd name="T89" fmla="*/ 14 h 58"/>
                <a:gd name="T90" fmla="*/ 43 w 65"/>
                <a:gd name="T91" fmla="*/ 20 h 58"/>
                <a:gd name="T92" fmla="*/ 46 w 65"/>
                <a:gd name="T93" fmla="*/ 50 h 58"/>
                <a:gd name="T94" fmla="*/ 12 w 65"/>
                <a:gd name="T95" fmla="*/ 52 h 58"/>
                <a:gd name="T96" fmla="*/ 23 w 65"/>
                <a:gd name="T97" fmla="*/ 52 h 58"/>
                <a:gd name="T98" fmla="*/ 61 w 65"/>
                <a:gd name="T99" fmla="*/ 27 h 58"/>
                <a:gd name="T100" fmla="*/ 48 w 65"/>
                <a:gd name="T10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" h="58">
                  <a:moveTo>
                    <a:pt x="64" y="24"/>
                  </a:moveTo>
                  <a:cubicBezTo>
                    <a:pt x="64" y="24"/>
                    <a:pt x="63" y="24"/>
                    <a:pt x="63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7" y="20"/>
                    <a:pt x="46" y="18"/>
                    <a:pt x="45" y="18"/>
                  </a:cubicBezTo>
                  <a:cubicBezTo>
                    <a:pt x="44" y="17"/>
                    <a:pt x="43" y="17"/>
                    <a:pt x="42" y="16"/>
                  </a:cubicBezTo>
                  <a:cubicBezTo>
                    <a:pt x="39" y="15"/>
                    <a:pt x="37" y="14"/>
                    <a:pt x="35" y="12"/>
                  </a:cubicBezTo>
                  <a:cubicBezTo>
                    <a:pt x="33" y="10"/>
                    <a:pt x="32" y="8"/>
                    <a:pt x="32" y="6"/>
                  </a:cubicBezTo>
                  <a:cubicBezTo>
                    <a:pt x="31" y="4"/>
                    <a:pt x="31" y="2"/>
                    <a:pt x="30" y="1"/>
                  </a:cubicBezTo>
                  <a:cubicBezTo>
                    <a:pt x="28" y="0"/>
                    <a:pt x="26" y="0"/>
                    <a:pt x="24" y="0"/>
                  </a:cubicBezTo>
                  <a:cubicBezTo>
                    <a:pt x="22" y="1"/>
                    <a:pt x="20" y="4"/>
                    <a:pt x="20" y="7"/>
                  </a:cubicBezTo>
                  <a:cubicBezTo>
                    <a:pt x="19" y="14"/>
                    <a:pt x="22" y="19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2"/>
                    <a:pt x="22" y="22"/>
                    <a:pt x="21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6" y="22"/>
                    <a:pt x="3" y="25"/>
                    <a:pt x="3" y="28"/>
                  </a:cubicBezTo>
                  <a:cubicBezTo>
                    <a:pt x="3" y="28"/>
                    <a:pt x="3" y="29"/>
                    <a:pt x="4" y="29"/>
                  </a:cubicBezTo>
                  <a:cubicBezTo>
                    <a:pt x="1" y="30"/>
                    <a:pt x="0" y="32"/>
                    <a:pt x="0" y="34"/>
                  </a:cubicBezTo>
                  <a:cubicBezTo>
                    <a:pt x="0" y="36"/>
                    <a:pt x="1" y="38"/>
                    <a:pt x="2" y="39"/>
                  </a:cubicBezTo>
                  <a:cubicBezTo>
                    <a:pt x="2" y="40"/>
                    <a:pt x="2" y="40"/>
                    <a:pt x="2" y="41"/>
                  </a:cubicBezTo>
                  <a:cubicBezTo>
                    <a:pt x="2" y="43"/>
                    <a:pt x="3" y="45"/>
                    <a:pt x="5" y="46"/>
                  </a:cubicBezTo>
                  <a:cubicBezTo>
                    <a:pt x="5" y="46"/>
                    <a:pt x="5" y="47"/>
                    <a:pt x="5" y="48"/>
                  </a:cubicBezTo>
                  <a:cubicBezTo>
                    <a:pt x="5" y="50"/>
                    <a:pt x="6" y="52"/>
                    <a:pt x="8" y="53"/>
                  </a:cubicBezTo>
                  <a:cubicBezTo>
                    <a:pt x="9" y="53"/>
                    <a:pt x="9" y="54"/>
                    <a:pt x="10" y="55"/>
                  </a:cubicBezTo>
                  <a:cubicBezTo>
                    <a:pt x="13" y="57"/>
                    <a:pt x="24" y="58"/>
                    <a:pt x="30" y="58"/>
                  </a:cubicBezTo>
                  <a:cubicBezTo>
                    <a:pt x="32" y="58"/>
                    <a:pt x="34" y="58"/>
                    <a:pt x="35" y="57"/>
                  </a:cubicBezTo>
                  <a:cubicBezTo>
                    <a:pt x="38" y="57"/>
                    <a:pt x="41" y="56"/>
                    <a:pt x="45" y="54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6"/>
                    <a:pt x="46" y="56"/>
                    <a:pt x="46" y="56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57"/>
                    <a:pt x="62" y="56"/>
                    <a:pt x="62" y="55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5" y="25"/>
                    <a:pt x="64" y="25"/>
                    <a:pt x="64" y="24"/>
                  </a:cubicBezTo>
                  <a:close/>
                  <a:moveTo>
                    <a:pt x="9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3" y="25"/>
                    <a:pt x="24" y="26"/>
                    <a:pt x="24" y="28"/>
                  </a:cubicBezTo>
                  <a:cubicBezTo>
                    <a:pt x="24" y="29"/>
                    <a:pt x="23" y="30"/>
                    <a:pt x="21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6" y="29"/>
                    <a:pt x="6" y="28"/>
                  </a:cubicBezTo>
                  <a:cubicBezTo>
                    <a:pt x="6" y="26"/>
                    <a:pt x="8" y="25"/>
                    <a:pt x="9" y="25"/>
                  </a:cubicBezTo>
                  <a:close/>
                  <a:moveTo>
                    <a:pt x="6" y="32"/>
                  </a:moveTo>
                  <a:cubicBezTo>
                    <a:pt x="18" y="32"/>
                    <a:pt x="18" y="32"/>
                    <a:pt x="18" y="32"/>
                  </a:cubicBezTo>
                  <a:cubicBezTo>
                    <a:pt x="19" y="32"/>
                    <a:pt x="21" y="33"/>
                    <a:pt x="21" y="34"/>
                  </a:cubicBezTo>
                  <a:cubicBezTo>
                    <a:pt x="21" y="36"/>
                    <a:pt x="19" y="37"/>
                    <a:pt x="1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4" y="37"/>
                    <a:pt x="3" y="36"/>
                    <a:pt x="3" y="34"/>
                  </a:cubicBezTo>
                  <a:cubicBezTo>
                    <a:pt x="3" y="33"/>
                    <a:pt x="4" y="32"/>
                    <a:pt x="6" y="32"/>
                  </a:cubicBezTo>
                  <a:close/>
                  <a:moveTo>
                    <a:pt x="8" y="39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2" y="39"/>
                    <a:pt x="23" y="40"/>
                    <a:pt x="23" y="41"/>
                  </a:cubicBezTo>
                  <a:cubicBezTo>
                    <a:pt x="23" y="42"/>
                    <a:pt x="22" y="43"/>
                    <a:pt x="2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6" y="43"/>
                    <a:pt x="5" y="42"/>
                    <a:pt x="5" y="41"/>
                  </a:cubicBezTo>
                  <a:cubicBezTo>
                    <a:pt x="5" y="40"/>
                    <a:pt x="6" y="39"/>
                    <a:pt x="8" y="39"/>
                  </a:cubicBezTo>
                  <a:close/>
                  <a:moveTo>
                    <a:pt x="11" y="45"/>
                  </a:moveTo>
                  <a:cubicBezTo>
                    <a:pt x="20" y="45"/>
                    <a:pt x="20" y="45"/>
                    <a:pt x="20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5" y="45"/>
                    <a:pt x="26" y="47"/>
                    <a:pt x="26" y="48"/>
                  </a:cubicBezTo>
                  <a:cubicBezTo>
                    <a:pt x="26" y="49"/>
                    <a:pt x="25" y="50"/>
                    <a:pt x="23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" y="50"/>
                    <a:pt x="8" y="49"/>
                    <a:pt x="8" y="48"/>
                  </a:cubicBezTo>
                  <a:cubicBezTo>
                    <a:pt x="8" y="47"/>
                    <a:pt x="9" y="45"/>
                    <a:pt x="11" y="45"/>
                  </a:cubicBezTo>
                  <a:close/>
                  <a:moveTo>
                    <a:pt x="23" y="52"/>
                  </a:moveTo>
                  <a:cubicBezTo>
                    <a:pt x="26" y="52"/>
                    <a:pt x="28" y="50"/>
                    <a:pt x="28" y="48"/>
                  </a:cubicBezTo>
                  <a:cubicBezTo>
                    <a:pt x="28" y="46"/>
                    <a:pt x="26" y="44"/>
                    <a:pt x="24" y="44"/>
                  </a:cubicBezTo>
                  <a:cubicBezTo>
                    <a:pt x="25" y="43"/>
                    <a:pt x="25" y="42"/>
                    <a:pt x="25" y="41"/>
                  </a:cubicBezTo>
                  <a:cubicBezTo>
                    <a:pt x="25" y="39"/>
                    <a:pt x="24" y="38"/>
                    <a:pt x="22" y="37"/>
                  </a:cubicBezTo>
                  <a:cubicBezTo>
                    <a:pt x="22" y="36"/>
                    <a:pt x="23" y="35"/>
                    <a:pt x="23" y="34"/>
                  </a:cubicBezTo>
                  <a:cubicBezTo>
                    <a:pt x="23" y="33"/>
                    <a:pt x="22" y="33"/>
                    <a:pt x="21" y="32"/>
                  </a:cubicBezTo>
                  <a:cubicBezTo>
                    <a:pt x="24" y="32"/>
                    <a:pt x="26" y="30"/>
                    <a:pt x="26" y="28"/>
                  </a:cubicBezTo>
                  <a:cubicBezTo>
                    <a:pt x="26" y="27"/>
                    <a:pt x="26" y="26"/>
                    <a:pt x="26" y="26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7"/>
                    <a:pt x="28" y="29"/>
                    <a:pt x="28" y="31"/>
                  </a:cubicBezTo>
                  <a:cubicBezTo>
                    <a:pt x="29" y="38"/>
                    <a:pt x="37" y="41"/>
                    <a:pt x="37" y="41"/>
                  </a:cubicBezTo>
                  <a:cubicBezTo>
                    <a:pt x="38" y="41"/>
                    <a:pt x="38" y="41"/>
                    <a:pt x="39" y="40"/>
                  </a:cubicBezTo>
                  <a:cubicBezTo>
                    <a:pt x="39" y="40"/>
                    <a:pt x="38" y="39"/>
                    <a:pt x="38" y="39"/>
                  </a:cubicBezTo>
                  <a:cubicBezTo>
                    <a:pt x="38" y="39"/>
                    <a:pt x="31" y="37"/>
                    <a:pt x="30" y="31"/>
                  </a:cubicBezTo>
                  <a:cubicBezTo>
                    <a:pt x="30" y="28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3"/>
                  </a:cubicBezTo>
                  <a:cubicBezTo>
                    <a:pt x="29" y="23"/>
                    <a:pt x="21" y="16"/>
                    <a:pt x="22" y="8"/>
                  </a:cubicBezTo>
                  <a:cubicBezTo>
                    <a:pt x="23" y="5"/>
                    <a:pt x="24" y="4"/>
                    <a:pt x="25" y="3"/>
                  </a:cubicBezTo>
                  <a:cubicBezTo>
                    <a:pt x="26" y="3"/>
                    <a:pt x="27" y="3"/>
                    <a:pt x="28" y="4"/>
                  </a:cubicBezTo>
                  <a:cubicBezTo>
                    <a:pt x="28" y="4"/>
                    <a:pt x="29" y="5"/>
                    <a:pt x="29" y="7"/>
                  </a:cubicBezTo>
                  <a:cubicBezTo>
                    <a:pt x="30" y="9"/>
                    <a:pt x="31" y="11"/>
                    <a:pt x="32" y="14"/>
                  </a:cubicBezTo>
                  <a:cubicBezTo>
                    <a:pt x="35" y="17"/>
                    <a:pt x="38" y="18"/>
                    <a:pt x="40" y="19"/>
                  </a:cubicBezTo>
                  <a:cubicBezTo>
                    <a:pt x="41" y="19"/>
                    <a:pt x="42" y="20"/>
                    <a:pt x="43" y="20"/>
                  </a:cubicBezTo>
                  <a:cubicBezTo>
                    <a:pt x="44" y="21"/>
                    <a:pt x="47" y="25"/>
                    <a:pt x="48" y="26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52"/>
                    <a:pt x="39" y="54"/>
                    <a:pt x="34" y="54"/>
                  </a:cubicBezTo>
                  <a:cubicBezTo>
                    <a:pt x="27" y="55"/>
                    <a:pt x="14" y="54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lnTo>
                    <a:pt x="23" y="52"/>
                  </a:lnTo>
                  <a:close/>
                  <a:moveTo>
                    <a:pt x="50" y="26"/>
                  </a:moveTo>
                  <a:cubicBezTo>
                    <a:pt x="61" y="27"/>
                    <a:pt x="61" y="27"/>
                    <a:pt x="61" y="27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48" y="53"/>
                    <a:pt x="48" y="53"/>
                    <a:pt x="48" y="53"/>
                  </a:cubicBezTo>
                  <a:lnTo>
                    <a:pt x="50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43" name="Freeform 64"/>
            <p:cNvSpPr>
              <a:spLocks noEditPoints="1"/>
            </p:cNvSpPr>
            <p:nvPr/>
          </p:nvSpPr>
          <p:spPr bwMode="auto">
            <a:xfrm>
              <a:off x="7632991" y="4154948"/>
              <a:ext cx="278989" cy="188037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sp>
        <p:nvSpPr>
          <p:cNvPr id="153" name="Oval 152"/>
          <p:cNvSpPr>
            <a:spLocks noChangeArrowheads="1"/>
          </p:cNvSpPr>
          <p:nvPr/>
        </p:nvSpPr>
        <p:spPr bwMode="auto">
          <a:xfrm>
            <a:off x="6568009" y="5492914"/>
            <a:ext cx="360662" cy="360239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bewertet ihr Filter-Algorithmen…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4279756" y="2333626"/>
            <a:ext cx="3460241" cy="3456164"/>
            <a:chOff x="4076700" y="2333625"/>
            <a:chExt cx="4041775" cy="4037013"/>
          </a:xfrm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4076700" y="2333625"/>
              <a:ext cx="4041775" cy="40370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5795963" y="4464050"/>
              <a:ext cx="600075" cy="1009650"/>
            </a:xfrm>
            <a:prstGeom prst="rect">
              <a:avLst/>
            </a:pr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795963" y="4464050"/>
              <a:ext cx="600075" cy="1009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6094413" y="4464050"/>
              <a:ext cx="301625" cy="1009650"/>
            </a:xfrm>
            <a:prstGeom prst="rect">
              <a:avLst/>
            </a:pr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6094413" y="4464050"/>
              <a:ext cx="301625" cy="1009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5795963" y="4464050"/>
              <a:ext cx="298450" cy="695325"/>
            </a:xfrm>
            <a:custGeom>
              <a:avLst/>
              <a:gdLst>
                <a:gd name="T0" fmla="*/ 131 w 131"/>
                <a:gd name="T1" fmla="*/ 0 h 304"/>
                <a:gd name="T2" fmla="*/ 0 w 131"/>
                <a:gd name="T3" fmla="*/ 0 h 304"/>
                <a:gd name="T4" fmla="*/ 0 w 131"/>
                <a:gd name="T5" fmla="*/ 205 h 304"/>
                <a:gd name="T6" fmla="*/ 131 w 131"/>
                <a:gd name="T7" fmla="*/ 304 h 304"/>
                <a:gd name="T8" fmla="*/ 131 w 131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304">
                  <a:moveTo>
                    <a:pt x="13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17" y="255"/>
                    <a:pt x="74" y="290"/>
                    <a:pt x="131" y="304"/>
                  </a:cubicBezTo>
                  <a:cubicBezTo>
                    <a:pt x="131" y="0"/>
                    <a:pt x="131" y="0"/>
                    <a:pt x="131" y="0"/>
                  </a:cubicBezTo>
                </a:path>
              </a:pathLst>
            </a:custGeom>
            <a:solidFill>
              <a:srgbClr val="EEC2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094413" y="4464050"/>
              <a:ext cx="301625" cy="712788"/>
            </a:xfrm>
            <a:custGeom>
              <a:avLst/>
              <a:gdLst>
                <a:gd name="T0" fmla="*/ 132 w 132"/>
                <a:gd name="T1" fmla="*/ 0 h 312"/>
                <a:gd name="T2" fmla="*/ 0 w 132"/>
                <a:gd name="T3" fmla="*/ 0 h 312"/>
                <a:gd name="T4" fmla="*/ 0 w 132"/>
                <a:gd name="T5" fmla="*/ 304 h 312"/>
                <a:gd name="T6" fmla="*/ 58 w 132"/>
                <a:gd name="T7" fmla="*/ 312 h 312"/>
                <a:gd name="T8" fmla="*/ 132 w 132"/>
                <a:gd name="T9" fmla="*/ 300 h 312"/>
                <a:gd name="T10" fmla="*/ 132 w 132"/>
                <a:gd name="T11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2" h="312">
                  <a:moveTo>
                    <a:pt x="1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20" y="309"/>
                    <a:pt x="40" y="312"/>
                    <a:pt x="58" y="312"/>
                  </a:cubicBezTo>
                  <a:cubicBezTo>
                    <a:pt x="84" y="312"/>
                    <a:pt x="109" y="308"/>
                    <a:pt x="132" y="300"/>
                  </a:cubicBezTo>
                  <a:cubicBezTo>
                    <a:pt x="132" y="0"/>
                    <a:pt x="132" y="0"/>
                    <a:pt x="132" y="0"/>
                  </a:cubicBezTo>
                </a:path>
              </a:pathLst>
            </a:custGeom>
            <a:solidFill>
              <a:srgbClr val="E1B0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5319713" y="2840038"/>
              <a:ext cx="1552575" cy="2128838"/>
            </a:xfrm>
            <a:custGeom>
              <a:avLst/>
              <a:gdLst>
                <a:gd name="T0" fmla="*/ 679 w 679"/>
                <a:gd name="T1" fmla="*/ 432 h 932"/>
                <a:gd name="T2" fmla="*/ 339 w 679"/>
                <a:gd name="T3" fmla="*/ 0 h 932"/>
                <a:gd name="T4" fmla="*/ 0 w 679"/>
                <a:gd name="T5" fmla="*/ 432 h 932"/>
                <a:gd name="T6" fmla="*/ 339 w 679"/>
                <a:gd name="T7" fmla="*/ 932 h 932"/>
                <a:gd name="T8" fmla="*/ 679 w 679"/>
                <a:gd name="T9" fmla="*/ 432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9" h="932">
                  <a:moveTo>
                    <a:pt x="679" y="432"/>
                  </a:moveTo>
                  <a:cubicBezTo>
                    <a:pt x="679" y="157"/>
                    <a:pt x="527" y="0"/>
                    <a:pt x="339" y="0"/>
                  </a:cubicBezTo>
                  <a:cubicBezTo>
                    <a:pt x="152" y="0"/>
                    <a:pt x="0" y="157"/>
                    <a:pt x="0" y="432"/>
                  </a:cubicBezTo>
                  <a:cubicBezTo>
                    <a:pt x="0" y="803"/>
                    <a:pt x="152" y="932"/>
                    <a:pt x="339" y="932"/>
                  </a:cubicBezTo>
                  <a:cubicBezTo>
                    <a:pt x="527" y="932"/>
                    <a:pt x="679" y="788"/>
                    <a:pt x="679" y="432"/>
                  </a:cubicBezTo>
                  <a:close/>
                </a:path>
              </a:pathLst>
            </a:cu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5319713" y="2840038"/>
              <a:ext cx="1552575" cy="2128838"/>
            </a:xfrm>
            <a:custGeom>
              <a:avLst/>
              <a:gdLst>
                <a:gd name="T0" fmla="*/ 679 w 679"/>
                <a:gd name="T1" fmla="*/ 432 h 932"/>
                <a:gd name="T2" fmla="*/ 339 w 679"/>
                <a:gd name="T3" fmla="*/ 0 h 932"/>
                <a:gd name="T4" fmla="*/ 0 w 679"/>
                <a:gd name="T5" fmla="*/ 432 h 932"/>
                <a:gd name="T6" fmla="*/ 339 w 679"/>
                <a:gd name="T7" fmla="*/ 932 h 932"/>
                <a:gd name="T8" fmla="*/ 679 w 679"/>
                <a:gd name="T9" fmla="*/ 432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9" h="932">
                  <a:moveTo>
                    <a:pt x="679" y="432"/>
                  </a:moveTo>
                  <a:cubicBezTo>
                    <a:pt x="679" y="157"/>
                    <a:pt x="527" y="0"/>
                    <a:pt x="339" y="0"/>
                  </a:cubicBezTo>
                  <a:cubicBezTo>
                    <a:pt x="152" y="0"/>
                    <a:pt x="0" y="157"/>
                    <a:pt x="0" y="432"/>
                  </a:cubicBezTo>
                  <a:cubicBezTo>
                    <a:pt x="0" y="803"/>
                    <a:pt x="152" y="932"/>
                    <a:pt x="339" y="932"/>
                  </a:cubicBezTo>
                  <a:cubicBezTo>
                    <a:pt x="527" y="932"/>
                    <a:pt x="679" y="788"/>
                    <a:pt x="679" y="432"/>
                  </a:cubicBezTo>
                  <a:close/>
                </a:path>
              </a:pathLst>
            </a:cu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6518275" y="3629025"/>
              <a:ext cx="555625" cy="650875"/>
            </a:xfrm>
            <a:custGeom>
              <a:avLst/>
              <a:gdLst>
                <a:gd name="T0" fmla="*/ 103 w 243"/>
                <a:gd name="T1" fmla="*/ 279 h 285"/>
                <a:gd name="T2" fmla="*/ 10 w 243"/>
                <a:gd name="T3" fmla="*/ 131 h 285"/>
                <a:gd name="T4" fmla="*/ 140 w 243"/>
                <a:gd name="T5" fmla="*/ 6 h 285"/>
                <a:gd name="T6" fmla="*/ 233 w 243"/>
                <a:gd name="T7" fmla="*/ 154 h 285"/>
                <a:gd name="T8" fmla="*/ 103 w 243"/>
                <a:gd name="T9" fmla="*/ 27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85">
                  <a:moveTo>
                    <a:pt x="103" y="279"/>
                  </a:moveTo>
                  <a:cubicBezTo>
                    <a:pt x="42" y="272"/>
                    <a:pt x="0" y="206"/>
                    <a:pt x="10" y="131"/>
                  </a:cubicBezTo>
                  <a:cubicBezTo>
                    <a:pt x="21" y="56"/>
                    <a:pt x="79" y="0"/>
                    <a:pt x="140" y="6"/>
                  </a:cubicBezTo>
                  <a:cubicBezTo>
                    <a:pt x="202" y="12"/>
                    <a:pt x="243" y="79"/>
                    <a:pt x="233" y="154"/>
                  </a:cubicBezTo>
                  <a:cubicBezTo>
                    <a:pt x="223" y="229"/>
                    <a:pt x="165" y="285"/>
                    <a:pt x="103" y="279"/>
                  </a:cubicBezTo>
                  <a:close/>
                </a:path>
              </a:pathLst>
            </a:cu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122863" y="3629025"/>
              <a:ext cx="555625" cy="650875"/>
            </a:xfrm>
            <a:custGeom>
              <a:avLst/>
              <a:gdLst>
                <a:gd name="T0" fmla="*/ 10 w 243"/>
                <a:gd name="T1" fmla="*/ 154 h 285"/>
                <a:gd name="T2" fmla="*/ 103 w 243"/>
                <a:gd name="T3" fmla="*/ 6 h 285"/>
                <a:gd name="T4" fmla="*/ 233 w 243"/>
                <a:gd name="T5" fmla="*/ 131 h 285"/>
                <a:gd name="T6" fmla="*/ 140 w 243"/>
                <a:gd name="T7" fmla="*/ 279 h 285"/>
                <a:gd name="T8" fmla="*/ 10 w 243"/>
                <a:gd name="T9" fmla="*/ 15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85">
                  <a:moveTo>
                    <a:pt x="10" y="154"/>
                  </a:moveTo>
                  <a:cubicBezTo>
                    <a:pt x="0" y="79"/>
                    <a:pt x="41" y="12"/>
                    <a:pt x="103" y="6"/>
                  </a:cubicBezTo>
                  <a:cubicBezTo>
                    <a:pt x="164" y="0"/>
                    <a:pt x="223" y="56"/>
                    <a:pt x="233" y="131"/>
                  </a:cubicBezTo>
                  <a:cubicBezTo>
                    <a:pt x="243" y="206"/>
                    <a:pt x="202" y="272"/>
                    <a:pt x="140" y="279"/>
                  </a:cubicBezTo>
                  <a:cubicBezTo>
                    <a:pt x="79" y="285"/>
                    <a:pt x="21" y="229"/>
                    <a:pt x="10" y="154"/>
                  </a:cubicBezTo>
                  <a:close/>
                </a:path>
              </a:pathLst>
            </a:cu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6094413" y="2840038"/>
              <a:ext cx="777875" cy="2128838"/>
            </a:xfrm>
            <a:custGeom>
              <a:avLst/>
              <a:gdLst>
                <a:gd name="T0" fmla="*/ 340 w 340"/>
                <a:gd name="T1" fmla="*/ 432 h 932"/>
                <a:gd name="T2" fmla="*/ 0 w 340"/>
                <a:gd name="T3" fmla="*/ 0 h 932"/>
                <a:gd name="T4" fmla="*/ 0 w 340"/>
                <a:gd name="T5" fmla="*/ 932 h 932"/>
                <a:gd name="T6" fmla="*/ 340 w 340"/>
                <a:gd name="T7" fmla="*/ 432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0" h="932">
                  <a:moveTo>
                    <a:pt x="340" y="432"/>
                  </a:moveTo>
                  <a:cubicBezTo>
                    <a:pt x="340" y="157"/>
                    <a:pt x="188" y="0"/>
                    <a:pt x="0" y="0"/>
                  </a:cubicBezTo>
                  <a:cubicBezTo>
                    <a:pt x="0" y="932"/>
                    <a:pt x="0" y="932"/>
                    <a:pt x="0" y="932"/>
                  </a:cubicBezTo>
                  <a:cubicBezTo>
                    <a:pt x="188" y="932"/>
                    <a:pt x="340" y="788"/>
                    <a:pt x="340" y="432"/>
                  </a:cubicBezTo>
                  <a:close/>
                </a:path>
              </a:pathLst>
            </a:cu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5292725" y="2817813"/>
              <a:ext cx="1638300" cy="1071563"/>
            </a:xfrm>
            <a:custGeom>
              <a:avLst/>
              <a:gdLst>
                <a:gd name="T0" fmla="*/ 351 w 717"/>
                <a:gd name="T1" fmla="*/ 0 h 469"/>
                <a:gd name="T2" fmla="*/ 13 w 717"/>
                <a:gd name="T3" fmla="*/ 418 h 469"/>
                <a:gd name="T4" fmla="*/ 17 w 717"/>
                <a:gd name="T5" fmla="*/ 469 h 469"/>
                <a:gd name="T6" fmla="*/ 84 w 717"/>
                <a:gd name="T7" fmla="*/ 207 h 469"/>
                <a:gd name="T8" fmla="*/ 609 w 717"/>
                <a:gd name="T9" fmla="*/ 207 h 469"/>
                <a:gd name="T10" fmla="*/ 690 w 717"/>
                <a:gd name="T11" fmla="*/ 464 h 469"/>
                <a:gd name="T12" fmla="*/ 691 w 717"/>
                <a:gd name="T13" fmla="*/ 442 h 469"/>
                <a:gd name="T14" fmla="*/ 351 w 717"/>
                <a:gd name="T15" fmla="*/ 0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7" h="469">
                  <a:moveTo>
                    <a:pt x="351" y="0"/>
                  </a:moveTo>
                  <a:cubicBezTo>
                    <a:pt x="170" y="0"/>
                    <a:pt x="0" y="160"/>
                    <a:pt x="13" y="418"/>
                  </a:cubicBezTo>
                  <a:cubicBezTo>
                    <a:pt x="14" y="434"/>
                    <a:pt x="16" y="451"/>
                    <a:pt x="17" y="469"/>
                  </a:cubicBezTo>
                  <a:cubicBezTo>
                    <a:pt x="17" y="469"/>
                    <a:pt x="64" y="380"/>
                    <a:pt x="84" y="207"/>
                  </a:cubicBezTo>
                  <a:cubicBezTo>
                    <a:pt x="224" y="341"/>
                    <a:pt x="390" y="362"/>
                    <a:pt x="609" y="207"/>
                  </a:cubicBezTo>
                  <a:cubicBezTo>
                    <a:pt x="614" y="329"/>
                    <a:pt x="649" y="406"/>
                    <a:pt x="690" y="464"/>
                  </a:cubicBezTo>
                  <a:cubicBezTo>
                    <a:pt x="690" y="457"/>
                    <a:pt x="690" y="450"/>
                    <a:pt x="691" y="442"/>
                  </a:cubicBezTo>
                  <a:cubicBezTo>
                    <a:pt x="717" y="160"/>
                    <a:pt x="539" y="0"/>
                    <a:pt x="351" y="0"/>
                  </a:cubicBezTo>
                  <a:close/>
                </a:path>
              </a:pathLst>
            </a:custGeom>
            <a:solidFill>
              <a:srgbClr val="26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976813" y="5041900"/>
              <a:ext cx="2259013" cy="1062038"/>
            </a:xfrm>
            <a:custGeom>
              <a:avLst/>
              <a:gdLst>
                <a:gd name="T0" fmla="*/ 917 w 988"/>
                <a:gd name="T1" fmla="*/ 158 h 465"/>
                <a:gd name="T2" fmla="*/ 494 w 988"/>
                <a:gd name="T3" fmla="*/ 0 h 465"/>
                <a:gd name="T4" fmla="*/ 71 w 988"/>
                <a:gd name="T5" fmla="*/ 158 h 465"/>
                <a:gd name="T6" fmla="*/ 0 w 988"/>
                <a:gd name="T7" fmla="*/ 434 h 465"/>
                <a:gd name="T8" fmla="*/ 50 w 988"/>
                <a:gd name="T9" fmla="*/ 465 h 465"/>
                <a:gd name="T10" fmla="*/ 494 w 988"/>
                <a:gd name="T11" fmla="*/ 465 h 465"/>
                <a:gd name="T12" fmla="*/ 930 w 988"/>
                <a:gd name="T13" fmla="*/ 465 h 465"/>
                <a:gd name="T14" fmla="*/ 988 w 988"/>
                <a:gd name="T15" fmla="*/ 428 h 465"/>
                <a:gd name="T16" fmla="*/ 917 w 988"/>
                <a:gd name="T17" fmla="*/ 158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8" h="465">
                  <a:moveTo>
                    <a:pt x="917" y="158"/>
                  </a:moveTo>
                  <a:cubicBezTo>
                    <a:pt x="860" y="61"/>
                    <a:pt x="494" y="0"/>
                    <a:pt x="494" y="0"/>
                  </a:cubicBezTo>
                  <a:cubicBezTo>
                    <a:pt x="494" y="0"/>
                    <a:pt x="128" y="61"/>
                    <a:pt x="71" y="158"/>
                  </a:cubicBezTo>
                  <a:cubicBezTo>
                    <a:pt x="40" y="258"/>
                    <a:pt x="12" y="379"/>
                    <a:pt x="0" y="434"/>
                  </a:cubicBezTo>
                  <a:cubicBezTo>
                    <a:pt x="16" y="445"/>
                    <a:pt x="33" y="455"/>
                    <a:pt x="50" y="465"/>
                  </a:cubicBezTo>
                  <a:cubicBezTo>
                    <a:pt x="494" y="465"/>
                    <a:pt x="494" y="465"/>
                    <a:pt x="494" y="465"/>
                  </a:cubicBezTo>
                  <a:cubicBezTo>
                    <a:pt x="930" y="465"/>
                    <a:pt x="930" y="465"/>
                    <a:pt x="930" y="465"/>
                  </a:cubicBezTo>
                  <a:cubicBezTo>
                    <a:pt x="950" y="453"/>
                    <a:pt x="969" y="441"/>
                    <a:pt x="988" y="428"/>
                  </a:cubicBezTo>
                  <a:cubicBezTo>
                    <a:pt x="978" y="368"/>
                    <a:pt x="955" y="247"/>
                    <a:pt x="917" y="158"/>
                  </a:cubicBezTo>
                  <a:close/>
                </a:path>
              </a:pathLst>
            </a:cu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6097588" y="5041900"/>
              <a:ext cx="1130300" cy="1062038"/>
            </a:xfrm>
            <a:custGeom>
              <a:avLst/>
              <a:gdLst>
                <a:gd name="T0" fmla="*/ 495 w 495"/>
                <a:gd name="T1" fmla="*/ 430 h 465"/>
                <a:gd name="T2" fmla="*/ 423 w 495"/>
                <a:gd name="T3" fmla="*/ 158 h 465"/>
                <a:gd name="T4" fmla="*/ 0 w 495"/>
                <a:gd name="T5" fmla="*/ 0 h 465"/>
                <a:gd name="T6" fmla="*/ 0 w 495"/>
                <a:gd name="T7" fmla="*/ 465 h 465"/>
                <a:gd name="T8" fmla="*/ 440 w 495"/>
                <a:gd name="T9" fmla="*/ 465 h 465"/>
                <a:gd name="T10" fmla="*/ 495 w 495"/>
                <a:gd name="T11" fmla="*/ 43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5" h="465">
                  <a:moveTo>
                    <a:pt x="495" y="430"/>
                  </a:moveTo>
                  <a:cubicBezTo>
                    <a:pt x="485" y="371"/>
                    <a:pt x="462" y="248"/>
                    <a:pt x="423" y="158"/>
                  </a:cubicBezTo>
                  <a:cubicBezTo>
                    <a:pt x="366" y="61"/>
                    <a:pt x="0" y="0"/>
                    <a:pt x="0" y="0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440" y="465"/>
                    <a:pt x="440" y="465"/>
                    <a:pt x="440" y="465"/>
                  </a:cubicBezTo>
                  <a:cubicBezTo>
                    <a:pt x="458" y="454"/>
                    <a:pt x="477" y="443"/>
                    <a:pt x="495" y="430"/>
                  </a:cubicBezTo>
                  <a:close/>
                </a:path>
              </a:pathLst>
            </a:cu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486275" y="5143500"/>
              <a:ext cx="3409950" cy="1227138"/>
            </a:xfrm>
            <a:custGeom>
              <a:avLst/>
              <a:gdLst>
                <a:gd name="T0" fmla="*/ 955 w 1492"/>
                <a:gd name="T1" fmla="*/ 3 h 538"/>
                <a:gd name="T2" fmla="*/ 952 w 1492"/>
                <a:gd name="T3" fmla="*/ 1 h 538"/>
                <a:gd name="T4" fmla="*/ 715 w 1492"/>
                <a:gd name="T5" fmla="*/ 212 h 538"/>
                <a:gd name="T6" fmla="*/ 449 w 1492"/>
                <a:gd name="T7" fmla="*/ 17 h 538"/>
                <a:gd name="T8" fmla="*/ 67 w 1492"/>
                <a:gd name="T9" fmla="*/ 0 h 538"/>
                <a:gd name="T10" fmla="*/ 0 w 1492"/>
                <a:gd name="T11" fmla="*/ 188 h 538"/>
                <a:gd name="T12" fmla="*/ 705 w 1492"/>
                <a:gd name="T13" fmla="*/ 538 h 538"/>
                <a:gd name="T14" fmla="*/ 1418 w 1492"/>
                <a:gd name="T15" fmla="*/ 176 h 538"/>
                <a:gd name="T16" fmla="*/ 1492 w 1492"/>
                <a:gd name="T17" fmla="*/ 23 h 538"/>
                <a:gd name="T18" fmla="*/ 955 w 1492"/>
                <a:gd name="T19" fmla="*/ 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2" h="538">
                  <a:moveTo>
                    <a:pt x="955" y="3"/>
                  </a:moveTo>
                  <a:cubicBezTo>
                    <a:pt x="952" y="1"/>
                    <a:pt x="952" y="1"/>
                    <a:pt x="952" y="1"/>
                  </a:cubicBezTo>
                  <a:cubicBezTo>
                    <a:pt x="878" y="83"/>
                    <a:pt x="814" y="197"/>
                    <a:pt x="715" y="212"/>
                  </a:cubicBezTo>
                  <a:cubicBezTo>
                    <a:pt x="615" y="220"/>
                    <a:pt x="515" y="112"/>
                    <a:pt x="449" y="17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162" y="401"/>
                    <a:pt x="417" y="538"/>
                    <a:pt x="705" y="538"/>
                  </a:cubicBezTo>
                  <a:cubicBezTo>
                    <a:pt x="997" y="538"/>
                    <a:pt x="1257" y="396"/>
                    <a:pt x="1418" y="176"/>
                  </a:cubicBezTo>
                  <a:cubicBezTo>
                    <a:pt x="1444" y="126"/>
                    <a:pt x="1468" y="75"/>
                    <a:pt x="1492" y="23"/>
                  </a:cubicBezTo>
                  <a:lnTo>
                    <a:pt x="955" y="3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6269038" y="3546475"/>
              <a:ext cx="968375" cy="1135063"/>
            </a:xfrm>
            <a:custGeom>
              <a:avLst/>
              <a:gdLst>
                <a:gd name="T0" fmla="*/ 414 w 424"/>
                <a:gd name="T1" fmla="*/ 367 h 497"/>
                <a:gd name="T2" fmla="*/ 315 w 424"/>
                <a:gd name="T3" fmla="*/ 85 h 497"/>
                <a:gd name="T4" fmla="*/ 28 w 424"/>
                <a:gd name="T5" fmla="*/ 101 h 497"/>
                <a:gd name="T6" fmla="*/ 90 w 424"/>
                <a:gd name="T7" fmla="*/ 272 h 497"/>
                <a:gd name="T8" fmla="*/ 147 w 424"/>
                <a:gd name="T9" fmla="*/ 389 h 497"/>
                <a:gd name="T10" fmla="*/ 304 w 424"/>
                <a:gd name="T11" fmla="*/ 497 h 497"/>
                <a:gd name="T12" fmla="*/ 414 w 424"/>
                <a:gd name="T13" fmla="*/ 3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4" h="497">
                  <a:moveTo>
                    <a:pt x="414" y="367"/>
                  </a:moveTo>
                  <a:cubicBezTo>
                    <a:pt x="414" y="367"/>
                    <a:pt x="424" y="147"/>
                    <a:pt x="315" y="85"/>
                  </a:cubicBezTo>
                  <a:cubicBezTo>
                    <a:pt x="163" y="0"/>
                    <a:pt x="56" y="40"/>
                    <a:pt x="28" y="101"/>
                  </a:cubicBezTo>
                  <a:cubicBezTo>
                    <a:pt x="0" y="161"/>
                    <a:pt x="59" y="227"/>
                    <a:pt x="90" y="272"/>
                  </a:cubicBezTo>
                  <a:cubicBezTo>
                    <a:pt x="121" y="318"/>
                    <a:pt x="113" y="325"/>
                    <a:pt x="147" y="389"/>
                  </a:cubicBezTo>
                  <a:cubicBezTo>
                    <a:pt x="180" y="453"/>
                    <a:pt x="304" y="497"/>
                    <a:pt x="304" y="497"/>
                  </a:cubicBezTo>
                  <a:lnTo>
                    <a:pt x="414" y="367"/>
                  </a:lnTo>
                  <a:close/>
                </a:path>
              </a:pathLst>
            </a:custGeom>
            <a:solidFill>
              <a:srgbClr val="E8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6691313" y="4364038"/>
              <a:ext cx="655638" cy="619125"/>
            </a:xfrm>
            <a:custGeom>
              <a:avLst/>
              <a:gdLst>
                <a:gd name="T0" fmla="*/ 245 w 287"/>
                <a:gd name="T1" fmla="*/ 0 h 271"/>
                <a:gd name="T2" fmla="*/ 18 w 287"/>
                <a:gd name="T3" fmla="*/ 240 h 271"/>
                <a:gd name="T4" fmla="*/ 50 w 287"/>
                <a:gd name="T5" fmla="*/ 271 h 271"/>
                <a:gd name="T6" fmla="*/ 287 w 287"/>
                <a:gd name="T7" fmla="*/ 40 h 271"/>
                <a:gd name="T8" fmla="*/ 245 w 287"/>
                <a:gd name="T9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271">
                  <a:moveTo>
                    <a:pt x="245" y="0"/>
                  </a:moveTo>
                  <a:cubicBezTo>
                    <a:pt x="51" y="61"/>
                    <a:pt x="0" y="222"/>
                    <a:pt x="18" y="240"/>
                  </a:cubicBezTo>
                  <a:cubicBezTo>
                    <a:pt x="21" y="243"/>
                    <a:pt x="32" y="254"/>
                    <a:pt x="50" y="271"/>
                  </a:cubicBezTo>
                  <a:cubicBezTo>
                    <a:pt x="287" y="40"/>
                    <a:pt x="287" y="40"/>
                    <a:pt x="287" y="40"/>
                  </a:cubicBezTo>
                  <a:cubicBezTo>
                    <a:pt x="265" y="19"/>
                    <a:pt x="250" y="5"/>
                    <a:pt x="245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6805613" y="4456113"/>
              <a:ext cx="1179513" cy="1281113"/>
            </a:xfrm>
            <a:custGeom>
              <a:avLst/>
              <a:gdLst>
                <a:gd name="T0" fmla="*/ 516 w 516"/>
                <a:gd name="T1" fmla="*/ 269 h 561"/>
                <a:gd name="T2" fmla="*/ 237 w 516"/>
                <a:gd name="T3" fmla="*/ 0 h 561"/>
                <a:gd name="T4" fmla="*/ 0 w 516"/>
                <a:gd name="T5" fmla="*/ 231 h 561"/>
                <a:gd name="T6" fmla="*/ 333 w 516"/>
                <a:gd name="T7" fmla="*/ 561 h 561"/>
                <a:gd name="T8" fmla="*/ 516 w 516"/>
                <a:gd name="T9" fmla="*/ 269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6" h="561">
                  <a:moveTo>
                    <a:pt x="516" y="269"/>
                  </a:moveTo>
                  <a:cubicBezTo>
                    <a:pt x="438" y="194"/>
                    <a:pt x="305" y="66"/>
                    <a:pt x="237" y="0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72" y="303"/>
                    <a:pt x="248" y="476"/>
                    <a:pt x="333" y="561"/>
                  </a:cubicBezTo>
                  <a:cubicBezTo>
                    <a:pt x="412" y="477"/>
                    <a:pt x="475" y="378"/>
                    <a:pt x="516" y="26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4965700" y="3546475"/>
              <a:ext cx="971550" cy="1135063"/>
            </a:xfrm>
            <a:custGeom>
              <a:avLst/>
              <a:gdLst>
                <a:gd name="T0" fmla="*/ 11 w 425"/>
                <a:gd name="T1" fmla="*/ 367 h 497"/>
                <a:gd name="T2" fmla="*/ 110 w 425"/>
                <a:gd name="T3" fmla="*/ 85 h 497"/>
                <a:gd name="T4" fmla="*/ 396 w 425"/>
                <a:gd name="T5" fmla="*/ 101 h 497"/>
                <a:gd name="T6" fmla="*/ 334 w 425"/>
                <a:gd name="T7" fmla="*/ 272 h 497"/>
                <a:gd name="T8" fmla="*/ 278 w 425"/>
                <a:gd name="T9" fmla="*/ 389 h 497"/>
                <a:gd name="T10" fmla="*/ 120 w 425"/>
                <a:gd name="T11" fmla="*/ 497 h 497"/>
                <a:gd name="T12" fmla="*/ 11 w 425"/>
                <a:gd name="T13" fmla="*/ 3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5" h="497">
                  <a:moveTo>
                    <a:pt x="11" y="367"/>
                  </a:moveTo>
                  <a:cubicBezTo>
                    <a:pt x="11" y="367"/>
                    <a:pt x="0" y="147"/>
                    <a:pt x="110" y="85"/>
                  </a:cubicBezTo>
                  <a:cubicBezTo>
                    <a:pt x="262" y="0"/>
                    <a:pt x="368" y="40"/>
                    <a:pt x="396" y="101"/>
                  </a:cubicBezTo>
                  <a:cubicBezTo>
                    <a:pt x="425" y="161"/>
                    <a:pt x="365" y="227"/>
                    <a:pt x="334" y="272"/>
                  </a:cubicBezTo>
                  <a:cubicBezTo>
                    <a:pt x="304" y="318"/>
                    <a:pt x="311" y="325"/>
                    <a:pt x="278" y="389"/>
                  </a:cubicBezTo>
                  <a:cubicBezTo>
                    <a:pt x="244" y="453"/>
                    <a:pt x="120" y="497"/>
                    <a:pt x="120" y="497"/>
                  </a:cubicBezTo>
                  <a:lnTo>
                    <a:pt x="11" y="367"/>
                  </a:lnTo>
                  <a:close/>
                </a:path>
              </a:pathLst>
            </a:custGeom>
            <a:solidFill>
              <a:srgbClr val="E8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835525" y="4357688"/>
              <a:ext cx="679450" cy="625475"/>
            </a:xfrm>
            <a:custGeom>
              <a:avLst/>
              <a:gdLst>
                <a:gd name="T0" fmla="*/ 51 w 297"/>
                <a:gd name="T1" fmla="*/ 0 h 274"/>
                <a:gd name="T2" fmla="*/ 0 w 297"/>
                <a:gd name="T3" fmla="*/ 49 h 274"/>
                <a:gd name="T4" fmla="*/ 243 w 297"/>
                <a:gd name="T5" fmla="*/ 274 h 274"/>
                <a:gd name="T6" fmla="*/ 278 w 297"/>
                <a:gd name="T7" fmla="*/ 240 h 274"/>
                <a:gd name="T8" fmla="*/ 51 w 297"/>
                <a:gd name="T9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274">
                  <a:moveTo>
                    <a:pt x="51" y="0"/>
                  </a:moveTo>
                  <a:cubicBezTo>
                    <a:pt x="46" y="5"/>
                    <a:pt x="27" y="24"/>
                    <a:pt x="0" y="49"/>
                  </a:cubicBezTo>
                  <a:cubicBezTo>
                    <a:pt x="243" y="274"/>
                    <a:pt x="243" y="274"/>
                    <a:pt x="243" y="274"/>
                  </a:cubicBezTo>
                  <a:cubicBezTo>
                    <a:pt x="262" y="255"/>
                    <a:pt x="275" y="243"/>
                    <a:pt x="278" y="240"/>
                  </a:cubicBezTo>
                  <a:cubicBezTo>
                    <a:pt x="297" y="221"/>
                    <a:pt x="245" y="61"/>
                    <a:pt x="5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5722938" y="3713163"/>
              <a:ext cx="760413" cy="584200"/>
            </a:xfrm>
            <a:custGeom>
              <a:avLst/>
              <a:gdLst>
                <a:gd name="T0" fmla="*/ 247 w 333"/>
                <a:gd name="T1" fmla="*/ 59 h 256"/>
                <a:gd name="T2" fmla="*/ 167 w 333"/>
                <a:gd name="T3" fmla="*/ 11 h 256"/>
                <a:gd name="T4" fmla="*/ 167 w 333"/>
                <a:gd name="T5" fmla="*/ 11 h 256"/>
                <a:gd name="T6" fmla="*/ 166 w 333"/>
                <a:gd name="T7" fmla="*/ 11 h 256"/>
                <a:gd name="T8" fmla="*/ 165 w 333"/>
                <a:gd name="T9" fmla="*/ 11 h 256"/>
                <a:gd name="T10" fmla="*/ 165 w 333"/>
                <a:gd name="T11" fmla="*/ 11 h 256"/>
                <a:gd name="T12" fmla="*/ 86 w 333"/>
                <a:gd name="T13" fmla="*/ 59 h 256"/>
                <a:gd name="T14" fmla="*/ 0 w 333"/>
                <a:gd name="T15" fmla="*/ 0 h 256"/>
                <a:gd name="T16" fmla="*/ 0 w 333"/>
                <a:gd name="T17" fmla="*/ 256 h 256"/>
                <a:gd name="T18" fmla="*/ 51 w 333"/>
                <a:gd name="T19" fmla="*/ 256 h 256"/>
                <a:gd name="T20" fmla="*/ 111 w 333"/>
                <a:gd name="T21" fmla="*/ 111 h 256"/>
                <a:gd name="T22" fmla="*/ 166 w 333"/>
                <a:gd name="T23" fmla="*/ 98 h 256"/>
                <a:gd name="T24" fmla="*/ 221 w 333"/>
                <a:gd name="T25" fmla="*/ 111 h 256"/>
                <a:gd name="T26" fmla="*/ 282 w 333"/>
                <a:gd name="T27" fmla="*/ 256 h 256"/>
                <a:gd name="T28" fmla="*/ 333 w 333"/>
                <a:gd name="T29" fmla="*/ 256 h 256"/>
                <a:gd name="T30" fmla="*/ 333 w 333"/>
                <a:gd name="T31" fmla="*/ 0 h 256"/>
                <a:gd name="T32" fmla="*/ 247 w 333"/>
                <a:gd name="T33" fmla="*/ 59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3" h="256">
                  <a:moveTo>
                    <a:pt x="247" y="59"/>
                  </a:moveTo>
                  <a:cubicBezTo>
                    <a:pt x="231" y="40"/>
                    <a:pt x="202" y="12"/>
                    <a:pt x="167" y="11"/>
                  </a:cubicBezTo>
                  <a:cubicBezTo>
                    <a:pt x="167" y="11"/>
                    <a:pt x="167" y="11"/>
                    <a:pt x="167" y="11"/>
                  </a:cubicBezTo>
                  <a:cubicBezTo>
                    <a:pt x="167" y="11"/>
                    <a:pt x="167" y="11"/>
                    <a:pt x="166" y="11"/>
                  </a:cubicBezTo>
                  <a:cubicBezTo>
                    <a:pt x="166" y="11"/>
                    <a:pt x="165" y="11"/>
                    <a:pt x="165" y="11"/>
                  </a:cubicBezTo>
                  <a:cubicBezTo>
                    <a:pt x="165" y="11"/>
                    <a:pt x="165" y="11"/>
                    <a:pt x="165" y="11"/>
                  </a:cubicBezTo>
                  <a:cubicBezTo>
                    <a:pt x="131" y="12"/>
                    <a:pt x="102" y="40"/>
                    <a:pt x="86" y="59"/>
                  </a:cubicBezTo>
                  <a:cubicBezTo>
                    <a:pt x="48" y="5"/>
                    <a:pt x="0" y="0"/>
                    <a:pt x="0" y="0"/>
                  </a:cubicBezTo>
                  <a:cubicBezTo>
                    <a:pt x="0" y="256"/>
                    <a:pt x="0" y="256"/>
                    <a:pt x="0" y="256"/>
                  </a:cubicBezTo>
                  <a:cubicBezTo>
                    <a:pt x="51" y="256"/>
                    <a:pt x="51" y="256"/>
                    <a:pt x="51" y="256"/>
                  </a:cubicBezTo>
                  <a:cubicBezTo>
                    <a:pt x="51" y="256"/>
                    <a:pt x="143" y="205"/>
                    <a:pt x="111" y="111"/>
                  </a:cubicBezTo>
                  <a:cubicBezTo>
                    <a:pt x="124" y="107"/>
                    <a:pt x="147" y="99"/>
                    <a:pt x="166" y="98"/>
                  </a:cubicBezTo>
                  <a:cubicBezTo>
                    <a:pt x="186" y="99"/>
                    <a:pt x="208" y="107"/>
                    <a:pt x="221" y="111"/>
                  </a:cubicBezTo>
                  <a:cubicBezTo>
                    <a:pt x="190" y="205"/>
                    <a:pt x="282" y="256"/>
                    <a:pt x="282" y="256"/>
                  </a:cubicBezTo>
                  <a:cubicBezTo>
                    <a:pt x="333" y="256"/>
                    <a:pt x="333" y="256"/>
                    <a:pt x="333" y="256"/>
                  </a:cubicBezTo>
                  <a:cubicBezTo>
                    <a:pt x="333" y="0"/>
                    <a:pt x="333" y="0"/>
                    <a:pt x="333" y="0"/>
                  </a:cubicBezTo>
                  <a:cubicBezTo>
                    <a:pt x="333" y="0"/>
                    <a:pt x="284" y="5"/>
                    <a:pt x="247" y="59"/>
                  </a:cubicBezTo>
                  <a:close/>
                </a:path>
              </a:pathLst>
            </a:custGeom>
            <a:solidFill>
              <a:srgbClr val="23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5256213" y="3676650"/>
              <a:ext cx="655638" cy="657225"/>
            </a:xfrm>
            <a:prstGeom prst="ellipse">
              <a:avLst/>
            </a:prstGeom>
            <a:solidFill>
              <a:srgbClr val="3B3E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5351463" y="3775075"/>
              <a:ext cx="465138" cy="4603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6294438" y="3676650"/>
              <a:ext cx="657225" cy="657225"/>
            </a:xfrm>
            <a:prstGeom prst="ellipse">
              <a:avLst/>
            </a:prstGeom>
            <a:solidFill>
              <a:srgbClr val="3B3E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6392863" y="3775075"/>
              <a:ext cx="460375" cy="4603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4210050" y="4468813"/>
              <a:ext cx="1181100" cy="1250950"/>
            </a:xfrm>
            <a:custGeom>
              <a:avLst/>
              <a:gdLst>
                <a:gd name="T0" fmla="*/ 176 w 517"/>
                <a:gd name="T1" fmla="*/ 548 h 548"/>
                <a:gd name="T2" fmla="*/ 517 w 517"/>
                <a:gd name="T3" fmla="*/ 225 h 548"/>
                <a:gd name="T4" fmla="*/ 274 w 517"/>
                <a:gd name="T5" fmla="*/ 0 h 548"/>
                <a:gd name="T6" fmla="*/ 0 w 517"/>
                <a:gd name="T7" fmla="*/ 264 h 548"/>
                <a:gd name="T8" fmla="*/ 176 w 517"/>
                <a:gd name="T9" fmla="*/ 548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7" h="548">
                  <a:moveTo>
                    <a:pt x="176" y="548"/>
                  </a:moveTo>
                  <a:cubicBezTo>
                    <a:pt x="236" y="492"/>
                    <a:pt x="435" y="303"/>
                    <a:pt x="517" y="225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02" y="70"/>
                    <a:pt x="74" y="193"/>
                    <a:pt x="0" y="264"/>
                  </a:cubicBezTo>
                  <a:cubicBezTo>
                    <a:pt x="40" y="370"/>
                    <a:pt x="100" y="467"/>
                    <a:pt x="176" y="54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7" name="Oval 146"/>
          <p:cNvSpPr>
            <a:spLocks noChangeArrowheads="1"/>
          </p:cNvSpPr>
          <p:nvPr/>
        </p:nvSpPr>
        <p:spPr bwMode="auto">
          <a:xfrm>
            <a:off x="5203319" y="1939910"/>
            <a:ext cx="335572" cy="335177"/>
          </a:xfrm>
          <a:prstGeom prst="ellipse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Oval 147"/>
          <p:cNvSpPr>
            <a:spLocks noChangeArrowheads="1"/>
          </p:cNvSpPr>
          <p:nvPr/>
        </p:nvSpPr>
        <p:spPr bwMode="auto">
          <a:xfrm>
            <a:off x="4465126" y="5419697"/>
            <a:ext cx="335572" cy="335177"/>
          </a:xfrm>
          <a:prstGeom prst="ellipse">
            <a:avLst/>
          </a:prstGeom>
          <a:solidFill>
            <a:schemeClr val="accent3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" name="Oval 148"/>
          <p:cNvSpPr>
            <a:spLocks noChangeArrowheads="1"/>
          </p:cNvSpPr>
          <p:nvPr/>
        </p:nvSpPr>
        <p:spPr bwMode="auto">
          <a:xfrm>
            <a:off x="3938419" y="3823614"/>
            <a:ext cx="125237" cy="125090"/>
          </a:xfrm>
          <a:prstGeom prst="ellipse">
            <a:avLst/>
          </a:prstGeom>
          <a:solidFill>
            <a:schemeClr val="accent3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Oval 149"/>
          <p:cNvSpPr>
            <a:spLocks noChangeArrowheads="1"/>
          </p:cNvSpPr>
          <p:nvPr/>
        </p:nvSpPr>
        <p:spPr bwMode="auto">
          <a:xfrm>
            <a:off x="7070283" y="1586511"/>
            <a:ext cx="196733" cy="196502"/>
          </a:xfrm>
          <a:prstGeom prst="ellipse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Oval 150"/>
          <p:cNvSpPr>
            <a:spLocks noChangeArrowheads="1"/>
          </p:cNvSpPr>
          <p:nvPr/>
        </p:nvSpPr>
        <p:spPr bwMode="auto">
          <a:xfrm>
            <a:off x="7506233" y="3296167"/>
            <a:ext cx="259818" cy="259513"/>
          </a:xfrm>
          <a:prstGeom prst="ellipse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Oval 151"/>
          <p:cNvSpPr>
            <a:spLocks noChangeArrowheads="1"/>
          </p:cNvSpPr>
          <p:nvPr/>
        </p:nvSpPr>
        <p:spPr bwMode="auto">
          <a:xfrm>
            <a:off x="8129173" y="2813548"/>
            <a:ext cx="360662" cy="360239"/>
          </a:xfrm>
          <a:prstGeom prst="ellipse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" name="Oval 153"/>
          <p:cNvSpPr>
            <a:spLocks noChangeArrowheads="1"/>
          </p:cNvSpPr>
          <p:nvPr/>
        </p:nvSpPr>
        <p:spPr bwMode="auto">
          <a:xfrm>
            <a:off x="8358025" y="4221469"/>
            <a:ext cx="306608" cy="306248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/>
              <a:t>15</a:t>
            </a:fld>
            <a:endParaRPr lang="en-US"/>
          </a:p>
        </p:txBody>
      </p:sp>
      <p:sp>
        <p:nvSpPr>
          <p:cNvPr id="4" name="Oval 147">
            <a:extLst>
              <a:ext uri="{FF2B5EF4-FFF2-40B4-BE49-F238E27FC236}">
                <a16:creationId xmlns:a16="http://schemas.microsoft.com/office/drawing/2014/main" id="{366AC814-A7A5-49EF-8311-8111F54E1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3439" y="4613034"/>
            <a:ext cx="335572" cy="335177"/>
          </a:xfrm>
          <a:prstGeom prst="ellipse">
            <a:avLst/>
          </a:prstGeom>
          <a:solidFill>
            <a:schemeClr val="accent3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Oval 146">
            <a:extLst>
              <a:ext uri="{FF2B5EF4-FFF2-40B4-BE49-F238E27FC236}">
                <a16:creationId xmlns:a16="http://schemas.microsoft.com/office/drawing/2014/main" id="{F75757E3-7A46-3D38-951B-7567C292F0A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95985" y="2209463"/>
            <a:ext cx="109786" cy="109657"/>
          </a:xfrm>
          <a:prstGeom prst="ellipse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5" name="Oval 152">
            <a:extLst>
              <a:ext uri="{FF2B5EF4-FFF2-40B4-BE49-F238E27FC236}">
                <a16:creationId xmlns:a16="http://schemas.microsoft.com/office/drawing/2014/main" id="{90CEECF1-66BB-D510-8E4C-9D90B5D9C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465" y="5264503"/>
            <a:ext cx="115722" cy="107810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TextBox 153">
            <a:extLst>
              <a:ext uri="{FF2B5EF4-FFF2-40B4-BE49-F238E27FC236}">
                <a16:creationId xmlns:a16="http://schemas.microsoft.com/office/drawing/2014/main" id="{1A9F62D9-CA21-C752-7FB6-101DF7D8F352}"/>
              </a:ext>
            </a:extLst>
          </p:cNvPr>
          <p:cNvSpPr txBox="1"/>
          <p:nvPr/>
        </p:nvSpPr>
        <p:spPr>
          <a:xfrm>
            <a:off x="1012967" y="1600557"/>
            <a:ext cx="28854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accent1"/>
                </a:solidFill>
                <a:latin typeface="+mj-lt"/>
              </a:rPr>
              <a:t>… als Nutzer*in von </a:t>
            </a:r>
          </a:p>
          <a:p>
            <a:r>
              <a:rPr lang="de-DE" sz="2400" b="1" dirty="0" err="1">
                <a:solidFill>
                  <a:schemeClr val="accent1"/>
                </a:solidFill>
                <a:latin typeface="+mj-lt"/>
              </a:rPr>
              <a:t>Social</a:t>
            </a:r>
            <a:r>
              <a:rPr lang="de-DE" sz="2400" b="1" dirty="0">
                <a:solidFill>
                  <a:schemeClr val="accent1"/>
                </a:solidFill>
                <a:latin typeface="+mj-lt"/>
              </a:rPr>
              <a:t> Media?</a:t>
            </a:r>
            <a:endParaRPr lang="id-ID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44" name="TextBox 154">
            <a:extLst>
              <a:ext uri="{FF2B5EF4-FFF2-40B4-BE49-F238E27FC236}">
                <a16:creationId xmlns:a16="http://schemas.microsoft.com/office/drawing/2014/main" id="{7A2B30AA-4772-0A35-C403-5A7D2B592F09}"/>
              </a:ext>
            </a:extLst>
          </p:cNvPr>
          <p:cNvSpPr txBox="1"/>
          <p:nvPr/>
        </p:nvSpPr>
        <p:spPr>
          <a:xfrm>
            <a:off x="643221" y="4086346"/>
            <a:ext cx="3185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  <a:latin typeface="+mj-lt"/>
              </a:rPr>
              <a:t>... </a:t>
            </a:r>
            <a:r>
              <a:rPr lang="en-US" sz="2400" b="1" dirty="0" err="1">
                <a:solidFill>
                  <a:schemeClr val="accent2"/>
                </a:solidFill>
                <a:latin typeface="+mj-lt"/>
              </a:rPr>
              <a:t>aufgrund</a:t>
            </a:r>
            <a:r>
              <a:rPr lang="en-US" sz="2400" b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+mj-lt"/>
              </a:rPr>
              <a:t>ihres</a:t>
            </a:r>
            <a:r>
              <a:rPr lang="en-US" sz="2400" b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+mj-lt"/>
              </a:rPr>
              <a:t>Suchtpotentials</a:t>
            </a:r>
            <a:r>
              <a:rPr lang="en-US" sz="2400" b="1" dirty="0">
                <a:solidFill>
                  <a:schemeClr val="accent2"/>
                </a:solidFill>
                <a:latin typeface="+mj-lt"/>
              </a:rPr>
              <a:t>?</a:t>
            </a:r>
            <a:endParaRPr lang="id-ID" sz="24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45" name="TextBox 157">
            <a:extLst>
              <a:ext uri="{FF2B5EF4-FFF2-40B4-BE49-F238E27FC236}">
                <a16:creationId xmlns:a16="http://schemas.microsoft.com/office/drawing/2014/main" id="{9D340BA8-9CA7-4DE0-DEBC-DBDCC08E22E5}"/>
              </a:ext>
            </a:extLst>
          </p:cNvPr>
          <p:cNvSpPr txBox="1"/>
          <p:nvPr/>
        </p:nvSpPr>
        <p:spPr>
          <a:xfrm>
            <a:off x="8205105" y="1513354"/>
            <a:ext cx="32544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accent3"/>
                </a:solidFill>
                <a:latin typeface="+mj-lt"/>
              </a:rPr>
              <a:t>… als Mitglied unserer </a:t>
            </a:r>
          </a:p>
          <a:p>
            <a:r>
              <a:rPr lang="de-DE" sz="2400" b="1" dirty="0">
                <a:solidFill>
                  <a:schemeClr val="accent3"/>
                </a:solidFill>
                <a:latin typeface="+mj-lt"/>
              </a:rPr>
              <a:t>Demokratie?</a:t>
            </a:r>
            <a:endParaRPr lang="id-ID" sz="24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46" name="TextBox 158">
            <a:extLst>
              <a:ext uri="{FF2B5EF4-FFF2-40B4-BE49-F238E27FC236}">
                <a16:creationId xmlns:a16="http://schemas.microsoft.com/office/drawing/2014/main" id="{29AAFAF4-C759-F037-3F2D-FC3A98663032}"/>
              </a:ext>
            </a:extLst>
          </p:cNvPr>
          <p:cNvSpPr txBox="1"/>
          <p:nvPr/>
        </p:nvSpPr>
        <p:spPr>
          <a:xfrm>
            <a:off x="8664634" y="4802838"/>
            <a:ext cx="3254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4"/>
                </a:solidFill>
                <a:latin typeface="+mj-lt"/>
              </a:rPr>
              <a:t>… als Jugendlicher allgemein?  </a:t>
            </a:r>
            <a:endParaRPr lang="id-ID" sz="2400" b="1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FC76A90D-C79B-CFB1-8D40-2C15B5C148E4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16219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6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72" presetID="2" presetClass="entr" presetSubtype="8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8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9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82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3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86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7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3" grpId="0" animBg="1"/>
          <p:bldP spid="147" grpId="0" animBg="1"/>
          <p:bldP spid="148" grpId="0" animBg="1"/>
          <p:bldP spid="149" grpId="0" animBg="1"/>
          <p:bldP spid="150" grpId="0" animBg="1"/>
          <p:bldP spid="151" grpId="0" animBg="1"/>
          <p:bldP spid="152" grpId="0" animBg="1"/>
          <p:bldP spid="154" grpId="0" animBg="1"/>
          <p:bldP spid="4" grpId="0" animBg="1"/>
          <p:bldP spid="5" grpId="0" animBg="1"/>
          <p:bldP spid="175" grpId="0" animBg="1"/>
          <p:bldP spid="34" grpId="0"/>
          <p:bldP spid="144" grpId="0"/>
          <p:bldP spid="145" grpId="0"/>
          <p:bldP spid="14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6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7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3" grpId="0" animBg="1"/>
          <p:bldP spid="147" grpId="0" animBg="1"/>
          <p:bldP spid="148" grpId="0" animBg="1"/>
          <p:bldP spid="149" grpId="0" animBg="1"/>
          <p:bldP spid="150" grpId="0" animBg="1"/>
          <p:bldP spid="151" grpId="0" animBg="1"/>
          <p:bldP spid="152" grpId="0" animBg="1"/>
          <p:bldP spid="154" grpId="0" animBg="1"/>
          <p:bldP spid="4" grpId="0" animBg="1"/>
          <p:bldP spid="5" grpId="0" animBg="1"/>
          <p:bldP spid="175" grpId="0" animBg="1"/>
          <p:bldP spid="34" grpId="0"/>
          <p:bldP spid="144" grpId="0"/>
          <p:bldP spid="145" grpId="0"/>
          <p:bldP spid="146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5ADD3-6CDF-ED84-AA3B-B003770FC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3A7A98-F6DF-EF59-57AF-0EA415E74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Wie recherchiere ich neutral im Internet?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C3ADCAE-0086-723F-2EDF-BAE699C7F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16</a:t>
            </a:fld>
            <a:endParaRPr lang="de-DE" noProof="0" dirty="0"/>
          </a:p>
        </p:txBody>
      </p:sp>
      <p:sp>
        <p:nvSpPr>
          <p:cNvPr id="91" name="Freeform 6">
            <a:extLst>
              <a:ext uri="{FF2B5EF4-FFF2-40B4-BE49-F238E27FC236}">
                <a16:creationId xmlns:a16="http://schemas.microsoft.com/office/drawing/2014/main" id="{9C7B44ED-ADB9-6D99-E22D-E435885A1583}"/>
              </a:ext>
            </a:extLst>
          </p:cNvPr>
          <p:cNvSpPr>
            <a:spLocks/>
          </p:cNvSpPr>
          <p:nvPr/>
        </p:nvSpPr>
        <p:spPr bwMode="auto">
          <a:xfrm>
            <a:off x="7881371" y="1845785"/>
            <a:ext cx="2641538" cy="3166429"/>
          </a:xfrm>
          <a:custGeom>
            <a:avLst/>
            <a:gdLst>
              <a:gd name="T0" fmla="*/ 0 w 1137"/>
              <a:gd name="T1" fmla="*/ 0 h 1932"/>
              <a:gd name="T2" fmla="*/ 884 w 1137"/>
              <a:gd name="T3" fmla="*/ 0 h 1932"/>
              <a:gd name="T4" fmla="*/ 1137 w 1137"/>
              <a:gd name="T5" fmla="*/ 253 h 1932"/>
              <a:gd name="T6" fmla="*/ 1137 w 1137"/>
              <a:gd name="T7" fmla="*/ 1679 h 1932"/>
              <a:gd name="T8" fmla="*/ 884 w 1137"/>
              <a:gd name="T9" fmla="*/ 1932 h 1932"/>
              <a:gd name="T10" fmla="*/ 0 w 1137"/>
              <a:gd name="T11" fmla="*/ 1932 h 1932"/>
              <a:gd name="T12" fmla="*/ 0 w 1137"/>
              <a:gd name="T13" fmla="*/ 0 h 1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37" h="1932">
                <a:moveTo>
                  <a:pt x="0" y="0"/>
                </a:moveTo>
                <a:cubicBezTo>
                  <a:pt x="884" y="0"/>
                  <a:pt x="884" y="0"/>
                  <a:pt x="884" y="0"/>
                </a:cubicBezTo>
                <a:cubicBezTo>
                  <a:pt x="1023" y="0"/>
                  <a:pt x="1137" y="114"/>
                  <a:pt x="1137" y="253"/>
                </a:cubicBezTo>
                <a:cubicBezTo>
                  <a:pt x="1137" y="1679"/>
                  <a:pt x="1137" y="1679"/>
                  <a:pt x="1137" y="1679"/>
                </a:cubicBezTo>
                <a:cubicBezTo>
                  <a:pt x="1137" y="1818"/>
                  <a:pt x="1023" y="1932"/>
                  <a:pt x="884" y="1932"/>
                </a:cubicBezTo>
                <a:cubicBezTo>
                  <a:pt x="0" y="1932"/>
                  <a:pt x="0" y="1932"/>
                  <a:pt x="0" y="193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/>
          </a:p>
        </p:txBody>
      </p:sp>
      <p:sp>
        <p:nvSpPr>
          <p:cNvPr id="92" name="Rectangle 22">
            <a:extLst>
              <a:ext uri="{FF2B5EF4-FFF2-40B4-BE49-F238E27FC236}">
                <a16:creationId xmlns:a16="http://schemas.microsoft.com/office/drawing/2014/main" id="{D2B73E23-3CCF-6A4F-B1D8-DF718AEFD555}"/>
              </a:ext>
            </a:extLst>
          </p:cNvPr>
          <p:cNvSpPr/>
          <p:nvPr/>
        </p:nvSpPr>
        <p:spPr>
          <a:xfrm>
            <a:off x="8443741" y="2047277"/>
            <a:ext cx="20610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noProof="0" dirty="0">
                <a:solidFill>
                  <a:schemeClr val="bg2"/>
                </a:solidFill>
                <a:latin typeface="+mj-lt"/>
              </a:rPr>
              <a:t>Quellen- &amp; Fakten-</a:t>
            </a:r>
            <a:r>
              <a:rPr lang="de-DE" sz="3200" b="1" noProof="0" dirty="0" err="1">
                <a:solidFill>
                  <a:schemeClr val="bg2"/>
                </a:solidFill>
                <a:latin typeface="+mj-lt"/>
              </a:rPr>
              <a:t>checker</a:t>
            </a:r>
            <a:endParaRPr lang="de-DE" sz="3200" b="1" noProof="0" dirty="0">
              <a:solidFill>
                <a:schemeClr val="bg2"/>
              </a:solidFill>
              <a:latin typeface="+mj-lt"/>
            </a:endParaRPr>
          </a:p>
          <a:p>
            <a:r>
              <a:rPr lang="de-DE" sz="3200" b="1" dirty="0">
                <a:solidFill>
                  <a:schemeClr val="bg2"/>
                </a:solidFill>
                <a:latin typeface="+mj-lt"/>
              </a:rPr>
              <a:t>nutzen</a:t>
            </a:r>
            <a:endParaRPr lang="de-DE" sz="3200" b="1" noProof="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06" name="Freeform 5">
            <a:extLst>
              <a:ext uri="{FF2B5EF4-FFF2-40B4-BE49-F238E27FC236}">
                <a16:creationId xmlns:a16="http://schemas.microsoft.com/office/drawing/2014/main" id="{8854AD4F-C0B4-70F5-3EE2-6E54C4F4023D}"/>
              </a:ext>
            </a:extLst>
          </p:cNvPr>
          <p:cNvSpPr>
            <a:spLocks/>
          </p:cNvSpPr>
          <p:nvPr/>
        </p:nvSpPr>
        <p:spPr bwMode="auto">
          <a:xfrm>
            <a:off x="5733934" y="1845785"/>
            <a:ext cx="2639915" cy="3166429"/>
          </a:xfrm>
          <a:custGeom>
            <a:avLst/>
            <a:gdLst>
              <a:gd name="T0" fmla="*/ 0 w 1137"/>
              <a:gd name="T1" fmla="*/ 0 h 1932"/>
              <a:gd name="T2" fmla="*/ 884 w 1137"/>
              <a:gd name="T3" fmla="*/ 0 h 1932"/>
              <a:gd name="T4" fmla="*/ 1137 w 1137"/>
              <a:gd name="T5" fmla="*/ 253 h 1932"/>
              <a:gd name="T6" fmla="*/ 1137 w 1137"/>
              <a:gd name="T7" fmla="*/ 1679 h 1932"/>
              <a:gd name="T8" fmla="*/ 884 w 1137"/>
              <a:gd name="T9" fmla="*/ 1932 h 1932"/>
              <a:gd name="T10" fmla="*/ 0 w 1137"/>
              <a:gd name="T11" fmla="*/ 1932 h 1932"/>
              <a:gd name="T12" fmla="*/ 0 w 1137"/>
              <a:gd name="T13" fmla="*/ 0 h 1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37" h="1932">
                <a:moveTo>
                  <a:pt x="0" y="0"/>
                </a:moveTo>
                <a:cubicBezTo>
                  <a:pt x="884" y="0"/>
                  <a:pt x="884" y="0"/>
                  <a:pt x="884" y="0"/>
                </a:cubicBezTo>
                <a:cubicBezTo>
                  <a:pt x="1023" y="0"/>
                  <a:pt x="1137" y="114"/>
                  <a:pt x="1137" y="253"/>
                </a:cubicBezTo>
                <a:cubicBezTo>
                  <a:pt x="1137" y="1679"/>
                  <a:pt x="1137" y="1679"/>
                  <a:pt x="1137" y="1679"/>
                </a:cubicBezTo>
                <a:cubicBezTo>
                  <a:pt x="1137" y="1818"/>
                  <a:pt x="1023" y="1932"/>
                  <a:pt x="884" y="1932"/>
                </a:cubicBezTo>
                <a:cubicBezTo>
                  <a:pt x="0" y="1932"/>
                  <a:pt x="0" y="1932"/>
                  <a:pt x="0" y="193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/>
          </a:p>
        </p:txBody>
      </p:sp>
      <p:sp>
        <p:nvSpPr>
          <p:cNvPr id="107" name="Rectangle 20">
            <a:extLst>
              <a:ext uri="{FF2B5EF4-FFF2-40B4-BE49-F238E27FC236}">
                <a16:creationId xmlns:a16="http://schemas.microsoft.com/office/drawing/2014/main" id="{F0BCA063-9DFF-C4A5-1B44-9218047A84BB}"/>
              </a:ext>
            </a:extLst>
          </p:cNvPr>
          <p:cNvSpPr/>
          <p:nvPr/>
        </p:nvSpPr>
        <p:spPr>
          <a:xfrm>
            <a:off x="6306506" y="2047277"/>
            <a:ext cx="1954565" cy="1605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chemeClr val="bg2"/>
                </a:solidFill>
                <a:latin typeface="+mj-lt"/>
              </a:rPr>
              <a:t>Quellen</a:t>
            </a:r>
          </a:p>
          <a:p>
            <a:r>
              <a:rPr lang="de-DE" sz="3200" b="1" dirty="0">
                <a:solidFill>
                  <a:schemeClr val="bg2"/>
                </a:solidFill>
                <a:latin typeface="+mj-lt"/>
              </a:rPr>
              <a:t>d</a:t>
            </a:r>
            <a:r>
              <a:rPr lang="de-DE" sz="3200" b="1" noProof="0" dirty="0" err="1">
                <a:solidFill>
                  <a:schemeClr val="bg2"/>
                </a:solidFill>
                <a:latin typeface="+mj-lt"/>
              </a:rPr>
              <a:t>iversi-fizieren</a:t>
            </a:r>
            <a:endParaRPr lang="de-DE" sz="3200" b="1" noProof="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12" name="Freeform 6">
            <a:extLst>
              <a:ext uri="{FF2B5EF4-FFF2-40B4-BE49-F238E27FC236}">
                <a16:creationId xmlns:a16="http://schemas.microsoft.com/office/drawing/2014/main" id="{A728F420-6070-4499-466F-98E5F3CAADD5}"/>
              </a:ext>
            </a:extLst>
          </p:cNvPr>
          <p:cNvSpPr>
            <a:spLocks/>
          </p:cNvSpPr>
          <p:nvPr/>
        </p:nvSpPr>
        <p:spPr bwMode="auto">
          <a:xfrm>
            <a:off x="3648106" y="1845785"/>
            <a:ext cx="2641538" cy="3166429"/>
          </a:xfrm>
          <a:custGeom>
            <a:avLst/>
            <a:gdLst>
              <a:gd name="T0" fmla="*/ 0 w 1137"/>
              <a:gd name="T1" fmla="*/ 0 h 1932"/>
              <a:gd name="T2" fmla="*/ 884 w 1137"/>
              <a:gd name="T3" fmla="*/ 0 h 1932"/>
              <a:gd name="T4" fmla="*/ 1137 w 1137"/>
              <a:gd name="T5" fmla="*/ 253 h 1932"/>
              <a:gd name="T6" fmla="*/ 1137 w 1137"/>
              <a:gd name="T7" fmla="*/ 1679 h 1932"/>
              <a:gd name="T8" fmla="*/ 884 w 1137"/>
              <a:gd name="T9" fmla="*/ 1932 h 1932"/>
              <a:gd name="T10" fmla="*/ 0 w 1137"/>
              <a:gd name="T11" fmla="*/ 1932 h 1932"/>
              <a:gd name="T12" fmla="*/ 0 w 1137"/>
              <a:gd name="T13" fmla="*/ 0 h 1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37" h="1932">
                <a:moveTo>
                  <a:pt x="0" y="0"/>
                </a:moveTo>
                <a:cubicBezTo>
                  <a:pt x="884" y="0"/>
                  <a:pt x="884" y="0"/>
                  <a:pt x="884" y="0"/>
                </a:cubicBezTo>
                <a:cubicBezTo>
                  <a:pt x="1023" y="0"/>
                  <a:pt x="1137" y="114"/>
                  <a:pt x="1137" y="253"/>
                </a:cubicBezTo>
                <a:cubicBezTo>
                  <a:pt x="1137" y="1679"/>
                  <a:pt x="1137" y="1679"/>
                  <a:pt x="1137" y="1679"/>
                </a:cubicBezTo>
                <a:cubicBezTo>
                  <a:pt x="1137" y="1818"/>
                  <a:pt x="1023" y="1932"/>
                  <a:pt x="884" y="1932"/>
                </a:cubicBezTo>
                <a:cubicBezTo>
                  <a:pt x="0" y="1932"/>
                  <a:pt x="0" y="1932"/>
                  <a:pt x="0" y="193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/>
          </a:p>
        </p:txBody>
      </p:sp>
      <p:sp>
        <p:nvSpPr>
          <p:cNvPr id="113" name="Rectangle 18">
            <a:extLst>
              <a:ext uri="{FF2B5EF4-FFF2-40B4-BE49-F238E27FC236}">
                <a16:creationId xmlns:a16="http://schemas.microsoft.com/office/drawing/2014/main" id="{0335CD5A-4F64-6549-9AF3-7E21F12E004E}"/>
              </a:ext>
            </a:extLst>
          </p:cNvPr>
          <p:cNvSpPr/>
          <p:nvPr/>
        </p:nvSpPr>
        <p:spPr>
          <a:xfrm>
            <a:off x="4233125" y="2047277"/>
            <a:ext cx="2138656" cy="2108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chemeClr val="bg2"/>
                </a:solidFill>
                <a:latin typeface="+mj-lt"/>
              </a:rPr>
              <a:t>Inkognito-</a:t>
            </a:r>
          </a:p>
          <a:p>
            <a:r>
              <a:rPr lang="de-DE" sz="3200" b="1" dirty="0">
                <a:solidFill>
                  <a:schemeClr val="bg2"/>
                </a:solidFill>
                <a:latin typeface="+mj-lt"/>
              </a:rPr>
              <a:t>Modus</a:t>
            </a:r>
          </a:p>
          <a:p>
            <a:r>
              <a:rPr lang="de-DE" sz="3200" b="1" noProof="0" dirty="0">
                <a:solidFill>
                  <a:schemeClr val="bg2"/>
                </a:solidFill>
                <a:latin typeface="+mj-lt"/>
              </a:rPr>
              <a:t>&amp; Verlauf </a:t>
            </a:r>
          </a:p>
          <a:p>
            <a:r>
              <a:rPr lang="de-DE" sz="3200" b="1" noProof="0" dirty="0">
                <a:solidFill>
                  <a:schemeClr val="bg2"/>
                </a:solidFill>
                <a:latin typeface="+mj-lt"/>
              </a:rPr>
              <a:t>löschen</a:t>
            </a:r>
          </a:p>
        </p:txBody>
      </p:sp>
      <p:sp>
        <p:nvSpPr>
          <p:cNvPr id="119" name="Rectangle 16">
            <a:extLst>
              <a:ext uri="{FF2B5EF4-FFF2-40B4-BE49-F238E27FC236}">
                <a16:creationId xmlns:a16="http://schemas.microsoft.com/office/drawing/2014/main" id="{20B459AE-7D81-4E1C-3DDB-78BF4522142E}"/>
              </a:ext>
            </a:extLst>
          </p:cNvPr>
          <p:cNvSpPr/>
          <p:nvPr/>
        </p:nvSpPr>
        <p:spPr>
          <a:xfrm>
            <a:off x="1599297" y="2047277"/>
            <a:ext cx="1197104" cy="377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+mj-lt"/>
              </a:rPr>
              <a:t>Strahlung</a:t>
            </a:r>
            <a:endParaRPr lang="de-DE" b="1" noProof="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20" name="TextBox 17">
            <a:extLst>
              <a:ext uri="{FF2B5EF4-FFF2-40B4-BE49-F238E27FC236}">
                <a16:creationId xmlns:a16="http://schemas.microsoft.com/office/drawing/2014/main" id="{97ECC0C9-8F46-1CA0-FFD4-977950EC85C7}"/>
              </a:ext>
            </a:extLst>
          </p:cNvPr>
          <p:cNvSpPr txBox="1"/>
          <p:nvPr/>
        </p:nvSpPr>
        <p:spPr>
          <a:xfrm>
            <a:off x="1573405" y="2412090"/>
            <a:ext cx="2362742" cy="34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1200" dirty="0">
                <a:solidFill>
                  <a:schemeClr val="bg2"/>
                </a:solidFill>
              </a:rPr>
              <a:t>Wellenlänge &amp; Streuung</a:t>
            </a:r>
          </a:p>
        </p:txBody>
      </p: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C9B05471-FC70-296D-020E-D86A16482080}"/>
              </a:ext>
            </a:extLst>
          </p:cNvPr>
          <p:cNvGrpSpPr/>
          <p:nvPr/>
        </p:nvGrpSpPr>
        <p:grpSpPr>
          <a:xfrm>
            <a:off x="1481071" y="1845785"/>
            <a:ext cx="2643162" cy="3166429"/>
            <a:chOff x="-322074" y="1903046"/>
            <a:chExt cx="2584450" cy="4389437"/>
          </a:xfrm>
        </p:grpSpPr>
        <p:sp>
          <p:nvSpPr>
            <p:cNvPr id="125" name="Freeform 7">
              <a:extLst>
                <a:ext uri="{FF2B5EF4-FFF2-40B4-BE49-F238E27FC236}">
                  <a16:creationId xmlns:a16="http://schemas.microsoft.com/office/drawing/2014/main" id="{248F5F2F-8847-6B86-9DF1-0C3657481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2074" y="1903046"/>
              <a:ext cx="2584450" cy="4389437"/>
            </a:xfrm>
            <a:custGeom>
              <a:avLst/>
              <a:gdLst>
                <a:gd name="T0" fmla="*/ 0 w 1138"/>
                <a:gd name="T1" fmla="*/ 0 h 1932"/>
                <a:gd name="T2" fmla="*/ 885 w 1138"/>
                <a:gd name="T3" fmla="*/ 0 h 1932"/>
                <a:gd name="T4" fmla="*/ 1138 w 1138"/>
                <a:gd name="T5" fmla="*/ 253 h 1932"/>
                <a:gd name="T6" fmla="*/ 1138 w 1138"/>
                <a:gd name="T7" fmla="*/ 1679 h 1932"/>
                <a:gd name="T8" fmla="*/ 885 w 1138"/>
                <a:gd name="T9" fmla="*/ 1932 h 1932"/>
                <a:gd name="T10" fmla="*/ 0 w 1138"/>
                <a:gd name="T11" fmla="*/ 1932 h 1932"/>
                <a:gd name="T12" fmla="*/ 0 w 1138"/>
                <a:gd name="T13" fmla="*/ 0 h 1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8" h="1932">
                  <a:moveTo>
                    <a:pt x="0" y="0"/>
                  </a:moveTo>
                  <a:cubicBezTo>
                    <a:pt x="885" y="0"/>
                    <a:pt x="885" y="0"/>
                    <a:pt x="885" y="0"/>
                  </a:cubicBezTo>
                  <a:cubicBezTo>
                    <a:pt x="1024" y="0"/>
                    <a:pt x="1138" y="114"/>
                    <a:pt x="1138" y="253"/>
                  </a:cubicBezTo>
                  <a:cubicBezTo>
                    <a:pt x="1138" y="1679"/>
                    <a:pt x="1138" y="1679"/>
                    <a:pt x="1138" y="1679"/>
                  </a:cubicBezTo>
                  <a:cubicBezTo>
                    <a:pt x="1138" y="1818"/>
                    <a:pt x="1024" y="1932"/>
                    <a:pt x="885" y="1932"/>
                  </a:cubicBezTo>
                  <a:cubicBezTo>
                    <a:pt x="0" y="1932"/>
                    <a:pt x="0" y="1932"/>
                    <a:pt x="0" y="193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50800" algn="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200" noProof="0"/>
            </a:p>
          </p:txBody>
        </p:sp>
        <p:sp>
          <p:nvSpPr>
            <p:cNvPr id="126" name="Rectangle 16">
              <a:extLst>
                <a:ext uri="{FF2B5EF4-FFF2-40B4-BE49-F238E27FC236}">
                  <a16:creationId xmlns:a16="http://schemas.microsoft.com/office/drawing/2014/main" id="{A1320D0D-9831-ECC9-7A68-23E9084B8BD1}"/>
                </a:ext>
              </a:extLst>
            </p:cNvPr>
            <p:cNvSpPr/>
            <p:nvPr/>
          </p:nvSpPr>
          <p:spPr>
            <a:xfrm>
              <a:off x="-235970" y="2104538"/>
              <a:ext cx="2310259" cy="28585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3200" b="1" dirty="0">
                  <a:solidFill>
                    <a:schemeClr val="bg2"/>
                  </a:solidFill>
                  <a:latin typeface="+mj-lt"/>
                </a:rPr>
                <a:t>Alternative </a:t>
              </a:r>
              <a:r>
                <a:rPr lang="de-DE" sz="3200" b="1" dirty="0" err="1">
                  <a:solidFill>
                    <a:schemeClr val="bg2"/>
                  </a:solidFill>
                  <a:latin typeface="+mj-lt"/>
                </a:rPr>
                <a:t>Suchma-schinen</a:t>
              </a:r>
              <a:r>
                <a:rPr lang="de-DE" sz="3200" b="1" dirty="0">
                  <a:solidFill>
                    <a:schemeClr val="bg2"/>
                  </a:solidFill>
                  <a:latin typeface="+mj-lt"/>
                </a:rPr>
                <a:t> nutzen</a:t>
              </a:r>
              <a:endParaRPr lang="de-DE" sz="3200" b="1" noProof="0" dirty="0">
                <a:solidFill>
                  <a:schemeClr val="bg2"/>
                </a:solidFill>
                <a:latin typeface="+mj-lt"/>
              </a:endParaRPr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1D02CC96-871D-2B9D-F2B6-7981AA8D5296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5260571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2" grpId="0"/>
      <p:bldP spid="106" grpId="0" animBg="1"/>
      <p:bldP spid="107" grpId="0"/>
      <p:bldP spid="112" grpId="0" animBg="1"/>
      <p:bldP spid="113" grpId="0"/>
      <p:bldP spid="119" grpId="0"/>
      <p:bldP spid="119" grpId="1"/>
      <p:bldP spid="120" grpId="0"/>
      <p:bldP spid="12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864F9-562B-F363-E8C7-9669B8084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Planspiel: Die Profile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2D1B2AE-5E95-45BB-0F8F-6D8BBBF88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2</a:t>
            </a:fld>
            <a:endParaRPr lang="de-DE" noProof="0" dirty="0"/>
          </a:p>
        </p:txBody>
      </p:sp>
      <p:grpSp>
        <p:nvGrpSpPr>
          <p:cNvPr id="81" name="Group 12">
            <a:extLst>
              <a:ext uri="{FF2B5EF4-FFF2-40B4-BE49-F238E27FC236}">
                <a16:creationId xmlns:a16="http://schemas.microsoft.com/office/drawing/2014/main" id="{06F81492-F73C-A3AE-62C0-6322035A710B}"/>
              </a:ext>
            </a:extLst>
          </p:cNvPr>
          <p:cNvGrpSpPr/>
          <p:nvPr/>
        </p:nvGrpSpPr>
        <p:grpSpPr>
          <a:xfrm>
            <a:off x="717729" y="1501035"/>
            <a:ext cx="2472796" cy="4945595"/>
            <a:chOff x="8201029" y="1779587"/>
            <a:chExt cx="2162176" cy="4324347"/>
          </a:xfrm>
        </p:grpSpPr>
        <p:sp>
          <p:nvSpPr>
            <p:cNvPr id="86" name="Freeform 5">
              <a:extLst>
                <a:ext uri="{FF2B5EF4-FFF2-40B4-BE49-F238E27FC236}">
                  <a16:creationId xmlns:a16="http://schemas.microsoft.com/office/drawing/2014/main" id="{DACC9DFD-D5A7-D19E-5113-590719733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1029" y="1779587"/>
              <a:ext cx="2162176" cy="4324347"/>
            </a:xfrm>
            <a:custGeom>
              <a:avLst/>
              <a:gdLst>
                <a:gd name="T0" fmla="*/ 237 w 1161"/>
                <a:gd name="T1" fmla="*/ 0 h 2322"/>
                <a:gd name="T2" fmla="*/ 924 w 1161"/>
                <a:gd name="T3" fmla="*/ 0 h 2322"/>
                <a:gd name="T4" fmla="*/ 1161 w 1161"/>
                <a:gd name="T5" fmla="*/ 237 h 2322"/>
                <a:gd name="T6" fmla="*/ 1161 w 1161"/>
                <a:gd name="T7" fmla="*/ 2085 h 2322"/>
                <a:gd name="T8" fmla="*/ 924 w 1161"/>
                <a:gd name="T9" fmla="*/ 2322 h 2322"/>
                <a:gd name="T10" fmla="*/ 237 w 1161"/>
                <a:gd name="T11" fmla="*/ 2322 h 2322"/>
                <a:gd name="T12" fmla="*/ 0 w 1161"/>
                <a:gd name="T13" fmla="*/ 2085 h 2322"/>
                <a:gd name="T14" fmla="*/ 0 w 1161"/>
                <a:gd name="T15" fmla="*/ 237 h 2322"/>
                <a:gd name="T16" fmla="*/ 237 w 1161"/>
                <a:gd name="T17" fmla="*/ 0 h 2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1" h="2322">
                  <a:moveTo>
                    <a:pt x="237" y="0"/>
                  </a:moveTo>
                  <a:cubicBezTo>
                    <a:pt x="924" y="0"/>
                    <a:pt x="924" y="0"/>
                    <a:pt x="924" y="0"/>
                  </a:cubicBezTo>
                  <a:cubicBezTo>
                    <a:pt x="1054" y="0"/>
                    <a:pt x="1161" y="107"/>
                    <a:pt x="1161" y="237"/>
                  </a:cubicBezTo>
                  <a:cubicBezTo>
                    <a:pt x="1161" y="2085"/>
                    <a:pt x="1161" y="2085"/>
                    <a:pt x="1161" y="2085"/>
                  </a:cubicBezTo>
                  <a:cubicBezTo>
                    <a:pt x="1161" y="2216"/>
                    <a:pt x="1054" y="2322"/>
                    <a:pt x="924" y="2322"/>
                  </a:cubicBezTo>
                  <a:cubicBezTo>
                    <a:pt x="237" y="2322"/>
                    <a:pt x="237" y="2322"/>
                    <a:pt x="237" y="2322"/>
                  </a:cubicBezTo>
                  <a:cubicBezTo>
                    <a:pt x="106" y="2322"/>
                    <a:pt x="0" y="2216"/>
                    <a:pt x="0" y="2085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107"/>
                    <a:pt x="106" y="0"/>
                    <a:pt x="237" y="0"/>
                  </a:cubicBezTo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87" name="Rectangle 6">
              <a:extLst>
                <a:ext uri="{FF2B5EF4-FFF2-40B4-BE49-F238E27FC236}">
                  <a16:creationId xmlns:a16="http://schemas.microsoft.com/office/drawing/2014/main" id="{39BF8D99-17D1-5E5C-C678-4757429E2A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59780" y="2232024"/>
              <a:ext cx="1846263" cy="32718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88" name="Rectangle 7">
              <a:extLst>
                <a:ext uri="{FF2B5EF4-FFF2-40B4-BE49-F238E27FC236}">
                  <a16:creationId xmlns:a16="http://schemas.microsoft.com/office/drawing/2014/main" id="{2478A401-F5CF-8747-23E4-BD6B686D2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59780" y="2232024"/>
              <a:ext cx="1846263" cy="3271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89" name="Freeform 8">
              <a:extLst>
                <a:ext uri="{FF2B5EF4-FFF2-40B4-BE49-F238E27FC236}">
                  <a16:creationId xmlns:a16="http://schemas.microsoft.com/office/drawing/2014/main" id="{4509AEE0-DEAC-671B-F960-CAACCB7B6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6505" y="1938336"/>
              <a:ext cx="912812" cy="82550"/>
            </a:xfrm>
            <a:custGeom>
              <a:avLst/>
              <a:gdLst>
                <a:gd name="T0" fmla="*/ 22 w 490"/>
                <a:gd name="T1" fmla="*/ 44 h 44"/>
                <a:gd name="T2" fmla="*/ 468 w 490"/>
                <a:gd name="T3" fmla="*/ 44 h 44"/>
                <a:gd name="T4" fmla="*/ 490 w 490"/>
                <a:gd name="T5" fmla="*/ 22 h 44"/>
                <a:gd name="T6" fmla="*/ 490 w 490"/>
                <a:gd name="T7" fmla="*/ 22 h 44"/>
                <a:gd name="T8" fmla="*/ 468 w 490"/>
                <a:gd name="T9" fmla="*/ 0 h 44"/>
                <a:gd name="T10" fmla="*/ 22 w 490"/>
                <a:gd name="T11" fmla="*/ 0 h 44"/>
                <a:gd name="T12" fmla="*/ 0 w 490"/>
                <a:gd name="T13" fmla="*/ 22 h 44"/>
                <a:gd name="T14" fmla="*/ 0 w 490"/>
                <a:gd name="T15" fmla="*/ 22 h 44"/>
                <a:gd name="T16" fmla="*/ 22 w 490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0" h="44">
                  <a:moveTo>
                    <a:pt x="22" y="44"/>
                  </a:moveTo>
                  <a:cubicBezTo>
                    <a:pt x="468" y="44"/>
                    <a:pt x="468" y="44"/>
                    <a:pt x="468" y="44"/>
                  </a:cubicBezTo>
                  <a:cubicBezTo>
                    <a:pt x="480" y="44"/>
                    <a:pt x="490" y="34"/>
                    <a:pt x="490" y="22"/>
                  </a:cubicBezTo>
                  <a:cubicBezTo>
                    <a:pt x="490" y="22"/>
                    <a:pt x="490" y="22"/>
                    <a:pt x="490" y="22"/>
                  </a:cubicBezTo>
                  <a:cubicBezTo>
                    <a:pt x="490" y="10"/>
                    <a:pt x="480" y="0"/>
                    <a:pt x="46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34"/>
                    <a:pt x="10" y="44"/>
                    <a:pt x="22" y="44"/>
                  </a:cubicBezTo>
                </a:path>
              </a:pathLst>
            </a:custGeom>
            <a:solidFill>
              <a:srgbClr val="589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90" name="Oval 9">
              <a:extLst>
                <a:ext uri="{FF2B5EF4-FFF2-40B4-BE49-F238E27FC236}">
                  <a16:creationId xmlns:a16="http://schemas.microsoft.com/office/drawing/2014/main" id="{A32D38AF-65B3-D30C-C3DD-1DFE13503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5905" y="5634035"/>
              <a:ext cx="352425" cy="3508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91" name="Rectangle 11">
              <a:extLst>
                <a:ext uri="{FF2B5EF4-FFF2-40B4-BE49-F238E27FC236}">
                  <a16:creationId xmlns:a16="http://schemas.microsoft.com/office/drawing/2014/main" id="{82958A51-D32E-12E9-33E4-194D13BC6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59780" y="2232024"/>
              <a:ext cx="184626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92" name="Rectangle 13">
              <a:extLst>
                <a:ext uri="{FF2B5EF4-FFF2-40B4-BE49-F238E27FC236}">
                  <a16:creationId xmlns:a16="http://schemas.microsoft.com/office/drawing/2014/main" id="{0F88621D-336C-BD8E-69BC-0C65439EA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1581" y="2562224"/>
              <a:ext cx="982663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2BE9F48C-E0ED-7954-D2DD-38AE4F96A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6981" y="3543298"/>
              <a:ext cx="60325" cy="120649"/>
            </a:xfrm>
            <a:custGeom>
              <a:avLst/>
              <a:gdLst>
                <a:gd name="T0" fmla="*/ 1 w 32"/>
                <a:gd name="T1" fmla="*/ 8 h 65"/>
                <a:gd name="T2" fmla="*/ 2 w 32"/>
                <a:gd name="T3" fmla="*/ 1 h 65"/>
                <a:gd name="T4" fmla="*/ 9 w 32"/>
                <a:gd name="T5" fmla="*/ 2 h 65"/>
                <a:gd name="T6" fmla="*/ 30 w 32"/>
                <a:gd name="T7" fmla="*/ 29 h 65"/>
                <a:gd name="T8" fmla="*/ 31 w 32"/>
                <a:gd name="T9" fmla="*/ 30 h 65"/>
                <a:gd name="T10" fmla="*/ 31 w 32"/>
                <a:gd name="T11" fmla="*/ 30 h 65"/>
                <a:gd name="T12" fmla="*/ 31 w 32"/>
                <a:gd name="T13" fmla="*/ 30 h 65"/>
                <a:gd name="T14" fmla="*/ 31 w 32"/>
                <a:gd name="T15" fmla="*/ 30 h 65"/>
                <a:gd name="T16" fmla="*/ 31 w 32"/>
                <a:gd name="T17" fmla="*/ 30 h 65"/>
                <a:gd name="T18" fmla="*/ 31 w 32"/>
                <a:gd name="T19" fmla="*/ 31 h 65"/>
                <a:gd name="T20" fmla="*/ 31 w 32"/>
                <a:gd name="T21" fmla="*/ 31 h 65"/>
                <a:gd name="T22" fmla="*/ 31 w 32"/>
                <a:gd name="T23" fmla="*/ 31 h 65"/>
                <a:gd name="T24" fmla="*/ 31 w 32"/>
                <a:gd name="T25" fmla="*/ 31 h 65"/>
                <a:gd name="T26" fmla="*/ 31 w 32"/>
                <a:gd name="T27" fmla="*/ 32 h 65"/>
                <a:gd name="T28" fmla="*/ 31 w 32"/>
                <a:gd name="T29" fmla="*/ 32 h 65"/>
                <a:gd name="T30" fmla="*/ 32 w 32"/>
                <a:gd name="T31" fmla="*/ 32 h 65"/>
                <a:gd name="T32" fmla="*/ 32 w 32"/>
                <a:gd name="T33" fmla="*/ 32 h 65"/>
                <a:gd name="T34" fmla="*/ 32 w 32"/>
                <a:gd name="T35" fmla="*/ 32 h 65"/>
                <a:gd name="T36" fmla="*/ 32 w 32"/>
                <a:gd name="T37" fmla="*/ 32 h 65"/>
                <a:gd name="T38" fmla="*/ 32 w 32"/>
                <a:gd name="T39" fmla="*/ 32 h 65"/>
                <a:gd name="T40" fmla="*/ 32 w 32"/>
                <a:gd name="T41" fmla="*/ 33 h 65"/>
                <a:gd name="T42" fmla="*/ 31 w 32"/>
                <a:gd name="T43" fmla="*/ 33 h 65"/>
                <a:gd name="T44" fmla="*/ 31 w 32"/>
                <a:gd name="T45" fmla="*/ 33 h 65"/>
                <a:gd name="T46" fmla="*/ 31 w 32"/>
                <a:gd name="T47" fmla="*/ 33 h 65"/>
                <a:gd name="T48" fmla="*/ 31 w 32"/>
                <a:gd name="T49" fmla="*/ 34 h 65"/>
                <a:gd name="T50" fmla="*/ 31 w 32"/>
                <a:gd name="T51" fmla="*/ 34 h 65"/>
                <a:gd name="T52" fmla="*/ 31 w 32"/>
                <a:gd name="T53" fmla="*/ 34 h 65"/>
                <a:gd name="T54" fmla="*/ 31 w 32"/>
                <a:gd name="T55" fmla="*/ 34 h 65"/>
                <a:gd name="T56" fmla="*/ 31 w 32"/>
                <a:gd name="T57" fmla="*/ 35 h 65"/>
                <a:gd name="T58" fmla="*/ 31 w 32"/>
                <a:gd name="T59" fmla="*/ 35 h 65"/>
                <a:gd name="T60" fmla="*/ 31 w 32"/>
                <a:gd name="T61" fmla="*/ 35 h 65"/>
                <a:gd name="T62" fmla="*/ 31 w 32"/>
                <a:gd name="T63" fmla="*/ 35 h 65"/>
                <a:gd name="T64" fmla="*/ 30 w 32"/>
                <a:gd name="T65" fmla="*/ 35 h 65"/>
                <a:gd name="T66" fmla="*/ 9 w 32"/>
                <a:gd name="T67" fmla="*/ 62 h 65"/>
                <a:gd name="T68" fmla="*/ 2 w 32"/>
                <a:gd name="T69" fmla="*/ 63 h 65"/>
                <a:gd name="T70" fmla="*/ 1 w 32"/>
                <a:gd name="T71" fmla="*/ 57 h 65"/>
                <a:gd name="T72" fmla="*/ 21 w 32"/>
                <a:gd name="T73" fmla="*/ 32 h 65"/>
                <a:gd name="T74" fmla="*/ 1 w 32"/>
                <a:gd name="T75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65">
                  <a:moveTo>
                    <a:pt x="1" y="8"/>
                  </a:moveTo>
                  <a:cubicBezTo>
                    <a:pt x="0" y="6"/>
                    <a:pt x="0" y="3"/>
                    <a:pt x="2" y="1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7" y="64"/>
                    <a:pt x="4" y="65"/>
                    <a:pt x="2" y="63"/>
                  </a:cubicBezTo>
                  <a:cubicBezTo>
                    <a:pt x="0" y="62"/>
                    <a:pt x="0" y="59"/>
                    <a:pt x="1" y="57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1" y="8"/>
                  </a:lnTo>
                  <a:close/>
                </a:path>
              </a:pathLst>
            </a:custGeom>
            <a:solidFill>
              <a:srgbClr val="DFEE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7AACD4E3-EF62-8BEE-5D37-977E2F55D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8518" y="3543298"/>
              <a:ext cx="60325" cy="120649"/>
            </a:xfrm>
            <a:custGeom>
              <a:avLst/>
              <a:gdLst>
                <a:gd name="T0" fmla="*/ 23 w 32"/>
                <a:gd name="T1" fmla="*/ 2 h 65"/>
                <a:gd name="T2" fmla="*/ 30 w 32"/>
                <a:gd name="T3" fmla="*/ 1 h 65"/>
                <a:gd name="T4" fmla="*/ 30 w 32"/>
                <a:gd name="T5" fmla="*/ 8 h 65"/>
                <a:gd name="T6" fmla="*/ 11 w 32"/>
                <a:gd name="T7" fmla="*/ 32 h 65"/>
                <a:gd name="T8" fmla="*/ 30 w 32"/>
                <a:gd name="T9" fmla="*/ 57 h 65"/>
                <a:gd name="T10" fmla="*/ 30 w 32"/>
                <a:gd name="T11" fmla="*/ 63 h 65"/>
                <a:gd name="T12" fmla="*/ 23 w 32"/>
                <a:gd name="T13" fmla="*/ 62 h 65"/>
                <a:gd name="T14" fmla="*/ 1 w 32"/>
                <a:gd name="T15" fmla="*/ 35 h 65"/>
                <a:gd name="T16" fmla="*/ 1 w 32"/>
                <a:gd name="T17" fmla="*/ 35 h 65"/>
                <a:gd name="T18" fmla="*/ 1 w 32"/>
                <a:gd name="T19" fmla="*/ 35 h 65"/>
                <a:gd name="T20" fmla="*/ 1 w 32"/>
                <a:gd name="T21" fmla="*/ 35 h 65"/>
                <a:gd name="T22" fmla="*/ 1 w 32"/>
                <a:gd name="T23" fmla="*/ 35 h 65"/>
                <a:gd name="T24" fmla="*/ 0 w 32"/>
                <a:gd name="T25" fmla="*/ 34 h 65"/>
                <a:gd name="T26" fmla="*/ 0 w 32"/>
                <a:gd name="T27" fmla="*/ 34 h 65"/>
                <a:gd name="T28" fmla="*/ 0 w 32"/>
                <a:gd name="T29" fmla="*/ 34 h 65"/>
                <a:gd name="T30" fmla="*/ 0 w 32"/>
                <a:gd name="T31" fmla="*/ 34 h 65"/>
                <a:gd name="T32" fmla="*/ 0 w 32"/>
                <a:gd name="T33" fmla="*/ 33 h 65"/>
                <a:gd name="T34" fmla="*/ 0 w 32"/>
                <a:gd name="T35" fmla="*/ 33 h 65"/>
                <a:gd name="T36" fmla="*/ 0 w 32"/>
                <a:gd name="T37" fmla="*/ 33 h 65"/>
                <a:gd name="T38" fmla="*/ 0 w 32"/>
                <a:gd name="T39" fmla="*/ 33 h 65"/>
                <a:gd name="T40" fmla="*/ 0 w 32"/>
                <a:gd name="T41" fmla="*/ 32 h 65"/>
                <a:gd name="T42" fmla="*/ 0 w 32"/>
                <a:gd name="T43" fmla="*/ 32 h 65"/>
                <a:gd name="T44" fmla="*/ 0 w 32"/>
                <a:gd name="T45" fmla="*/ 32 h 65"/>
                <a:gd name="T46" fmla="*/ 0 w 32"/>
                <a:gd name="T47" fmla="*/ 32 h 65"/>
                <a:gd name="T48" fmla="*/ 0 w 32"/>
                <a:gd name="T49" fmla="*/ 32 h 65"/>
                <a:gd name="T50" fmla="*/ 0 w 32"/>
                <a:gd name="T51" fmla="*/ 32 h 65"/>
                <a:gd name="T52" fmla="*/ 0 w 32"/>
                <a:gd name="T53" fmla="*/ 32 h 65"/>
                <a:gd name="T54" fmla="*/ 0 w 32"/>
                <a:gd name="T55" fmla="*/ 31 h 65"/>
                <a:gd name="T56" fmla="*/ 0 w 32"/>
                <a:gd name="T57" fmla="*/ 31 h 65"/>
                <a:gd name="T58" fmla="*/ 0 w 32"/>
                <a:gd name="T59" fmla="*/ 31 h 65"/>
                <a:gd name="T60" fmla="*/ 0 w 32"/>
                <a:gd name="T61" fmla="*/ 31 h 65"/>
                <a:gd name="T62" fmla="*/ 0 w 32"/>
                <a:gd name="T63" fmla="*/ 30 h 65"/>
                <a:gd name="T64" fmla="*/ 1 w 32"/>
                <a:gd name="T65" fmla="*/ 30 h 65"/>
                <a:gd name="T66" fmla="*/ 1 w 32"/>
                <a:gd name="T67" fmla="*/ 30 h 65"/>
                <a:gd name="T68" fmla="*/ 1 w 32"/>
                <a:gd name="T69" fmla="*/ 30 h 65"/>
                <a:gd name="T70" fmla="*/ 1 w 32"/>
                <a:gd name="T71" fmla="*/ 30 h 65"/>
                <a:gd name="T72" fmla="*/ 1 w 32"/>
                <a:gd name="T73" fmla="*/ 29 h 65"/>
                <a:gd name="T74" fmla="*/ 23 w 32"/>
                <a:gd name="T75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65">
                  <a:moveTo>
                    <a:pt x="23" y="2"/>
                  </a:moveTo>
                  <a:cubicBezTo>
                    <a:pt x="24" y="0"/>
                    <a:pt x="27" y="0"/>
                    <a:pt x="30" y="1"/>
                  </a:cubicBezTo>
                  <a:cubicBezTo>
                    <a:pt x="32" y="3"/>
                    <a:pt x="32" y="6"/>
                    <a:pt x="30" y="8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2" y="59"/>
                    <a:pt x="32" y="62"/>
                    <a:pt x="30" y="63"/>
                  </a:cubicBezTo>
                  <a:cubicBezTo>
                    <a:pt x="27" y="65"/>
                    <a:pt x="24" y="64"/>
                    <a:pt x="23" y="62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29"/>
                    <a:pt x="1" y="29"/>
                    <a:pt x="1" y="29"/>
                  </a:cubicBezTo>
                  <a:lnTo>
                    <a:pt x="23" y="2"/>
                  </a:lnTo>
                  <a:close/>
                </a:path>
              </a:pathLst>
            </a:custGeom>
            <a:solidFill>
              <a:srgbClr val="DFEE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95" name="Freeform 18">
              <a:extLst>
                <a:ext uri="{FF2B5EF4-FFF2-40B4-BE49-F238E27FC236}">
                  <a16:creationId xmlns:a16="http://schemas.microsoft.com/office/drawing/2014/main" id="{D2860F56-D58E-8A1B-7B0B-7DEDE807B0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0805" y="3571872"/>
              <a:ext cx="684212" cy="69851"/>
            </a:xfrm>
            <a:custGeom>
              <a:avLst/>
              <a:gdLst>
                <a:gd name="T0" fmla="*/ 321 w 368"/>
                <a:gd name="T1" fmla="*/ 38 h 38"/>
                <a:gd name="T2" fmla="*/ 333 w 368"/>
                <a:gd name="T3" fmla="*/ 38 h 38"/>
                <a:gd name="T4" fmla="*/ 333 w 368"/>
                <a:gd name="T5" fmla="*/ 0 h 38"/>
                <a:gd name="T6" fmla="*/ 321 w 368"/>
                <a:gd name="T7" fmla="*/ 0 h 38"/>
                <a:gd name="T8" fmla="*/ 321 w 368"/>
                <a:gd name="T9" fmla="*/ 3 h 38"/>
                <a:gd name="T10" fmla="*/ 337 w 368"/>
                <a:gd name="T11" fmla="*/ 19 h 38"/>
                <a:gd name="T12" fmla="*/ 321 w 368"/>
                <a:gd name="T13" fmla="*/ 34 h 38"/>
                <a:gd name="T14" fmla="*/ 321 w 368"/>
                <a:gd name="T15" fmla="*/ 38 h 38"/>
                <a:gd name="T16" fmla="*/ 46 w 368"/>
                <a:gd name="T17" fmla="*/ 38 h 38"/>
                <a:gd name="T18" fmla="*/ 321 w 368"/>
                <a:gd name="T19" fmla="*/ 38 h 38"/>
                <a:gd name="T20" fmla="*/ 321 w 368"/>
                <a:gd name="T21" fmla="*/ 34 h 38"/>
                <a:gd name="T22" fmla="*/ 305 w 368"/>
                <a:gd name="T23" fmla="*/ 19 h 38"/>
                <a:gd name="T24" fmla="*/ 321 w 368"/>
                <a:gd name="T25" fmla="*/ 3 h 38"/>
                <a:gd name="T26" fmla="*/ 321 w 368"/>
                <a:gd name="T27" fmla="*/ 0 h 38"/>
                <a:gd name="T28" fmla="*/ 46 w 368"/>
                <a:gd name="T29" fmla="*/ 0 h 38"/>
                <a:gd name="T30" fmla="*/ 46 w 368"/>
                <a:gd name="T31" fmla="*/ 3 h 38"/>
                <a:gd name="T32" fmla="*/ 46 w 368"/>
                <a:gd name="T33" fmla="*/ 3 h 38"/>
                <a:gd name="T34" fmla="*/ 62 w 368"/>
                <a:gd name="T35" fmla="*/ 19 h 38"/>
                <a:gd name="T36" fmla="*/ 46 w 368"/>
                <a:gd name="T37" fmla="*/ 34 h 38"/>
                <a:gd name="T38" fmla="*/ 46 w 368"/>
                <a:gd name="T39" fmla="*/ 34 h 38"/>
                <a:gd name="T40" fmla="*/ 46 w 368"/>
                <a:gd name="T41" fmla="*/ 38 h 38"/>
                <a:gd name="T42" fmla="*/ 35 w 368"/>
                <a:gd name="T43" fmla="*/ 38 h 38"/>
                <a:gd name="T44" fmla="*/ 46 w 368"/>
                <a:gd name="T45" fmla="*/ 38 h 38"/>
                <a:gd name="T46" fmla="*/ 46 w 368"/>
                <a:gd name="T47" fmla="*/ 34 h 38"/>
                <a:gd name="T48" fmla="*/ 30 w 368"/>
                <a:gd name="T49" fmla="*/ 19 h 38"/>
                <a:gd name="T50" fmla="*/ 46 w 368"/>
                <a:gd name="T51" fmla="*/ 3 h 38"/>
                <a:gd name="T52" fmla="*/ 46 w 368"/>
                <a:gd name="T53" fmla="*/ 0 h 38"/>
                <a:gd name="T54" fmla="*/ 35 w 368"/>
                <a:gd name="T55" fmla="*/ 0 h 38"/>
                <a:gd name="T56" fmla="*/ 35 w 368"/>
                <a:gd name="T5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38">
                  <a:moveTo>
                    <a:pt x="321" y="38"/>
                  </a:moveTo>
                  <a:cubicBezTo>
                    <a:pt x="333" y="38"/>
                    <a:pt x="333" y="38"/>
                    <a:pt x="333" y="38"/>
                  </a:cubicBezTo>
                  <a:cubicBezTo>
                    <a:pt x="366" y="38"/>
                    <a:pt x="368" y="0"/>
                    <a:pt x="333" y="0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321" y="3"/>
                    <a:pt x="321" y="3"/>
                    <a:pt x="321" y="3"/>
                  </a:cubicBezTo>
                  <a:cubicBezTo>
                    <a:pt x="330" y="3"/>
                    <a:pt x="337" y="10"/>
                    <a:pt x="337" y="19"/>
                  </a:cubicBezTo>
                  <a:cubicBezTo>
                    <a:pt x="337" y="27"/>
                    <a:pt x="330" y="34"/>
                    <a:pt x="321" y="34"/>
                  </a:cubicBezTo>
                  <a:lnTo>
                    <a:pt x="321" y="38"/>
                  </a:lnTo>
                  <a:close/>
                  <a:moveTo>
                    <a:pt x="46" y="38"/>
                  </a:moveTo>
                  <a:cubicBezTo>
                    <a:pt x="321" y="38"/>
                    <a:pt x="321" y="38"/>
                    <a:pt x="321" y="38"/>
                  </a:cubicBezTo>
                  <a:cubicBezTo>
                    <a:pt x="321" y="34"/>
                    <a:pt x="321" y="34"/>
                    <a:pt x="321" y="34"/>
                  </a:cubicBezTo>
                  <a:cubicBezTo>
                    <a:pt x="312" y="34"/>
                    <a:pt x="305" y="27"/>
                    <a:pt x="305" y="19"/>
                  </a:cubicBezTo>
                  <a:cubicBezTo>
                    <a:pt x="305" y="10"/>
                    <a:pt x="312" y="3"/>
                    <a:pt x="321" y="3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230" y="0"/>
                    <a:pt x="138" y="0"/>
                    <a:pt x="46" y="0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55" y="3"/>
                    <a:pt x="62" y="10"/>
                    <a:pt x="62" y="19"/>
                  </a:cubicBezTo>
                  <a:cubicBezTo>
                    <a:pt x="62" y="27"/>
                    <a:pt x="55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38"/>
                  </a:lnTo>
                  <a:close/>
                  <a:moveTo>
                    <a:pt x="35" y="38"/>
                  </a:moveTo>
                  <a:cubicBezTo>
                    <a:pt x="46" y="38"/>
                    <a:pt x="46" y="38"/>
                    <a:pt x="46" y="38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38" y="34"/>
                    <a:pt x="30" y="27"/>
                    <a:pt x="30" y="19"/>
                  </a:cubicBezTo>
                  <a:cubicBezTo>
                    <a:pt x="30" y="10"/>
                    <a:pt x="38" y="3"/>
                    <a:pt x="46" y="3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0" y="0"/>
                    <a:pt x="1" y="38"/>
                    <a:pt x="35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96" name="Oval 19">
              <a:extLst>
                <a:ext uri="{FF2B5EF4-FFF2-40B4-BE49-F238E27FC236}">
                  <a16:creationId xmlns:a16="http://schemas.microsoft.com/office/drawing/2014/main" id="{715F12A5-33CC-D2D2-ACB1-F9C199911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1644" y="3330573"/>
              <a:ext cx="60325" cy="587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97" name="Freeform 20">
              <a:extLst>
                <a:ext uri="{FF2B5EF4-FFF2-40B4-BE49-F238E27FC236}">
                  <a16:creationId xmlns:a16="http://schemas.microsoft.com/office/drawing/2014/main" id="{AA4BA12E-FE66-6653-D785-B4FDE21C2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3394" y="3367086"/>
              <a:ext cx="231775" cy="252413"/>
            </a:xfrm>
            <a:custGeom>
              <a:avLst/>
              <a:gdLst>
                <a:gd name="T0" fmla="*/ 121 w 124"/>
                <a:gd name="T1" fmla="*/ 124 h 136"/>
                <a:gd name="T2" fmla="*/ 13 w 124"/>
                <a:gd name="T3" fmla="*/ 3 h 136"/>
                <a:gd name="T4" fmla="*/ 4 w 124"/>
                <a:gd name="T5" fmla="*/ 3 h 136"/>
                <a:gd name="T6" fmla="*/ 3 w 124"/>
                <a:gd name="T7" fmla="*/ 12 h 136"/>
                <a:gd name="T8" fmla="*/ 111 w 124"/>
                <a:gd name="T9" fmla="*/ 133 h 136"/>
                <a:gd name="T10" fmla="*/ 121 w 124"/>
                <a:gd name="T11" fmla="*/ 134 h 136"/>
                <a:gd name="T12" fmla="*/ 121 w 124"/>
                <a:gd name="T13" fmla="*/ 12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" h="136">
                  <a:moveTo>
                    <a:pt x="121" y="124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1" y="1"/>
                    <a:pt x="6" y="0"/>
                    <a:pt x="4" y="3"/>
                  </a:cubicBezTo>
                  <a:cubicBezTo>
                    <a:pt x="1" y="5"/>
                    <a:pt x="0" y="10"/>
                    <a:pt x="3" y="12"/>
                  </a:cubicBezTo>
                  <a:cubicBezTo>
                    <a:pt x="111" y="133"/>
                    <a:pt x="111" y="133"/>
                    <a:pt x="111" y="133"/>
                  </a:cubicBezTo>
                  <a:cubicBezTo>
                    <a:pt x="114" y="136"/>
                    <a:pt x="118" y="136"/>
                    <a:pt x="121" y="134"/>
                  </a:cubicBezTo>
                  <a:cubicBezTo>
                    <a:pt x="124" y="131"/>
                    <a:pt x="124" y="127"/>
                    <a:pt x="121" y="1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98" name="Oval 21">
              <a:extLst>
                <a:ext uri="{FF2B5EF4-FFF2-40B4-BE49-F238E27FC236}">
                  <a16:creationId xmlns:a16="http://schemas.microsoft.com/office/drawing/2014/main" id="{EC0A5A60-3DF9-EBA7-2CF0-7EC73D541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3855" y="3330573"/>
              <a:ext cx="60325" cy="587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99" name="Freeform 22">
              <a:extLst>
                <a:ext uri="{FF2B5EF4-FFF2-40B4-BE49-F238E27FC236}">
                  <a16:creationId xmlns:a16="http://schemas.microsoft.com/office/drawing/2014/main" id="{4997EF94-7051-A9C9-291A-56C63D50E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0655" y="3346448"/>
              <a:ext cx="247650" cy="273050"/>
            </a:xfrm>
            <a:custGeom>
              <a:avLst/>
              <a:gdLst>
                <a:gd name="T0" fmla="*/ 2 w 133"/>
                <a:gd name="T1" fmla="*/ 135 h 147"/>
                <a:gd name="T2" fmla="*/ 120 w 133"/>
                <a:gd name="T3" fmla="*/ 3 h 147"/>
                <a:gd name="T4" fmla="*/ 130 w 133"/>
                <a:gd name="T5" fmla="*/ 3 h 147"/>
                <a:gd name="T6" fmla="*/ 130 w 133"/>
                <a:gd name="T7" fmla="*/ 12 h 147"/>
                <a:gd name="T8" fmla="*/ 12 w 133"/>
                <a:gd name="T9" fmla="*/ 144 h 147"/>
                <a:gd name="T10" fmla="*/ 3 w 133"/>
                <a:gd name="T11" fmla="*/ 145 h 147"/>
                <a:gd name="T12" fmla="*/ 2 w 133"/>
                <a:gd name="T13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147">
                  <a:moveTo>
                    <a:pt x="2" y="135"/>
                  </a:moveTo>
                  <a:cubicBezTo>
                    <a:pt x="120" y="3"/>
                    <a:pt x="120" y="3"/>
                    <a:pt x="120" y="3"/>
                  </a:cubicBezTo>
                  <a:cubicBezTo>
                    <a:pt x="123" y="1"/>
                    <a:pt x="127" y="0"/>
                    <a:pt x="130" y="3"/>
                  </a:cubicBezTo>
                  <a:cubicBezTo>
                    <a:pt x="133" y="5"/>
                    <a:pt x="133" y="10"/>
                    <a:pt x="130" y="12"/>
                  </a:cubicBezTo>
                  <a:cubicBezTo>
                    <a:pt x="12" y="144"/>
                    <a:pt x="12" y="144"/>
                    <a:pt x="12" y="144"/>
                  </a:cubicBezTo>
                  <a:cubicBezTo>
                    <a:pt x="10" y="147"/>
                    <a:pt x="6" y="147"/>
                    <a:pt x="3" y="145"/>
                  </a:cubicBezTo>
                  <a:cubicBezTo>
                    <a:pt x="0" y="142"/>
                    <a:pt x="0" y="138"/>
                    <a:pt x="2" y="1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00" name="Freeform 23">
              <a:extLst>
                <a:ext uri="{FF2B5EF4-FFF2-40B4-BE49-F238E27FC236}">
                  <a16:creationId xmlns:a16="http://schemas.microsoft.com/office/drawing/2014/main" id="{42CCEE26-D30E-9D26-DDA5-4BC63D48F8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9068" y="3662360"/>
              <a:ext cx="547688" cy="214313"/>
            </a:xfrm>
            <a:custGeom>
              <a:avLst/>
              <a:gdLst>
                <a:gd name="T0" fmla="*/ 294 w 294"/>
                <a:gd name="T1" fmla="*/ 0 h 115"/>
                <a:gd name="T2" fmla="*/ 240 w 294"/>
                <a:gd name="T3" fmla="*/ 115 h 115"/>
                <a:gd name="T4" fmla="*/ 238 w 294"/>
                <a:gd name="T5" fmla="*/ 90 h 115"/>
                <a:gd name="T6" fmla="*/ 250 w 294"/>
                <a:gd name="T7" fmla="*/ 51 h 115"/>
                <a:gd name="T8" fmla="*/ 243 w 294"/>
                <a:gd name="T9" fmla="*/ 11 h 115"/>
                <a:gd name="T10" fmla="*/ 238 w 294"/>
                <a:gd name="T11" fmla="*/ 0 h 115"/>
                <a:gd name="T12" fmla="*/ 238 w 294"/>
                <a:gd name="T13" fmla="*/ 0 h 115"/>
                <a:gd name="T14" fmla="*/ 229 w 294"/>
                <a:gd name="T15" fmla="*/ 22 h 115"/>
                <a:gd name="T16" fmla="*/ 223 w 294"/>
                <a:gd name="T17" fmla="*/ 79 h 115"/>
                <a:gd name="T18" fmla="*/ 238 w 294"/>
                <a:gd name="T19" fmla="*/ 90 h 115"/>
                <a:gd name="T20" fmla="*/ 193 w 294"/>
                <a:gd name="T21" fmla="*/ 115 h 115"/>
                <a:gd name="T22" fmla="*/ 202 w 294"/>
                <a:gd name="T23" fmla="*/ 79 h 115"/>
                <a:gd name="T24" fmla="*/ 207 w 294"/>
                <a:gd name="T25" fmla="*/ 22 h 115"/>
                <a:gd name="T26" fmla="*/ 193 w 294"/>
                <a:gd name="T27" fmla="*/ 11 h 115"/>
                <a:gd name="T28" fmla="*/ 147 w 294"/>
                <a:gd name="T29" fmla="*/ 0 h 115"/>
                <a:gd name="T30" fmla="*/ 193 w 294"/>
                <a:gd name="T31" fmla="*/ 11 h 115"/>
                <a:gd name="T32" fmla="*/ 180 w 294"/>
                <a:gd name="T33" fmla="*/ 51 h 115"/>
                <a:gd name="T34" fmla="*/ 190 w 294"/>
                <a:gd name="T35" fmla="*/ 91 h 115"/>
                <a:gd name="T36" fmla="*/ 193 w 294"/>
                <a:gd name="T37" fmla="*/ 115 h 115"/>
                <a:gd name="T38" fmla="*/ 147 w 294"/>
                <a:gd name="T39" fmla="*/ 91 h 115"/>
                <a:gd name="T40" fmla="*/ 159 w 294"/>
                <a:gd name="T41" fmla="*/ 51 h 115"/>
                <a:gd name="T42" fmla="*/ 147 w 294"/>
                <a:gd name="T43" fmla="*/ 11 h 115"/>
                <a:gd name="T44" fmla="*/ 101 w 294"/>
                <a:gd name="T45" fmla="*/ 0 h 115"/>
                <a:gd name="T46" fmla="*/ 147 w 294"/>
                <a:gd name="T47" fmla="*/ 11 h 115"/>
                <a:gd name="T48" fmla="*/ 135 w 294"/>
                <a:gd name="T49" fmla="*/ 51 h 115"/>
                <a:gd name="T50" fmla="*/ 147 w 294"/>
                <a:gd name="T51" fmla="*/ 91 h 115"/>
                <a:gd name="T52" fmla="*/ 147 w 294"/>
                <a:gd name="T53" fmla="*/ 115 h 115"/>
                <a:gd name="T54" fmla="*/ 101 w 294"/>
                <a:gd name="T55" fmla="*/ 91 h 115"/>
                <a:gd name="T56" fmla="*/ 114 w 294"/>
                <a:gd name="T57" fmla="*/ 79 h 115"/>
                <a:gd name="T58" fmla="*/ 112 w 294"/>
                <a:gd name="T59" fmla="*/ 22 h 115"/>
                <a:gd name="T60" fmla="*/ 101 w 294"/>
                <a:gd name="T61" fmla="*/ 0 h 115"/>
                <a:gd name="T62" fmla="*/ 101 w 294"/>
                <a:gd name="T63" fmla="*/ 0 h 115"/>
                <a:gd name="T64" fmla="*/ 99 w 294"/>
                <a:gd name="T65" fmla="*/ 11 h 115"/>
                <a:gd name="T66" fmla="*/ 89 w 294"/>
                <a:gd name="T67" fmla="*/ 51 h 115"/>
                <a:gd name="T68" fmla="*/ 101 w 294"/>
                <a:gd name="T69" fmla="*/ 91 h 115"/>
                <a:gd name="T70" fmla="*/ 55 w 294"/>
                <a:gd name="T71" fmla="*/ 115 h 115"/>
                <a:gd name="T72" fmla="*/ 60 w 294"/>
                <a:gd name="T73" fmla="*/ 91 h 115"/>
                <a:gd name="T74" fmla="*/ 68 w 294"/>
                <a:gd name="T75" fmla="*/ 51 h 115"/>
                <a:gd name="T76" fmla="*/ 55 w 294"/>
                <a:gd name="T77" fmla="*/ 11 h 115"/>
                <a:gd name="T78" fmla="*/ 54 w 294"/>
                <a:gd name="T79" fmla="*/ 115 h 115"/>
                <a:gd name="T80" fmla="*/ 0 w 294"/>
                <a:gd name="T81" fmla="*/ 0 h 115"/>
                <a:gd name="T82" fmla="*/ 55 w 294"/>
                <a:gd name="T83" fmla="*/ 11 h 115"/>
                <a:gd name="T84" fmla="*/ 40 w 294"/>
                <a:gd name="T85" fmla="*/ 22 h 115"/>
                <a:gd name="T86" fmla="*/ 47 w 294"/>
                <a:gd name="T87" fmla="*/ 79 h 115"/>
                <a:gd name="T88" fmla="*/ 55 w 294"/>
                <a:gd name="T89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4" h="115">
                  <a:moveTo>
                    <a:pt x="238" y="0"/>
                  </a:moveTo>
                  <a:cubicBezTo>
                    <a:pt x="294" y="0"/>
                    <a:pt x="294" y="0"/>
                    <a:pt x="294" y="0"/>
                  </a:cubicBezTo>
                  <a:cubicBezTo>
                    <a:pt x="279" y="83"/>
                    <a:pt x="279" y="83"/>
                    <a:pt x="279" y="83"/>
                  </a:cubicBezTo>
                  <a:cubicBezTo>
                    <a:pt x="276" y="101"/>
                    <a:pt x="267" y="115"/>
                    <a:pt x="240" y="115"/>
                  </a:cubicBezTo>
                  <a:cubicBezTo>
                    <a:pt x="238" y="115"/>
                    <a:pt x="238" y="115"/>
                    <a:pt x="238" y="115"/>
                  </a:cubicBezTo>
                  <a:cubicBezTo>
                    <a:pt x="238" y="90"/>
                    <a:pt x="238" y="90"/>
                    <a:pt x="238" y="90"/>
                  </a:cubicBezTo>
                  <a:cubicBezTo>
                    <a:pt x="242" y="88"/>
                    <a:pt x="245" y="84"/>
                    <a:pt x="246" y="79"/>
                  </a:cubicBezTo>
                  <a:cubicBezTo>
                    <a:pt x="247" y="70"/>
                    <a:pt x="249" y="60"/>
                    <a:pt x="250" y="51"/>
                  </a:cubicBezTo>
                  <a:cubicBezTo>
                    <a:pt x="251" y="41"/>
                    <a:pt x="253" y="32"/>
                    <a:pt x="254" y="22"/>
                  </a:cubicBezTo>
                  <a:cubicBezTo>
                    <a:pt x="255" y="16"/>
                    <a:pt x="250" y="11"/>
                    <a:pt x="243" y="11"/>
                  </a:cubicBezTo>
                  <a:cubicBezTo>
                    <a:pt x="241" y="11"/>
                    <a:pt x="240" y="11"/>
                    <a:pt x="238" y="11"/>
                  </a:cubicBezTo>
                  <a:lnTo>
                    <a:pt x="238" y="0"/>
                  </a:lnTo>
                  <a:close/>
                  <a:moveTo>
                    <a:pt x="193" y="0"/>
                  </a:moveTo>
                  <a:cubicBezTo>
                    <a:pt x="238" y="0"/>
                    <a:pt x="238" y="0"/>
                    <a:pt x="238" y="0"/>
                  </a:cubicBezTo>
                  <a:cubicBezTo>
                    <a:pt x="238" y="11"/>
                    <a:pt x="238" y="11"/>
                    <a:pt x="238" y="11"/>
                  </a:cubicBezTo>
                  <a:cubicBezTo>
                    <a:pt x="233" y="13"/>
                    <a:pt x="229" y="17"/>
                    <a:pt x="229" y="22"/>
                  </a:cubicBezTo>
                  <a:cubicBezTo>
                    <a:pt x="228" y="32"/>
                    <a:pt x="227" y="41"/>
                    <a:pt x="226" y="51"/>
                  </a:cubicBezTo>
                  <a:cubicBezTo>
                    <a:pt x="225" y="60"/>
                    <a:pt x="224" y="70"/>
                    <a:pt x="223" y="79"/>
                  </a:cubicBezTo>
                  <a:cubicBezTo>
                    <a:pt x="222" y="86"/>
                    <a:pt x="227" y="91"/>
                    <a:pt x="233" y="91"/>
                  </a:cubicBezTo>
                  <a:cubicBezTo>
                    <a:pt x="235" y="91"/>
                    <a:pt x="237" y="91"/>
                    <a:pt x="238" y="90"/>
                  </a:cubicBezTo>
                  <a:cubicBezTo>
                    <a:pt x="238" y="115"/>
                    <a:pt x="238" y="115"/>
                    <a:pt x="238" y="115"/>
                  </a:cubicBezTo>
                  <a:cubicBezTo>
                    <a:pt x="193" y="115"/>
                    <a:pt x="193" y="115"/>
                    <a:pt x="193" y="115"/>
                  </a:cubicBezTo>
                  <a:cubicBezTo>
                    <a:pt x="193" y="91"/>
                    <a:pt x="193" y="91"/>
                    <a:pt x="193" y="91"/>
                  </a:cubicBezTo>
                  <a:cubicBezTo>
                    <a:pt x="198" y="89"/>
                    <a:pt x="202" y="85"/>
                    <a:pt x="202" y="79"/>
                  </a:cubicBezTo>
                  <a:cubicBezTo>
                    <a:pt x="203" y="70"/>
                    <a:pt x="204" y="60"/>
                    <a:pt x="204" y="51"/>
                  </a:cubicBezTo>
                  <a:cubicBezTo>
                    <a:pt x="205" y="41"/>
                    <a:pt x="206" y="32"/>
                    <a:pt x="207" y="22"/>
                  </a:cubicBezTo>
                  <a:cubicBezTo>
                    <a:pt x="207" y="16"/>
                    <a:pt x="202" y="11"/>
                    <a:pt x="195" y="11"/>
                  </a:cubicBezTo>
                  <a:cubicBezTo>
                    <a:pt x="194" y="11"/>
                    <a:pt x="193" y="11"/>
                    <a:pt x="193" y="11"/>
                  </a:cubicBezTo>
                  <a:lnTo>
                    <a:pt x="193" y="0"/>
                  </a:lnTo>
                  <a:close/>
                  <a:moveTo>
                    <a:pt x="147" y="0"/>
                  </a:moveTo>
                  <a:cubicBezTo>
                    <a:pt x="193" y="0"/>
                    <a:pt x="193" y="0"/>
                    <a:pt x="193" y="0"/>
                  </a:cubicBezTo>
                  <a:cubicBezTo>
                    <a:pt x="193" y="11"/>
                    <a:pt x="193" y="11"/>
                    <a:pt x="193" y="11"/>
                  </a:cubicBezTo>
                  <a:cubicBezTo>
                    <a:pt x="187" y="12"/>
                    <a:pt x="182" y="16"/>
                    <a:pt x="182" y="22"/>
                  </a:cubicBezTo>
                  <a:cubicBezTo>
                    <a:pt x="181" y="32"/>
                    <a:pt x="181" y="41"/>
                    <a:pt x="180" y="51"/>
                  </a:cubicBezTo>
                  <a:cubicBezTo>
                    <a:pt x="180" y="60"/>
                    <a:pt x="179" y="70"/>
                    <a:pt x="179" y="79"/>
                  </a:cubicBezTo>
                  <a:cubicBezTo>
                    <a:pt x="179" y="86"/>
                    <a:pt x="184" y="91"/>
                    <a:pt x="190" y="91"/>
                  </a:cubicBezTo>
                  <a:cubicBezTo>
                    <a:pt x="191" y="91"/>
                    <a:pt x="192" y="91"/>
                    <a:pt x="193" y="91"/>
                  </a:cubicBezTo>
                  <a:cubicBezTo>
                    <a:pt x="193" y="115"/>
                    <a:pt x="193" y="115"/>
                    <a:pt x="193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91"/>
                    <a:pt x="147" y="91"/>
                    <a:pt x="147" y="91"/>
                  </a:cubicBezTo>
                  <a:cubicBezTo>
                    <a:pt x="153" y="91"/>
                    <a:pt x="158" y="86"/>
                    <a:pt x="158" y="79"/>
                  </a:cubicBezTo>
                  <a:cubicBezTo>
                    <a:pt x="158" y="70"/>
                    <a:pt x="159" y="60"/>
                    <a:pt x="159" y="51"/>
                  </a:cubicBezTo>
                  <a:cubicBezTo>
                    <a:pt x="159" y="41"/>
                    <a:pt x="159" y="32"/>
                    <a:pt x="159" y="22"/>
                  </a:cubicBezTo>
                  <a:cubicBezTo>
                    <a:pt x="159" y="16"/>
                    <a:pt x="154" y="11"/>
                    <a:pt x="147" y="11"/>
                  </a:cubicBezTo>
                  <a:lnTo>
                    <a:pt x="147" y="0"/>
                  </a:lnTo>
                  <a:close/>
                  <a:moveTo>
                    <a:pt x="101" y="0"/>
                  </a:moveTo>
                  <a:cubicBezTo>
                    <a:pt x="147" y="0"/>
                    <a:pt x="147" y="0"/>
                    <a:pt x="147" y="0"/>
                  </a:cubicBezTo>
                  <a:cubicBezTo>
                    <a:pt x="147" y="11"/>
                    <a:pt x="147" y="11"/>
                    <a:pt x="147" y="11"/>
                  </a:cubicBezTo>
                  <a:cubicBezTo>
                    <a:pt x="140" y="11"/>
                    <a:pt x="134" y="16"/>
                    <a:pt x="134" y="22"/>
                  </a:cubicBezTo>
                  <a:cubicBezTo>
                    <a:pt x="134" y="32"/>
                    <a:pt x="135" y="41"/>
                    <a:pt x="135" y="51"/>
                  </a:cubicBezTo>
                  <a:cubicBezTo>
                    <a:pt x="135" y="60"/>
                    <a:pt x="135" y="70"/>
                    <a:pt x="135" y="79"/>
                  </a:cubicBezTo>
                  <a:cubicBezTo>
                    <a:pt x="135" y="86"/>
                    <a:pt x="141" y="91"/>
                    <a:pt x="147" y="91"/>
                  </a:cubicBezTo>
                  <a:cubicBezTo>
                    <a:pt x="147" y="91"/>
                    <a:pt x="147" y="91"/>
                    <a:pt x="147" y="91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01" y="115"/>
                    <a:pt x="101" y="115"/>
                    <a:pt x="101" y="115"/>
                  </a:cubicBezTo>
                  <a:cubicBezTo>
                    <a:pt x="101" y="91"/>
                    <a:pt x="101" y="91"/>
                    <a:pt x="101" y="91"/>
                  </a:cubicBezTo>
                  <a:cubicBezTo>
                    <a:pt x="102" y="91"/>
                    <a:pt x="103" y="91"/>
                    <a:pt x="104" y="91"/>
                  </a:cubicBezTo>
                  <a:cubicBezTo>
                    <a:pt x="110" y="91"/>
                    <a:pt x="115" y="86"/>
                    <a:pt x="114" y="79"/>
                  </a:cubicBezTo>
                  <a:cubicBezTo>
                    <a:pt x="114" y="70"/>
                    <a:pt x="114" y="60"/>
                    <a:pt x="113" y="51"/>
                  </a:cubicBezTo>
                  <a:cubicBezTo>
                    <a:pt x="113" y="41"/>
                    <a:pt x="112" y="32"/>
                    <a:pt x="112" y="22"/>
                  </a:cubicBezTo>
                  <a:cubicBezTo>
                    <a:pt x="112" y="16"/>
                    <a:pt x="107" y="12"/>
                    <a:pt x="101" y="11"/>
                  </a:cubicBezTo>
                  <a:lnTo>
                    <a:pt x="101" y="0"/>
                  </a:lnTo>
                  <a:close/>
                  <a:moveTo>
                    <a:pt x="55" y="0"/>
                  </a:moveTo>
                  <a:cubicBezTo>
                    <a:pt x="101" y="0"/>
                    <a:pt x="101" y="0"/>
                    <a:pt x="101" y="0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11"/>
                    <a:pt x="99" y="11"/>
                    <a:pt x="99" y="11"/>
                  </a:cubicBezTo>
                  <a:cubicBezTo>
                    <a:pt x="92" y="11"/>
                    <a:pt x="86" y="16"/>
                    <a:pt x="87" y="22"/>
                  </a:cubicBezTo>
                  <a:cubicBezTo>
                    <a:pt x="88" y="32"/>
                    <a:pt x="88" y="41"/>
                    <a:pt x="89" y="51"/>
                  </a:cubicBezTo>
                  <a:cubicBezTo>
                    <a:pt x="90" y="60"/>
                    <a:pt x="91" y="70"/>
                    <a:pt x="91" y="79"/>
                  </a:cubicBezTo>
                  <a:cubicBezTo>
                    <a:pt x="92" y="85"/>
                    <a:pt x="96" y="89"/>
                    <a:pt x="101" y="91"/>
                  </a:cubicBezTo>
                  <a:cubicBezTo>
                    <a:pt x="101" y="115"/>
                    <a:pt x="101" y="115"/>
                    <a:pt x="101" y="115"/>
                  </a:cubicBezTo>
                  <a:cubicBezTo>
                    <a:pt x="55" y="115"/>
                    <a:pt x="55" y="115"/>
                    <a:pt x="55" y="115"/>
                  </a:cubicBezTo>
                  <a:cubicBezTo>
                    <a:pt x="55" y="90"/>
                    <a:pt x="55" y="90"/>
                    <a:pt x="55" y="90"/>
                  </a:cubicBezTo>
                  <a:cubicBezTo>
                    <a:pt x="57" y="91"/>
                    <a:pt x="59" y="91"/>
                    <a:pt x="60" y="91"/>
                  </a:cubicBezTo>
                  <a:cubicBezTo>
                    <a:pt x="67" y="91"/>
                    <a:pt x="71" y="86"/>
                    <a:pt x="71" y="79"/>
                  </a:cubicBezTo>
                  <a:cubicBezTo>
                    <a:pt x="70" y="70"/>
                    <a:pt x="69" y="60"/>
                    <a:pt x="68" y="51"/>
                  </a:cubicBezTo>
                  <a:cubicBezTo>
                    <a:pt x="67" y="41"/>
                    <a:pt x="65" y="32"/>
                    <a:pt x="65" y="22"/>
                  </a:cubicBezTo>
                  <a:cubicBezTo>
                    <a:pt x="64" y="17"/>
                    <a:pt x="60" y="13"/>
                    <a:pt x="55" y="11"/>
                  </a:cubicBezTo>
                  <a:lnTo>
                    <a:pt x="55" y="0"/>
                  </a:lnTo>
                  <a:close/>
                  <a:moveTo>
                    <a:pt x="54" y="115"/>
                  </a:moveTo>
                  <a:cubicBezTo>
                    <a:pt x="26" y="115"/>
                    <a:pt x="17" y="101"/>
                    <a:pt x="14" y="8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4" y="11"/>
                    <a:pt x="52" y="11"/>
                    <a:pt x="51" y="11"/>
                  </a:cubicBezTo>
                  <a:cubicBezTo>
                    <a:pt x="44" y="11"/>
                    <a:pt x="39" y="16"/>
                    <a:pt x="40" y="22"/>
                  </a:cubicBezTo>
                  <a:cubicBezTo>
                    <a:pt x="41" y="32"/>
                    <a:pt x="42" y="41"/>
                    <a:pt x="44" y="51"/>
                  </a:cubicBezTo>
                  <a:cubicBezTo>
                    <a:pt x="45" y="60"/>
                    <a:pt x="46" y="70"/>
                    <a:pt x="47" y="79"/>
                  </a:cubicBezTo>
                  <a:cubicBezTo>
                    <a:pt x="48" y="84"/>
                    <a:pt x="51" y="88"/>
                    <a:pt x="55" y="90"/>
                  </a:cubicBezTo>
                  <a:cubicBezTo>
                    <a:pt x="55" y="115"/>
                    <a:pt x="55" y="115"/>
                    <a:pt x="55" y="115"/>
                  </a:cubicBezTo>
                  <a:lnTo>
                    <a:pt x="54" y="1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01" name="Freeform 39">
              <a:extLst>
                <a:ext uri="{FF2B5EF4-FFF2-40B4-BE49-F238E27FC236}">
                  <a16:creationId xmlns:a16="http://schemas.microsoft.com/office/drawing/2014/main" id="{B9F53B81-6AF9-04FD-133F-9FAF85BBE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5317" y="1984374"/>
              <a:ext cx="2135188" cy="752475"/>
            </a:xfrm>
            <a:custGeom>
              <a:avLst/>
              <a:gdLst>
                <a:gd name="T0" fmla="*/ 1047 w 1146"/>
                <a:gd name="T1" fmla="*/ 0 h 404"/>
                <a:gd name="T2" fmla="*/ 818 w 1146"/>
                <a:gd name="T3" fmla="*/ 0 h 404"/>
                <a:gd name="T4" fmla="*/ 796 w 1146"/>
                <a:gd name="T5" fmla="*/ 19 h 404"/>
                <a:gd name="T6" fmla="*/ 350 w 1146"/>
                <a:gd name="T7" fmla="*/ 19 h 404"/>
                <a:gd name="T8" fmla="*/ 328 w 1146"/>
                <a:gd name="T9" fmla="*/ 0 h 404"/>
                <a:gd name="T10" fmla="*/ 98 w 1146"/>
                <a:gd name="T11" fmla="*/ 0 h 404"/>
                <a:gd name="T12" fmla="*/ 0 w 1146"/>
                <a:gd name="T13" fmla="*/ 210 h 404"/>
                <a:gd name="T14" fmla="*/ 0 w 1146"/>
                <a:gd name="T15" fmla="*/ 402 h 404"/>
                <a:gd name="T16" fmla="*/ 37 w 1146"/>
                <a:gd name="T17" fmla="*/ 308 h 404"/>
                <a:gd name="T18" fmla="*/ 77 w 1146"/>
                <a:gd name="T19" fmla="*/ 404 h 404"/>
                <a:gd name="T20" fmla="*/ 77 w 1146"/>
                <a:gd name="T21" fmla="*/ 133 h 404"/>
                <a:gd name="T22" fmla="*/ 77 w 1146"/>
                <a:gd name="T23" fmla="*/ 133 h 404"/>
                <a:gd name="T24" fmla="*/ 1069 w 1146"/>
                <a:gd name="T25" fmla="*/ 133 h 404"/>
                <a:gd name="T26" fmla="*/ 1069 w 1146"/>
                <a:gd name="T27" fmla="*/ 243 h 404"/>
                <a:gd name="T28" fmla="*/ 1069 w 1146"/>
                <a:gd name="T29" fmla="*/ 404 h 404"/>
                <a:gd name="T30" fmla="*/ 1109 w 1146"/>
                <a:gd name="T31" fmla="*/ 308 h 404"/>
                <a:gd name="T32" fmla="*/ 1146 w 1146"/>
                <a:gd name="T33" fmla="*/ 402 h 404"/>
                <a:gd name="T34" fmla="*/ 1146 w 1146"/>
                <a:gd name="T35" fmla="*/ 210 h 404"/>
                <a:gd name="T36" fmla="*/ 1047 w 1146"/>
                <a:gd name="T37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6" h="404">
                  <a:moveTo>
                    <a:pt x="1047" y="0"/>
                  </a:moveTo>
                  <a:cubicBezTo>
                    <a:pt x="818" y="0"/>
                    <a:pt x="818" y="0"/>
                    <a:pt x="818" y="0"/>
                  </a:cubicBezTo>
                  <a:cubicBezTo>
                    <a:pt x="816" y="10"/>
                    <a:pt x="807" y="19"/>
                    <a:pt x="796" y="19"/>
                  </a:cubicBezTo>
                  <a:cubicBezTo>
                    <a:pt x="350" y="19"/>
                    <a:pt x="350" y="19"/>
                    <a:pt x="350" y="19"/>
                  </a:cubicBezTo>
                  <a:cubicBezTo>
                    <a:pt x="339" y="19"/>
                    <a:pt x="329" y="10"/>
                    <a:pt x="328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39" y="47"/>
                    <a:pt x="0" y="123"/>
                    <a:pt x="0" y="210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23" y="379"/>
                    <a:pt x="37" y="345"/>
                    <a:pt x="37" y="308"/>
                  </a:cubicBezTo>
                  <a:cubicBezTo>
                    <a:pt x="37" y="347"/>
                    <a:pt x="53" y="381"/>
                    <a:pt x="77" y="404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1069" y="133"/>
                    <a:pt x="1069" y="133"/>
                    <a:pt x="1069" y="133"/>
                  </a:cubicBezTo>
                  <a:cubicBezTo>
                    <a:pt x="1069" y="243"/>
                    <a:pt x="1069" y="243"/>
                    <a:pt x="1069" y="243"/>
                  </a:cubicBezTo>
                  <a:cubicBezTo>
                    <a:pt x="1069" y="404"/>
                    <a:pt x="1069" y="404"/>
                    <a:pt x="1069" y="404"/>
                  </a:cubicBezTo>
                  <a:cubicBezTo>
                    <a:pt x="1093" y="382"/>
                    <a:pt x="1109" y="347"/>
                    <a:pt x="1109" y="308"/>
                  </a:cubicBezTo>
                  <a:cubicBezTo>
                    <a:pt x="1109" y="345"/>
                    <a:pt x="1123" y="379"/>
                    <a:pt x="1146" y="402"/>
                  </a:cubicBezTo>
                  <a:cubicBezTo>
                    <a:pt x="1146" y="210"/>
                    <a:pt x="1146" y="210"/>
                    <a:pt x="1146" y="210"/>
                  </a:cubicBezTo>
                  <a:cubicBezTo>
                    <a:pt x="1146" y="123"/>
                    <a:pt x="1107" y="47"/>
                    <a:pt x="1047" y="0"/>
                  </a:cubicBezTo>
                </a:path>
              </a:pathLst>
            </a:custGeom>
            <a:solidFill>
              <a:schemeClr val="tx1">
                <a:lumMod val="65000"/>
                <a:lumOff val="35000"/>
                <a:alpha val="4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02" name="Freeform 41">
              <a:extLst>
                <a:ext uri="{FF2B5EF4-FFF2-40B4-BE49-F238E27FC236}">
                  <a16:creationId xmlns:a16="http://schemas.microsoft.com/office/drawing/2014/main" id="{A309D702-1D3D-9E6B-CDE8-54E7A15F0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6505" y="1984374"/>
              <a:ext cx="912812" cy="36512"/>
            </a:xfrm>
            <a:custGeom>
              <a:avLst/>
              <a:gdLst>
                <a:gd name="T0" fmla="*/ 490 w 490"/>
                <a:gd name="T1" fmla="*/ 0 h 19"/>
                <a:gd name="T2" fmla="*/ 0 w 490"/>
                <a:gd name="T3" fmla="*/ 0 h 19"/>
                <a:gd name="T4" fmla="*/ 22 w 490"/>
                <a:gd name="T5" fmla="*/ 19 h 19"/>
                <a:gd name="T6" fmla="*/ 468 w 490"/>
                <a:gd name="T7" fmla="*/ 19 h 19"/>
                <a:gd name="T8" fmla="*/ 490 w 490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19">
                  <a:moveTo>
                    <a:pt x="49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0"/>
                    <a:pt x="11" y="19"/>
                    <a:pt x="22" y="19"/>
                  </a:cubicBezTo>
                  <a:cubicBezTo>
                    <a:pt x="468" y="19"/>
                    <a:pt x="468" y="19"/>
                    <a:pt x="468" y="19"/>
                  </a:cubicBezTo>
                  <a:cubicBezTo>
                    <a:pt x="479" y="19"/>
                    <a:pt x="488" y="10"/>
                    <a:pt x="490" y="0"/>
                  </a:cubicBezTo>
                </a:path>
              </a:pathLst>
            </a:custGeom>
            <a:solidFill>
              <a:srgbClr val="4677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03" name="Freeform 43">
              <a:extLst>
                <a:ext uri="{FF2B5EF4-FFF2-40B4-BE49-F238E27FC236}">
                  <a16:creationId xmlns:a16="http://schemas.microsoft.com/office/drawing/2014/main" id="{CA4C1FFE-1F4B-34E3-1A2A-66153186D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9780" y="2232024"/>
              <a:ext cx="1846263" cy="204788"/>
            </a:xfrm>
            <a:custGeom>
              <a:avLst/>
              <a:gdLst>
                <a:gd name="T0" fmla="*/ 1163 w 1163"/>
                <a:gd name="T1" fmla="*/ 0 h 129"/>
                <a:gd name="T2" fmla="*/ 0 w 1163"/>
                <a:gd name="T3" fmla="*/ 0 h 129"/>
                <a:gd name="T4" fmla="*/ 0 w 1163"/>
                <a:gd name="T5" fmla="*/ 0 h 129"/>
                <a:gd name="T6" fmla="*/ 0 w 1163"/>
                <a:gd name="T7" fmla="*/ 129 h 129"/>
                <a:gd name="T8" fmla="*/ 1163 w 1163"/>
                <a:gd name="T9" fmla="*/ 129 h 129"/>
                <a:gd name="T10" fmla="*/ 1163 w 1163"/>
                <a:gd name="T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3" h="129">
                  <a:moveTo>
                    <a:pt x="116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163" y="129"/>
                  </a:lnTo>
                  <a:lnTo>
                    <a:pt x="116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21A95217-DD50-0EB5-8390-C13020D79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6"/>
          <a:stretch>
            <a:fillRect/>
          </a:stretch>
        </p:blipFill>
        <p:spPr>
          <a:xfrm>
            <a:off x="945460" y="2042248"/>
            <a:ext cx="2027583" cy="3718100"/>
          </a:xfrm>
          <a:prstGeom prst="rect">
            <a:avLst/>
          </a:prstGeom>
        </p:spPr>
      </p:pic>
      <p:grpSp>
        <p:nvGrpSpPr>
          <p:cNvPr id="4" name="Group 12">
            <a:extLst>
              <a:ext uri="{FF2B5EF4-FFF2-40B4-BE49-F238E27FC236}">
                <a16:creationId xmlns:a16="http://schemas.microsoft.com/office/drawing/2014/main" id="{60C35403-D203-F64B-A4AD-EBC911CB9AB3}"/>
              </a:ext>
            </a:extLst>
          </p:cNvPr>
          <p:cNvGrpSpPr/>
          <p:nvPr/>
        </p:nvGrpSpPr>
        <p:grpSpPr>
          <a:xfrm>
            <a:off x="3418256" y="1501035"/>
            <a:ext cx="2472796" cy="4945595"/>
            <a:chOff x="8201029" y="1779587"/>
            <a:chExt cx="2162176" cy="4324347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3B3AB54-D97B-2E8D-7003-5770D7842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1029" y="1779587"/>
              <a:ext cx="2162176" cy="4324347"/>
            </a:xfrm>
            <a:custGeom>
              <a:avLst/>
              <a:gdLst>
                <a:gd name="T0" fmla="*/ 237 w 1161"/>
                <a:gd name="T1" fmla="*/ 0 h 2322"/>
                <a:gd name="T2" fmla="*/ 924 w 1161"/>
                <a:gd name="T3" fmla="*/ 0 h 2322"/>
                <a:gd name="T4" fmla="*/ 1161 w 1161"/>
                <a:gd name="T5" fmla="*/ 237 h 2322"/>
                <a:gd name="T6" fmla="*/ 1161 w 1161"/>
                <a:gd name="T7" fmla="*/ 2085 h 2322"/>
                <a:gd name="T8" fmla="*/ 924 w 1161"/>
                <a:gd name="T9" fmla="*/ 2322 h 2322"/>
                <a:gd name="T10" fmla="*/ 237 w 1161"/>
                <a:gd name="T11" fmla="*/ 2322 h 2322"/>
                <a:gd name="T12" fmla="*/ 0 w 1161"/>
                <a:gd name="T13" fmla="*/ 2085 h 2322"/>
                <a:gd name="T14" fmla="*/ 0 w 1161"/>
                <a:gd name="T15" fmla="*/ 237 h 2322"/>
                <a:gd name="T16" fmla="*/ 237 w 1161"/>
                <a:gd name="T17" fmla="*/ 0 h 2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1" h="2322">
                  <a:moveTo>
                    <a:pt x="237" y="0"/>
                  </a:moveTo>
                  <a:cubicBezTo>
                    <a:pt x="924" y="0"/>
                    <a:pt x="924" y="0"/>
                    <a:pt x="924" y="0"/>
                  </a:cubicBezTo>
                  <a:cubicBezTo>
                    <a:pt x="1054" y="0"/>
                    <a:pt x="1161" y="107"/>
                    <a:pt x="1161" y="237"/>
                  </a:cubicBezTo>
                  <a:cubicBezTo>
                    <a:pt x="1161" y="2085"/>
                    <a:pt x="1161" y="2085"/>
                    <a:pt x="1161" y="2085"/>
                  </a:cubicBezTo>
                  <a:cubicBezTo>
                    <a:pt x="1161" y="2216"/>
                    <a:pt x="1054" y="2322"/>
                    <a:pt x="924" y="2322"/>
                  </a:cubicBezTo>
                  <a:cubicBezTo>
                    <a:pt x="237" y="2322"/>
                    <a:pt x="237" y="2322"/>
                    <a:pt x="237" y="2322"/>
                  </a:cubicBezTo>
                  <a:cubicBezTo>
                    <a:pt x="106" y="2322"/>
                    <a:pt x="0" y="2216"/>
                    <a:pt x="0" y="2085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107"/>
                    <a:pt x="106" y="0"/>
                    <a:pt x="237" y="0"/>
                  </a:cubicBezTo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87EE49ED-3C73-0608-944B-FC264E9347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59780" y="2232024"/>
              <a:ext cx="1846263" cy="32718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BF5930C9-33B1-EC94-39B7-CC0295907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59780" y="2232024"/>
              <a:ext cx="1846263" cy="3271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8B56E4F-1446-C5A0-FF84-FE1C6BC81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6505" y="1938336"/>
              <a:ext cx="912812" cy="82550"/>
            </a:xfrm>
            <a:custGeom>
              <a:avLst/>
              <a:gdLst>
                <a:gd name="T0" fmla="*/ 22 w 490"/>
                <a:gd name="T1" fmla="*/ 44 h 44"/>
                <a:gd name="T2" fmla="*/ 468 w 490"/>
                <a:gd name="T3" fmla="*/ 44 h 44"/>
                <a:gd name="T4" fmla="*/ 490 w 490"/>
                <a:gd name="T5" fmla="*/ 22 h 44"/>
                <a:gd name="T6" fmla="*/ 490 w 490"/>
                <a:gd name="T7" fmla="*/ 22 h 44"/>
                <a:gd name="T8" fmla="*/ 468 w 490"/>
                <a:gd name="T9" fmla="*/ 0 h 44"/>
                <a:gd name="T10" fmla="*/ 22 w 490"/>
                <a:gd name="T11" fmla="*/ 0 h 44"/>
                <a:gd name="T12" fmla="*/ 0 w 490"/>
                <a:gd name="T13" fmla="*/ 22 h 44"/>
                <a:gd name="T14" fmla="*/ 0 w 490"/>
                <a:gd name="T15" fmla="*/ 22 h 44"/>
                <a:gd name="T16" fmla="*/ 22 w 490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0" h="44">
                  <a:moveTo>
                    <a:pt x="22" y="44"/>
                  </a:moveTo>
                  <a:cubicBezTo>
                    <a:pt x="468" y="44"/>
                    <a:pt x="468" y="44"/>
                    <a:pt x="468" y="44"/>
                  </a:cubicBezTo>
                  <a:cubicBezTo>
                    <a:pt x="480" y="44"/>
                    <a:pt x="490" y="34"/>
                    <a:pt x="490" y="22"/>
                  </a:cubicBezTo>
                  <a:cubicBezTo>
                    <a:pt x="490" y="22"/>
                    <a:pt x="490" y="22"/>
                    <a:pt x="490" y="22"/>
                  </a:cubicBezTo>
                  <a:cubicBezTo>
                    <a:pt x="490" y="10"/>
                    <a:pt x="480" y="0"/>
                    <a:pt x="46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34"/>
                    <a:pt x="10" y="44"/>
                    <a:pt x="22" y="44"/>
                  </a:cubicBezTo>
                </a:path>
              </a:pathLst>
            </a:custGeom>
            <a:solidFill>
              <a:srgbClr val="589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3E960AB6-602D-14DA-2B94-51A34D36C2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5905" y="5634035"/>
              <a:ext cx="352425" cy="3508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166D4DD2-5E54-A85D-A669-A97F35606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59780" y="2232024"/>
              <a:ext cx="184626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1" name="Rectangle 13">
              <a:extLst>
                <a:ext uri="{FF2B5EF4-FFF2-40B4-BE49-F238E27FC236}">
                  <a16:creationId xmlns:a16="http://schemas.microsoft.com/office/drawing/2014/main" id="{371E46BB-9A83-634C-CF14-A1E14B0DB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1581" y="2562224"/>
              <a:ext cx="982663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2F738FB2-A83D-0DA3-B4D5-850C80868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6981" y="3543298"/>
              <a:ext cx="60325" cy="120649"/>
            </a:xfrm>
            <a:custGeom>
              <a:avLst/>
              <a:gdLst>
                <a:gd name="T0" fmla="*/ 1 w 32"/>
                <a:gd name="T1" fmla="*/ 8 h 65"/>
                <a:gd name="T2" fmla="*/ 2 w 32"/>
                <a:gd name="T3" fmla="*/ 1 h 65"/>
                <a:gd name="T4" fmla="*/ 9 w 32"/>
                <a:gd name="T5" fmla="*/ 2 h 65"/>
                <a:gd name="T6" fmla="*/ 30 w 32"/>
                <a:gd name="T7" fmla="*/ 29 h 65"/>
                <a:gd name="T8" fmla="*/ 31 w 32"/>
                <a:gd name="T9" fmla="*/ 30 h 65"/>
                <a:gd name="T10" fmla="*/ 31 w 32"/>
                <a:gd name="T11" fmla="*/ 30 h 65"/>
                <a:gd name="T12" fmla="*/ 31 w 32"/>
                <a:gd name="T13" fmla="*/ 30 h 65"/>
                <a:gd name="T14" fmla="*/ 31 w 32"/>
                <a:gd name="T15" fmla="*/ 30 h 65"/>
                <a:gd name="T16" fmla="*/ 31 w 32"/>
                <a:gd name="T17" fmla="*/ 30 h 65"/>
                <a:gd name="T18" fmla="*/ 31 w 32"/>
                <a:gd name="T19" fmla="*/ 31 h 65"/>
                <a:gd name="T20" fmla="*/ 31 w 32"/>
                <a:gd name="T21" fmla="*/ 31 h 65"/>
                <a:gd name="T22" fmla="*/ 31 w 32"/>
                <a:gd name="T23" fmla="*/ 31 h 65"/>
                <a:gd name="T24" fmla="*/ 31 w 32"/>
                <a:gd name="T25" fmla="*/ 31 h 65"/>
                <a:gd name="T26" fmla="*/ 31 w 32"/>
                <a:gd name="T27" fmla="*/ 32 h 65"/>
                <a:gd name="T28" fmla="*/ 31 w 32"/>
                <a:gd name="T29" fmla="*/ 32 h 65"/>
                <a:gd name="T30" fmla="*/ 32 w 32"/>
                <a:gd name="T31" fmla="*/ 32 h 65"/>
                <a:gd name="T32" fmla="*/ 32 w 32"/>
                <a:gd name="T33" fmla="*/ 32 h 65"/>
                <a:gd name="T34" fmla="*/ 32 w 32"/>
                <a:gd name="T35" fmla="*/ 32 h 65"/>
                <a:gd name="T36" fmla="*/ 32 w 32"/>
                <a:gd name="T37" fmla="*/ 32 h 65"/>
                <a:gd name="T38" fmla="*/ 32 w 32"/>
                <a:gd name="T39" fmla="*/ 32 h 65"/>
                <a:gd name="T40" fmla="*/ 32 w 32"/>
                <a:gd name="T41" fmla="*/ 33 h 65"/>
                <a:gd name="T42" fmla="*/ 31 w 32"/>
                <a:gd name="T43" fmla="*/ 33 h 65"/>
                <a:gd name="T44" fmla="*/ 31 w 32"/>
                <a:gd name="T45" fmla="*/ 33 h 65"/>
                <a:gd name="T46" fmla="*/ 31 w 32"/>
                <a:gd name="T47" fmla="*/ 33 h 65"/>
                <a:gd name="T48" fmla="*/ 31 w 32"/>
                <a:gd name="T49" fmla="*/ 34 h 65"/>
                <a:gd name="T50" fmla="*/ 31 w 32"/>
                <a:gd name="T51" fmla="*/ 34 h 65"/>
                <a:gd name="T52" fmla="*/ 31 w 32"/>
                <a:gd name="T53" fmla="*/ 34 h 65"/>
                <a:gd name="T54" fmla="*/ 31 w 32"/>
                <a:gd name="T55" fmla="*/ 34 h 65"/>
                <a:gd name="T56" fmla="*/ 31 w 32"/>
                <a:gd name="T57" fmla="*/ 35 h 65"/>
                <a:gd name="T58" fmla="*/ 31 w 32"/>
                <a:gd name="T59" fmla="*/ 35 h 65"/>
                <a:gd name="T60" fmla="*/ 31 w 32"/>
                <a:gd name="T61" fmla="*/ 35 h 65"/>
                <a:gd name="T62" fmla="*/ 31 w 32"/>
                <a:gd name="T63" fmla="*/ 35 h 65"/>
                <a:gd name="T64" fmla="*/ 30 w 32"/>
                <a:gd name="T65" fmla="*/ 35 h 65"/>
                <a:gd name="T66" fmla="*/ 9 w 32"/>
                <a:gd name="T67" fmla="*/ 62 h 65"/>
                <a:gd name="T68" fmla="*/ 2 w 32"/>
                <a:gd name="T69" fmla="*/ 63 h 65"/>
                <a:gd name="T70" fmla="*/ 1 w 32"/>
                <a:gd name="T71" fmla="*/ 57 h 65"/>
                <a:gd name="T72" fmla="*/ 21 w 32"/>
                <a:gd name="T73" fmla="*/ 32 h 65"/>
                <a:gd name="T74" fmla="*/ 1 w 32"/>
                <a:gd name="T75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65">
                  <a:moveTo>
                    <a:pt x="1" y="8"/>
                  </a:moveTo>
                  <a:cubicBezTo>
                    <a:pt x="0" y="6"/>
                    <a:pt x="0" y="3"/>
                    <a:pt x="2" y="1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7" y="64"/>
                    <a:pt x="4" y="65"/>
                    <a:pt x="2" y="63"/>
                  </a:cubicBezTo>
                  <a:cubicBezTo>
                    <a:pt x="0" y="62"/>
                    <a:pt x="0" y="59"/>
                    <a:pt x="1" y="57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1" y="8"/>
                  </a:lnTo>
                  <a:close/>
                </a:path>
              </a:pathLst>
            </a:custGeom>
            <a:solidFill>
              <a:srgbClr val="DFEE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C26309A4-066D-60EA-1F82-42A4C03AD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8518" y="3543298"/>
              <a:ext cx="60325" cy="120649"/>
            </a:xfrm>
            <a:custGeom>
              <a:avLst/>
              <a:gdLst>
                <a:gd name="T0" fmla="*/ 23 w 32"/>
                <a:gd name="T1" fmla="*/ 2 h 65"/>
                <a:gd name="T2" fmla="*/ 30 w 32"/>
                <a:gd name="T3" fmla="*/ 1 h 65"/>
                <a:gd name="T4" fmla="*/ 30 w 32"/>
                <a:gd name="T5" fmla="*/ 8 h 65"/>
                <a:gd name="T6" fmla="*/ 11 w 32"/>
                <a:gd name="T7" fmla="*/ 32 h 65"/>
                <a:gd name="T8" fmla="*/ 30 w 32"/>
                <a:gd name="T9" fmla="*/ 57 h 65"/>
                <a:gd name="T10" fmla="*/ 30 w 32"/>
                <a:gd name="T11" fmla="*/ 63 h 65"/>
                <a:gd name="T12" fmla="*/ 23 w 32"/>
                <a:gd name="T13" fmla="*/ 62 h 65"/>
                <a:gd name="T14" fmla="*/ 1 w 32"/>
                <a:gd name="T15" fmla="*/ 35 h 65"/>
                <a:gd name="T16" fmla="*/ 1 w 32"/>
                <a:gd name="T17" fmla="*/ 35 h 65"/>
                <a:gd name="T18" fmla="*/ 1 w 32"/>
                <a:gd name="T19" fmla="*/ 35 h 65"/>
                <a:gd name="T20" fmla="*/ 1 w 32"/>
                <a:gd name="T21" fmla="*/ 35 h 65"/>
                <a:gd name="T22" fmla="*/ 1 w 32"/>
                <a:gd name="T23" fmla="*/ 35 h 65"/>
                <a:gd name="T24" fmla="*/ 0 w 32"/>
                <a:gd name="T25" fmla="*/ 34 h 65"/>
                <a:gd name="T26" fmla="*/ 0 w 32"/>
                <a:gd name="T27" fmla="*/ 34 h 65"/>
                <a:gd name="T28" fmla="*/ 0 w 32"/>
                <a:gd name="T29" fmla="*/ 34 h 65"/>
                <a:gd name="T30" fmla="*/ 0 w 32"/>
                <a:gd name="T31" fmla="*/ 34 h 65"/>
                <a:gd name="T32" fmla="*/ 0 w 32"/>
                <a:gd name="T33" fmla="*/ 33 h 65"/>
                <a:gd name="T34" fmla="*/ 0 w 32"/>
                <a:gd name="T35" fmla="*/ 33 h 65"/>
                <a:gd name="T36" fmla="*/ 0 w 32"/>
                <a:gd name="T37" fmla="*/ 33 h 65"/>
                <a:gd name="T38" fmla="*/ 0 w 32"/>
                <a:gd name="T39" fmla="*/ 33 h 65"/>
                <a:gd name="T40" fmla="*/ 0 w 32"/>
                <a:gd name="T41" fmla="*/ 32 h 65"/>
                <a:gd name="T42" fmla="*/ 0 w 32"/>
                <a:gd name="T43" fmla="*/ 32 h 65"/>
                <a:gd name="T44" fmla="*/ 0 w 32"/>
                <a:gd name="T45" fmla="*/ 32 h 65"/>
                <a:gd name="T46" fmla="*/ 0 w 32"/>
                <a:gd name="T47" fmla="*/ 32 h 65"/>
                <a:gd name="T48" fmla="*/ 0 w 32"/>
                <a:gd name="T49" fmla="*/ 32 h 65"/>
                <a:gd name="T50" fmla="*/ 0 w 32"/>
                <a:gd name="T51" fmla="*/ 32 h 65"/>
                <a:gd name="T52" fmla="*/ 0 w 32"/>
                <a:gd name="T53" fmla="*/ 32 h 65"/>
                <a:gd name="T54" fmla="*/ 0 w 32"/>
                <a:gd name="T55" fmla="*/ 31 h 65"/>
                <a:gd name="T56" fmla="*/ 0 w 32"/>
                <a:gd name="T57" fmla="*/ 31 h 65"/>
                <a:gd name="T58" fmla="*/ 0 w 32"/>
                <a:gd name="T59" fmla="*/ 31 h 65"/>
                <a:gd name="T60" fmla="*/ 0 w 32"/>
                <a:gd name="T61" fmla="*/ 31 h 65"/>
                <a:gd name="T62" fmla="*/ 0 w 32"/>
                <a:gd name="T63" fmla="*/ 30 h 65"/>
                <a:gd name="T64" fmla="*/ 1 w 32"/>
                <a:gd name="T65" fmla="*/ 30 h 65"/>
                <a:gd name="T66" fmla="*/ 1 w 32"/>
                <a:gd name="T67" fmla="*/ 30 h 65"/>
                <a:gd name="T68" fmla="*/ 1 w 32"/>
                <a:gd name="T69" fmla="*/ 30 h 65"/>
                <a:gd name="T70" fmla="*/ 1 w 32"/>
                <a:gd name="T71" fmla="*/ 30 h 65"/>
                <a:gd name="T72" fmla="*/ 1 w 32"/>
                <a:gd name="T73" fmla="*/ 29 h 65"/>
                <a:gd name="T74" fmla="*/ 23 w 32"/>
                <a:gd name="T75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65">
                  <a:moveTo>
                    <a:pt x="23" y="2"/>
                  </a:moveTo>
                  <a:cubicBezTo>
                    <a:pt x="24" y="0"/>
                    <a:pt x="27" y="0"/>
                    <a:pt x="30" y="1"/>
                  </a:cubicBezTo>
                  <a:cubicBezTo>
                    <a:pt x="32" y="3"/>
                    <a:pt x="32" y="6"/>
                    <a:pt x="30" y="8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2" y="59"/>
                    <a:pt x="32" y="62"/>
                    <a:pt x="30" y="63"/>
                  </a:cubicBezTo>
                  <a:cubicBezTo>
                    <a:pt x="27" y="65"/>
                    <a:pt x="24" y="64"/>
                    <a:pt x="23" y="62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29"/>
                    <a:pt x="1" y="29"/>
                    <a:pt x="1" y="29"/>
                  </a:cubicBezTo>
                  <a:lnTo>
                    <a:pt x="23" y="2"/>
                  </a:lnTo>
                  <a:close/>
                </a:path>
              </a:pathLst>
            </a:custGeom>
            <a:solidFill>
              <a:srgbClr val="DFEE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722798CC-5B1D-4FAE-1AE5-1248ECAD9C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0805" y="3571872"/>
              <a:ext cx="684212" cy="69851"/>
            </a:xfrm>
            <a:custGeom>
              <a:avLst/>
              <a:gdLst>
                <a:gd name="T0" fmla="*/ 321 w 368"/>
                <a:gd name="T1" fmla="*/ 38 h 38"/>
                <a:gd name="T2" fmla="*/ 333 w 368"/>
                <a:gd name="T3" fmla="*/ 38 h 38"/>
                <a:gd name="T4" fmla="*/ 333 w 368"/>
                <a:gd name="T5" fmla="*/ 0 h 38"/>
                <a:gd name="T6" fmla="*/ 321 w 368"/>
                <a:gd name="T7" fmla="*/ 0 h 38"/>
                <a:gd name="T8" fmla="*/ 321 w 368"/>
                <a:gd name="T9" fmla="*/ 3 h 38"/>
                <a:gd name="T10" fmla="*/ 337 w 368"/>
                <a:gd name="T11" fmla="*/ 19 h 38"/>
                <a:gd name="T12" fmla="*/ 321 w 368"/>
                <a:gd name="T13" fmla="*/ 34 h 38"/>
                <a:gd name="T14" fmla="*/ 321 w 368"/>
                <a:gd name="T15" fmla="*/ 38 h 38"/>
                <a:gd name="T16" fmla="*/ 46 w 368"/>
                <a:gd name="T17" fmla="*/ 38 h 38"/>
                <a:gd name="T18" fmla="*/ 321 w 368"/>
                <a:gd name="T19" fmla="*/ 38 h 38"/>
                <a:gd name="T20" fmla="*/ 321 w 368"/>
                <a:gd name="T21" fmla="*/ 34 h 38"/>
                <a:gd name="T22" fmla="*/ 305 w 368"/>
                <a:gd name="T23" fmla="*/ 19 h 38"/>
                <a:gd name="T24" fmla="*/ 321 w 368"/>
                <a:gd name="T25" fmla="*/ 3 h 38"/>
                <a:gd name="T26" fmla="*/ 321 w 368"/>
                <a:gd name="T27" fmla="*/ 0 h 38"/>
                <a:gd name="T28" fmla="*/ 46 w 368"/>
                <a:gd name="T29" fmla="*/ 0 h 38"/>
                <a:gd name="T30" fmla="*/ 46 w 368"/>
                <a:gd name="T31" fmla="*/ 3 h 38"/>
                <a:gd name="T32" fmla="*/ 46 w 368"/>
                <a:gd name="T33" fmla="*/ 3 h 38"/>
                <a:gd name="T34" fmla="*/ 62 w 368"/>
                <a:gd name="T35" fmla="*/ 19 h 38"/>
                <a:gd name="T36" fmla="*/ 46 w 368"/>
                <a:gd name="T37" fmla="*/ 34 h 38"/>
                <a:gd name="T38" fmla="*/ 46 w 368"/>
                <a:gd name="T39" fmla="*/ 34 h 38"/>
                <a:gd name="T40" fmla="*/ 46 w 368"/>
                <a:gd name="T41" fmla="*/ 38 h 38"/>
                <a:gd name="T42" fmla="*/ 35 w 368"/>
                <a:gd name="T43" fmla="*/ 38 h 38"/>
                <a:gd name="T44" fmla="*/ 46 w 368"/>
                <a:gd name="T45" fmla="*/ 38 h 38"/>
                <a:gd name="T46" fmla="*/ 46 w 368"/>
                <a:gd name="T47" fmla="*/ 34 h 38"/>
                <a:gd name="T48" fmla="*/ 30 w 368"/>
                <a:gd name="T49" fmla="*/ 19 h 38"/>
                <a:gd name="T50" fmla="*/ 46 w 368"/>
                <a:gd name="T51" fmla="*/ 3 h 38"/>
                <a:gd name="T52" fmla="*/ 46 w 368"/>
                <a:gd name="T53" fmla="*/ 0 h 38"/>
                <a:gd name="T54" fmla="*/ 35 w 368"/>
                <a:gd name="T55" fmla="*/ 0 h 38"/>
                <a:gd name="T56" fmla="*/ 35 w 368"/>
                <a:gd name="T5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38">
                  <a:moveTo>
                    <a:pt x="321" y="38"/>
                  </a:moveTo>
                  <a:cubicBezTo>
                    <a:pt x="333" y="38"/>
                    <a:pt x="333" y="38"/>
                    <a:pt x="333" y="38"/>
                  </a:cubicBezTo>
                  <a:cubicBezTo>
                    <a:pt x="366" y="38"/>
                    <a:pt x="368" y="0"/>
                    <a:pt x="333" y="0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321" y="3"/>
                    <a:pt x="321" y="3"/>
                    <a:pt x="321" y="3"/>
                  </a:cubicBezTo>
                  <a:cubicBezTo>
                    <a:pt x="330" y="3"/>
                    <a:pt x="337" y="10"/>
                    <a:pt x="337" y="19"/>
                  </a:cubicBezTo>
                  <a:cubicBezTo>
                    <a:pt x="337" y="27"/>
                    <a:pt x="330" y="34"/>
                    <a:pt x="321" y="34"/>
                  </a:cubicBezTo>
                  <a:lnTo>
                    <a:pt x="321" y="38"/>
                  </a:lnTo>
                  <a:close/>
                  <a:moveTo>
                    <a:pt x="46" y="38"/>
                  </a:moveTo>
                  <a:cubicBezTo>
                    <a:pt x="321" y="38"/>
                    <a:pt x="321" y="38"/>
                    <a:pt x="321" y="38"/>
                  </a:cubicBezTo>
                  <a:cubicBezTo>
                    <a:pt x="321" y="34"/>
                    <a:pt x="321" y="34"/>
                    <a:pt x="321" y="34"/>
                  </a:cubicBezTo>
                  <a:cubicBezTo>
                    <a:pt x="312" y="34"/>
                    <a:pt x="305" y="27"/>
                    <a:pt x="305" y="19"/>
                  </a:cubicBezTo>
                  <a:cubicBezTo>
                    <a:pt x="305" y="10"/>
                    <a:pt x="312" y="3"/>
                    <a:pt x="321" y="3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230" y="0"/>
                    <a:pt x="138" y="0"/>
                    <a:pt x="46" y="0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55" y="3"/>
                    <a:pt x="62" y="10"/>
                    <a:pt x="62" y="19"/>
                  </a:cubicBezTo>
                  <a:cubicBezTo>
                    <a:pt x="62" y="27"/>
                    <a:pt x="55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38"/>
                  </a:lnTo>
                  <a:close/>
                  <a:moveTo>
                    <a:pt x="35" y="38"/>
                  </a:moveTo>
                  <a:cubicBezTo>
                    <a:pt x="46" y="38"/>
                    <a:pt x="46" y="38"/>
                    <a:pt x="46" y="38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38" y="34"/>
                    <a:pt x="30" y="27"/>
                    <a:pt x="30" y="19"/>
                  </a:cubicBezTo>
                  <a:cubicBezTo>
                    <a:pt x="30" y="10"/>
                    <a:pt x="38" y="3"/>
                    <a:pt x="46" y="3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0" y="0"/>
                    <a:pt x="1" y="38"/>
                    <a:pt x="35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" name="Oval 19">
              <a:extLst>
                <a:ext uri="{FF2B5EF4-FFF2-40B4-BE49-F238E27FC236}">
                  <a16:creationId xmlns:a16="http://schemas.microsoft.com/office/drawing/2014/main" id="{EF2FC160-5D11-5EFB-29F7-188A7B0B0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1644" y="3330573"/>
              <a:ext cx="60325" cy="587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1F6C02C3-4686-872D-59F4-AF0C5442D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3394" y="3367086"/>
              <a:ext cx="231775" cy="252413"/>
            </a:xfrm>
            <a:custGeom>
              <a:avLst/>
              <a:gdLst>
                <a:gd name="T0" fmla="*/ 121 w 124"/>
                <a:gd name="T1" fmla="*/ 124 h 136"/>
                <a:gd name="T2" fmla="*/ 13 w 124"/>
                <a:gd name="T3" fmla="*/ 3 h 136"/>
                <a:gd name="T4" fmla="*/ 4 w 124"/>
                <a:gd name="T5" fmla="*/ 3 h 136"/>
                <a:gd name="T6" fmla="*/ 3 w 124"/>
                <a:gd name="T7" fmla="*/ 12 h 136"/>
                <a:gd name="T8" fmla="*/ 111 w 124"/>
                <a:gd name="T9" fmla="*/ 133 h 136"/>
                <a:gd name="T10" fmla="*/ 121 w 124"/>
                <a:gd name="T11" fmla="*/ 134 h 136"/>
                <a:gd name="T12" fmla="*/ 121 w 124"/>
                <a:gd name="T13" fmla="*/ 12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" h="136">
                  <a:moveTo>
                    <a:pt x="121" y="124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1" y="1"/>
                    <a:pt x="6" y="0"/>
                    <a:pt x="4" y="3"/>
                  </a:cubicBezTo>
                  <a:cubicBezTo>
                    <a:pt x="1" y="5"/>
                    <a:pt x="0" y="10"/>
                    <a:pt x="3" y="12"/>
                  </a:cubicBezTo>
                  <a:cubicBezTo>
                    <a:pt x="111" y="133"/>
                    <a:pt x="111" y="133"/>
                    <a:pt x="111" y="133"/>
                  </a:cubicBezTo>
                  <a:cubicBezTo>
                    <a:pt x="114" y="136"/>
                    <a:pt x="118" y="136"/>
                    <a:pt x="121" y="134"/>
                  </a:cubicBezTo>
                  <a:cubicBezTo>
                    <a:pt x="124" y="131"/>
                    <a:pt x="124" y="127"/>
                    <a:pt x="121" y="1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7" name="Oval 21">
              <a:extLst>
                <a:ext uri="{FF2B5EF4-FFF2-40B4-BE49-F238E27FC236}">
                  <a16:creationId xmlns:a16="http://schemas.microsoft.com/office/drawing/2014/main" id="{B197B119-8A0D-C9B2-B942-06867C088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3855" y="3330573"/>
              <a:ext cx="60325" cy="587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CBB61F36-9687-CD58-8E5D-EFFC71B00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0655" y="3346448"/>
              <a:ext cx="247650" cy="273050"/>
            </a:xfrm>
            <a:custGeom>
              <a:avLst/>
              <a:gdLst>
                <a:gd name="T0" fmla="*/ 2 w 133"/>
                <a:gd name="T1" fmla="*/ 135 h 147"/>
                <a:gd name="T2" fmla="*/ 120 w 133"/>
                <a:gd name="T3" fmla="*/ 3 h 147"/>
                <a:gd name="T4" fmla="*/ 130 w 133"/>
                <a:gd name="T5" fmla="*/ 3 h 147"/>
                <a:gd name="T6" fmla="*/ 130 w 133"/>
                <a:gd name="T7" fmla="*/ 12 h 147"/>
                <a:gd name="T8" fmla="*/ 12 w 133"/>
                <a:gd name="T9" fmla="*/ 144 h 147"/>
                <a:gd name="T10" fmla="*/ 3 w 133"/>
                <a:gd name="T11" fmla="*/ 145 h 147"/>
                <a:gd name="T12" fmla="*/ 2 w 133"/>
                <a:gd name="T13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147">
                  <a:moveTo>
                    <a:pt x="2" y="135"/>
                  </a:moveTo>
                  <a:cubicBezTo>
                    <a:pt x="120" y="3"/>
                    <a:pt x="120" y="3"/>
                    <a:pt x="120" y="3"/>
                  </a:cubicBezTo>
                  <a:cubicBezTo>
                    <a:pt x="123" y="1"/>
                    <a:pt x="127" y="0"/>
                    <a:pt x="130" y="3"/>
                  </a:cubicBezTo>
                  <a:cubicBezTo>
                    <a:pt x="133" y="5"/>
                    <a:pt x="133" y="10"/>
                    <a:pt x="130" y="12"/>
                  </a:cubicBezTo>
                  <a:cubicBezTo>
                    <a:pt x="12" y="144"/>
                    <a:pt x="12" y="144"/>
                    <a:pt x="12" y="144"/>
                  </a:cubicBezTo>
                  <a:cubicBezTo>
                    <a:pt x="10" y="147"/>
                    <a:pt x="6" y="147"/>
                    <a:pt x="3" y="145"/>
                  </a:cubicBezTo>
                  <a:cubicBezTo>
                    <a:pt x="0" y="142"/>
                    <a:pt x="0" y="138"/>
                    <a:pt x="2" y="1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id="{50D35CF6-C889-2608-0B2E-022DA506BF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9068" y="3662360"/>
              <a:ext cx="547688" cy="214313"/>
            </a:xfrm>
            <a:custGeom>
              <a:avLst/>
              <a:gdLst>
                <a:gd name="T0" fmla="*/ 294 w 294"/>
                <a:gd name="T1" fmla="*/ 0 h 115"/>
                <a:gd name="T2" fmla="*/ 240 w 294"/>
                <a:gd name="T3" fmla="*/ 115 h 115"/>
                <a:gd name="T4" fmla="*/ 238 w 294"/>
                <a:gd name="T5" fmla="*/ 90 h 115"/>
                <a:gd name="T6" fmla="*/ 250 w 294"/>
                <a:gd name="T7" fmla="*/ 51 h 115"/>
                <a:gd name="T8" fmla="*/ 243 w 294"/>
                <a:gd name="T9" fmla="*/ 11 h 115"/>
                <a:gd name="T10" fmla="*/ 238 w 294"/>
                <a:gd name="T11" fmla="*/ 0 h 115"/>
                <a:gd name="T12" fmla="*/ 238 w 294"/>
                <a:gd name="T13" fmla="*/ 0 h 115"/>
                <a:gd name="T14" fmla="*/ 229 w 294"/>
                <a:gd name="T15" fmla="*/ 22 h 115"/>
                <a:gd name="T16" fmla="*/ 223 w 294"/>
                <a:gd name="T17" fmla="*/ 79 h 115"/>
                <a:gd name="T18" fmla="*/ 238 w 294"/>
                <a:gd name="T19" fmla="*/ 90 h 115"/>
                <a:gd name="T20" fmla="*/ 193 w 294"/>
                <a:gd name="T21" fmla="*/ 115 h 115"/>
                <a:gd name="T22" fmla="*/ 202 w 294"/>
                <a:gd name="T23" fmla="*/ 79 h 115"/>
                <a:gd name="T24" fmla="*/ 207 w 294"/>
                <a:gd name="T25" fmla="*/ 22 h 115"/>
                <a:gd name="T26" fmla="*/ 193 w 294"/>
                <a:gd name="T27" fmla="*/ 11 h 115"/>
                <a:gd name="T28" fmla="*/ 147 w 294"/>
                <a:gd name="T29" fmla="*/ 0 h 115"/>
                <a:gd name="T30" fmla="*/ 193 w 294"/>
                <a:gd name="T31" fmla="*/ 11 h 115"/>
                <a:gd name="T32" fmla="*/ 180 w 294"/>
                <a:gd name="T33" fmla="*/ 51 h 115"/>
                <a:gd name="T34" fmla="*/ 190 w 294"/>
                <a:gd name="T35" fmla="*/ 91 h 115"/>
                <a:gd name="T36" fmla="*/ 193 w 294"/>
                <a:gd name="T37" fmla="*/ 115 h 115"/>
                <a:gd name="T38" fmla="*/ 147 w 294"/>
                <a:gd name="T39" fmla="*/ 91 h 115"/>
                <a:gd name="T40" fmla="*/ 159 w 294"/>
                <a:gd name="T41" fmla="*/ 51 h 115"/>
                <a:gd name="T42" fmla="*/ 147 w 294"/>
                <a:gd name="T43" fmla="*/ 11 h 115"/>
                <a:gd name="T44" fmla="*/ 101 w 294"/>
                <a:gd name="T45" fmla="*/ 0 h 115"/>
                <a:gd name="T46" fmla="*/ 147 w 294"/>
                <a:gd name="T47" fmla="*/ 11 h 115"/>
                <a:gd name="T48" fmla="*/ 135 w 294"/>
                <a:gd name="T49" fmla="*/ 51 h 115"/>
                <a:gd name="T50" fmla="*/ 147 w 294"/>
                <a:gd name="T51" fmla="*/ 91 h 115"/>
                <a:gd name="T52" fmla="*/ 147 w 294"/>
                <a:gd name="T53" fmla="*/ 115 h 115"/>
                <a:gd name="T54" fmla="*/ 101 w 294"/>
                <a:gd name="T55" fmla="*/ 91 h 115"/>
                <a:gd name="T56" fmla="*/ 114 w 294"/>
                <a:gd name="T57" fmla="*/ 79 h 115"/>
                <a:gd name="T58" fmla="*/ 112 w 294"/>
                <a:gd name="T59" fmla="*/ 22 h 115"/>
                <a:gd name="T60" fmla="*/ 101 w 294"/>
                <a:gd name="T61" fmla="*/ 0 h 115"/>
                <a:gd name="T62" fmla="*/ 101 w 294"/>
                <a:gd name="T63" fmla="*/ 0 h 115"/>
                <a:gd name="T64" fmla="*/ 99 w 294"/>
                <a:gd name="T65" fmla="*/ 11 h 115"/>
                <a:gd name="T66" fmla="*/ 89 w 294"/>
                <a:gd name="T67" fmla="*/ 51 h 115"/>
                <a:gd name="T68" fmla="*/ 101 w 294"/>
                <a:gd name="T69" fmla="*/ 91 h 115"/>
                <a:gd name="T70" fmla="*/ 55 w 294"/>
                <a:gd name="T71" fmla="*/ 115 h 115"/>
                <a:gd name="T72" fmla="*/ 60 w 294"/>
                <a:gd name="T73" fmla="*/ 91 h 115"/>
                <a:gd name="T74" fmla="*/ 68 w 294"/>
                <a:gd name="T75" fmla="*/ 51 h 115"/>
                <a:gd name="T76" fmla="*/ 55 w 294"/>
                <a:gd name="T77" fmla="*/ 11 h 115"/>
                <a:gd name="T78" fmla="*/ 54 w 294"/>
                <a:gd name="T79" fmla="*/ 115 h 115"/>
                <a:gd name="T80" fmla="*/ 0 w 294"/>
                <a:gd name="T81" fmla="*/ 0 h 115"/>
                <a:gd name="T82" fmla="*/ 55 w 294"/>
                <a:gd name="T83" fmla="*/ 11 h 115"/>
                <a:gd name="T84" fmla="*/ 40 w 294"/>
                <a:gd name="T85" fmla="*/ 22 h 115"/>
                <a:gd name="T86" fmla="*/ 47 w 294"/>
                <a:gd name="T87" fmla="*/ 79 h 115"/>
                <a:gd name="T88" fmla="*/ 55 w 294"/>
                <a:gd name="T89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4" h="115">
                  <a:moveTo>
                    <a:pt x="238" y="0"/>
                  </a:moveTo>
                  <a:cubicBezTo>
                    <a:pt x="294" y="0"/>
                    <a:pt x="294" y="0"/>
                    <a:pt x="294" y="0"/>
                  </a:cubicBezTo>
                  <a:cubicBezTo>
                    <a:pt x="279" y="83"/>
                    <a:pt x="279" y="83"/>
                    <a:pt x="279" y="83"/>
                  </a:cubicBezTo>
                  <a:cubicBezTo>
                    <a:pt x="276" y="101"/>
                    <a:pt x="267" y="115"/>
                    <a:pt x="240" y="115"/>
                  </a:cubicBezTo>
                  <a:cubicBezTo>
                    <a:pt x="238" y="115"/>
                    <a:pt x="238" y="115"/>
                    <a:pt x="238" y="115"/>
                  </a:cubicBezTo>
                  <a:cubicBezTo>
                    <a:pt x="238" y="90"/>
                    <a:pt x="238" y="90"/>
                    <a:pt x="238" y="90"/>
                  </a:cubicBezTo>
                  <a:cubicBezTo>
                    <a:pt x="242" y="88"/>
                    <a:pt x="245" y="84"/>
                    <a:pt x="246" y="79"/>
                  </a:cubicBezTo>
                  <a:cubicBezTo>
                    <a:pt x="247" y="70"/>
                    <a:pt x="249" y="60"/>
                    <a:pt x="250" y="51"/>
                  </a:cubicBezTo>
                  <a:cubicBezTo>
                    <a:pt x="251" y="41"/>
                    <a:pt x="253" y="32"/>
                    <a:pt x="254" y="22"/>
                  </a:cubicBezTo>
                  <a:cubicBezTo>
                    <a:pt x="255" y="16"/>
                    <a:pt x="250" y="11"/>
                    <a:pt x="243" y="11"/>
                  </a:cubicBezTo>
                  <a:cubicBezTo>
                    <a:pt x="241" y="11"/>
                    <a:pt x="240" y="11"/>
                    <a:pt x="238" y="11"/>
                  </a:cubicBezTo>
                  <a:lnTo>
                    <a:pt x="238" y="0"/>
                  </a:lnTo>
                  <a:close/>
                  <a:moveTo>
                    <a:pt x="193" y="0"/>
                  </a:moveTo>
                  <a:cubicBezTo>
                    <a:pt x="238" y="0"/>
                    <a:pt x="238" y="0"/>
                    <a:pt x="238" y="0"/>
                  </a:cubicBezTo>
                  <a:cubicBezTo>
                    <a:pt x="238" y="11"/>
                    <a:pt x="238" y="11"/>
                    <a:pt x="238" y="11"/>
                  </a:cubicBezTo>
                  <a:cubicBezTo>
                    <a:pt x="233" y="13"/>
                    <a:pt x="229" y="17"/>
                    <a:pt x="229" y="22"/>
                  </a:cubicBezTo>
                  <a:cubicBezTo>
                    <a:pt x="228" y="32"/>
                    <a:pt x="227" y="41"/>
                    <a:pt x="226" y="51"/>
                  </a:cubicBezTo>
                  <a:cubicBezTo>
                    <a:pt x="225" y="60"/>
                    <a:pt x="224" y="70"/>
                    <a:pt x="223" y="79"/>
                  </a:cubicBezTo>
                  <a:cubicBezTo>
                    <a:pt x="222" y="86"/>
                    <a:pt x="227" y="91"/>
                    <a:pt x="233" y="91"/>
                  </a:cubicBezTo>
                  <a:cubicBezTo>
                    <a:pt x="235" y="91"/>
                    <a:pt x="237" y="91"/>
                    <a:pt x="238" y="90"/>
                  </a:cubicBezTo>
                  <a:cubicBezTo>
                    <a:pt x="238" y="115"/>
                    <a:pt x="238" y="115"/>
                    <a:pt x="238" y="115"/>
                  </a:cubicBezTo>
                  <a:cubicBezTo>
                    <a:pt x="193" y="115"/>
                    <a:pt x="193" y="115"/>
                    <a:pt x="193" y="115"/>
                  </a:cubicBezTo>
                  <a:cubicBezTo>
                    <a:pt x="193" y="91"/>
                    <a:pt x="193" y="91"/>
                    <a:pt x="193" y="91"/>
                  </a:cubicBezTo>
                  <a:cubicBezTo>
                    <a:pt x="198" y="89"/>
                    <a:pt x="202" y="85"/>
                    <a:pt x="202" y="79"/>
                  </a:cubicBezTo>
                  <a:cubicBezTo>
                    <a:pt x="203" y="70"/>
                    <a:pt x="204" y="60"/>
                    <a:pt x="204" y="51"/>
                  </a:cubicBezTo>
                  <a:cubicBezTo>
                    <a:pt x="205" y="41"/>
                    <a:pt x="206" y="32"/>
                    <a:pt x="207" y="22"/>
                  </a:cubicBezTo>
                  <a:cubicBezTo>
                    <a:pt x="207" y="16"/>
                    <a:pt x="202" y="11"/>
                    <a:pt x="195" y="11"/>
                  </a:cubicBezTo>
                  <a:cubicBezTo>
                    <a:pt x="194" y="11"/>
                    <a:pt x="193" y="11"/>
                    <a:pt x="193" y="11"/>
                  </a:cubicBezTo>
                  <a:lnTo>
                    <a:pt x="193" y="0"/>
                  </a:lnTo>
                  <a:close/>
                  <a:moveTo>
                    <a:pt x="147" y="0"/>
                  </a:moveTo>
                  <a:cubicBezTo>
                    <a:pt x="193" y="0"/>
                    <a:pt x="193" y="0"/>
                    <a:pt x="193" y="0"/>
                  </a:cubicBezTo>
                  <a:cubicBezTo>
                    <a:pt x="193" y="11"/>
                    <a:pt x="193" y="11"/>
                    <a:pt x="193" y="11"/>
                  </a:cubicBezTo>
                  <a:cubicBezTo>
                    <a:pt x="187" y="12"/>
                    <a:pt x="182" y="16"/>
                    <a:pt x="182" y="22"/>
                  </a:cubicBezTo>
                  <a:cubicBezTo>
                    <a:pt x="181" y="32"/>
                    <a:pt x="181" y="41"/>
                    <a:pt x="180" y="51"/>
                  </a:cubicBezTo>
                  <a:cubicBezTo>
                    <a:pt x="180" y="60"/>
                    <a:pt x="179" y="70"/>
                    <a:pt x="179" y="79"/>
                  </a:cubicBezTo>
                  <a:cubicBezTo>
                    <a:pt x="179" y="86"/>
                    <a:pt x="184" y="91"/>
                    <a:pt x="190" y="91"/>
                  </a:cubicBezTo>
                  <a:cubicBezTo>
                    <a:pt x="191" y="91"/>
                    <a:pt x="192" y="91"/>
                    <a:pt x="193" y="91"/>
                  </a:cubicBezTo>
                  <a:cubicBezTo>
                    <a:pt x="193" y="115"/>
                    <a:pt x="193" y="115"/>
                    <a:pt x="193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91"/>
                    <a:pt x="147" y="91"/>
                    <a:pt x="147" y="91"/>
                  </a:cubicBezTo>
                  <a:cubicBezTo>
                    <a:pt x="153" y="91"/>
                    <a:pt x="158" y="86"/>
                    <a:pt x="158" y="79"/>
                  </a:cubicBezTo>
                  <a:cubicBezTo>
                    <a:pt x="158" y="70"/>
                    <a:pt x="159" y="60"/>
                    <a:pt x="159" y="51"/>
                  </a:cubicBezTo>
                  <a:cubicBezTo>
                    <a:pt x="159" y="41"/>
                    <a:pt x="159" y="32"/>
                    <a:pt x="159" y="22"/>
                  </a:cubicBezTo>
                  <a:cubicBezTo>
                    <a:pt x="159" y="16"/>
                    <a:pt x="154" y="11"/>
                    <a:pt x="147" y="11"/>
                  </a:cubicBezTo>
                  <a:lnTo>
                    <a:pt x="147" y="0"/>
                  </a:lnTo>
                  <a:close/>
                  <a:moveTo>
                    <a:pt x="101" y="0"/>
                  </a:moveTo>
                  <a:cubicBezTo>
                    <a:pt x="147" y="0"/>
                    <a:pt x="147" y="0"/>
                    <a:pt x="147" y="0"/>
                  </a:cubicBezTo>
                  <a:cubicBezTo>
                    <a:pt x="147" y="11"/>
                    <a:pt x="147" y="11"/>
                    <a:pt x="147" y="11"/>
                  </a:cubicBezTo>
                  <a:cubicBezTo>
                    <a:pt x="140" y="11"/>
                    <a:pt x="134" y="16"/>
                    <a:pt x="134" y="22"/>
                  </a:cubicBezTo>
                  <a:cubicBezTo>
                    <a:pt x="134" y="32"/>
                    <a:pt x="135" y="41"/>
                    <a:pt x="135" y="51"/>
                  </a:cubicBezTo>
                  <a:cubicBezTo>
                    <a:pt x="135" y="60"/>
                    <a:pt x="135" y="70"/>
                    <a:pt x="135" y="79"/>
                  </a:cubicBezTo>
                  <a:cubicBezTo>
                    <a:pt x="135" y="86"/>
                    <a:pt x="141" y="91"/>
                    <a:pt x="147" y="91"/>
                  </a:cubicBezTo>
                  <a:cubicBezTo>
                    <a:pt x="147" y="91"/>
                    <a:pt x="147" y="91"/>
                    <a:pt x="147" y="91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01" y="115"/>
                    <a:pt x="101" y="115"/>
                    <a:pt x="101" y="115"/>
                  </a:cubicBezTo>
                  <a:cubicBezTo>
                    <a:pt x="101" y="91"/>
                    <a:pt x="101" y="91"/>
                    <a:pt x="101" y="91"/>
                  </a:cubicBezTo>
                  <a:cubicBezTo>
                    <a:pt x="102" y="91"/>
                    <a:pt x="103" y="91"/>
                    <a:pt x="104" y="91"/>
                  </a:cubicBezTo>
                  <a:cubicBezTo>
                    <a:pt x="110" y="91"/>
                    <a:pt x="115" y="86"/>
                    <a:pt x="114" y="79"/>
                  </a:cubicBezTo>
                  <a:cubicBezTo>
                    <a:pt x="114" y="70"/>
                    <a:pt x="114" y="60"/>
                    <a:pt x="113" y="51"/>
                  </a:cubicBezTo>
                  <a:cubicBezTo>
                    <a:pt x="113" y="41"/>
                    <a:pt x="112" y="32"/>
                    <a:pt x="112" y="22"/>
                  </a:cubicBezTo>
                  <a:cubicBezTo>
                    <a:pt x="112" y="16"/>
                    <a:pt x="107" y="12"/>
                    <a:pt x="101" y="11"/>
                  </a:cubicBezTo>
                  <a:lnTo>
                    <a:pt x="101" y="0"/>
                  </a:lnTo>
                  <a:close/>
                  <a:moveTo>
                    <a:pt x="55" y="0"/>
                  </a:moveTo>
                  <a:cubicBezTo>
                    <a:pt x="101" y="0"/>
                    <a:pt x="101" y="0"/>
                    <a:pt x="101" y="0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11"/>
                    <a:pt x="99" y="11"/>
                    <a:pt x="99" y="11"/>
                  </a:cubicBezTo>
                  <a:cubicBezTo>
                    <a:pt x="92" y="11"/>
                    <a:pt x="86" y="16"/>
                    <a:pt x="87" y="22"/>
                  </a:cubicBezTo>
                  <a:cubicBezTo>
                    <a:pt x="88" y="32"/>
                    <a:pt x="88" y="41"/>
                    <a:pt x="89" y="51"/>
                  </a:cubicBezTo>
                  <a:cubicBezTo>
                    <a:pt x="90" y="60"/>
                    <a:pt x="91" y="70"/>
                    <a:pt x="91" y="79"/>
                  </a:cubicBezTo>
                  <a:cubicBezTo>
                    <a:pt x="92" y="85"/>
                    <a:pt x="96" y="89"/>
                    <a:pt x="101" y="91"/>
                  </a:cubicBezTo>
                  <a:cubicBezTo>
                    <a:pt x="101" y="115"/>
                    <a:pt x="101" y="115"/>
                    <a:pt x="101" y="115"/>
                  </a:cubicBezTo>
                  <a:cubicBezTo>
                    <a:pt x="55" y="115"/>
                    <a:pt x="55" y="115"/>
                    <a:pt x="55" y="115"/>
                  </a:cubicBezTo>
                  <a:cubicBezTo>
                    <a:pt x="55" y="90"/>
                    <a:pt x="55" y="90"/>
                    <a:pt x="55" y="90"/>
                  </a:cubicBezTo>
                  <a:cubicBezTo>
                    <a:pt x="57" y="91"/>
                    <a:pt x="59" y="91"/>
                    <a:pt x="60" y="91"/>
                  </a:cubicBezTo>
                  <a:cubicBezTo>
                    <a:pt x="67" y="91"/>
                    <a:pt x="71" y="86"/>
                    <a:pt x="71" y="79"/>
                  </a:cubicBezTo>
                  <a:cubicBezTo>
                    <a:pt x="70" y="70"/>
                    <a:pt x="69" y="60"/>
                    <a:pt x="68" y="51"/>
                  </a:cubicBezTo>
                  <a:cubicBezTo>
                    <a:pt x="67" y="41"/>
                    <a:pt x="65" y="32"/>
                    <a:pt x="65" y="22"/>
                  </a:cubicBezTo>
                  <a:cubicBezTo>
                    <a:pt x="64" y="17"/>
                    <a:pt x="60" y="13"/>
                    <a:pt x="55" y="11"/>
                  </a:cubicBezTo>
                  <a:lnTo>
                    <a:pt x="55" y="0"/>
                  </a:lnTo>
                  <a:close/>
                  <a:moveTo>
                    <a:pt x="54" y="115"/>
                  </a:moveTo>
                  <a:cubicBezTo>
                    <a:pt x="26" y="115"/>
                    <a:pt x="17" y="101"/>
                    <a:pt x="14" y="8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4" y="11"/>
                    <a:pt x="52" y="11"/>
                    <a:pt x="51" y="11"/>
                  </a:cubicBezTo>
                  <a:cubicBezTo>
                    <a:pt x="44" y="11"/>
                    <a:pt x="39" y="16"/>
                    <a:pt x="40" y="22"/>
                  </a:cubicBezTo>
                  <a:cubicBezTo>
                    <a:pt x="41" y="32"/>
                    <a:pt x="42" y="41"/>
                    <a:pt x="44" y="51"/>
                  </a:cubicBezTo>
                  <a:cubicBezTo>
                    <a:pt x="45" y="60"/>
                    <a:pt x="46" y="70"/>
                    <a:pt x="47" y="79"/>
                  </a:cubicBezTo>
                  <a:cubicBezTo>
                    <a:pt x="48" y="84"/>
                    <a:pt x="51" y="88"/>
                    <a:pt x="55" y="90"/>
                  </a:cubicBezTo>
                  <a:cubicBezTo>
                    <a:pt x="55" y="115"/>
                    <a:pt x="55" y="115"/>
                    <a:pt x="55" y="115"/>
                  </a:cubicBezTo>
                  <a:lnTo>
                    <a:pt x="54" y="1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20" name="Freeform 39">
              <a:extLst>
                <a:ext uri="{FF2B5EF4-FFF2-40B4-BE49-F238E27FC236}">
                  <a16:creationId xmlns:a16="http://schemas.microsoft.com/office/drawing/2014/main" id="{FA78A3BA-9A62-5940-5406-D7FAEB474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5317" y="1984374"/>
              <a:ext cx="2135188" cy="752475"/>
            </a:xfrm>
            <a:custGeom>
              <a:avLst/>
              <a:gdLst>
                <a:gd name="T0" fmla="*/ 1047 w 1146"/>
                <a:gd name="T1" fmla="*/ 0 h 404"/>
                <a:gd name="T2" fmla="*/ 818 w 1146"/>
                <a:gd name="T3" fmla="*/ 0 h 404"/>
                <a:gd name="T4" fmla="*/ 796 w 1146"/>
                <a:gd name="T5" fmla="*/ 19 h 404"/>
                <a:gd name="T6" fmla="*/ 350 w 1146"/>
                <a:gd name="T7" fmla="*/ 19 h 404"/>
                <a:gd name="T8" fmla="*/ 328 w 1146"/>
                <a:gd name="T9" fmla="*/ 0 h 404"/>
                <a:gd name="T10" fmla="*/ 98 w 1146"/>
                <a:gd name="T11" fmla="*/ 0 h 404"/>
                <a:gd name="T12" fmla="*/ 0 w 1146"/>
                <a:gd name="T13" fmla="*/ 210 h 404"/>
                <a:gd name="T14" fmla="*/ 0 w 1146"/>
                <a:gd name="T15" fmla="*/ 402 h 404"/>
                <a:gd name="T16" fmla="*/ 37 w 1146"/>
                <a:gd name="T17" fmla="*/ 308 h 404"/>
                <a:gd name="T18" fmla="*/ 77 w 1146"/>
                <a:gd name="T19" fmla="*/ 404 h 404"/>
                <a:gd name="T20" fmla="*/ 77 w 1146"/>
                <a:gd name="T21" fmla="*/ 133 h 404"/>
                <a:gd name="T22" fmla="*/ 77 w 1146"/>
                <a:gd name="T23" fmla="*/ 133 h 404"/>
                <a:gd name="T24" fmla="*/ 1069 w 1146"/>
                <a:gd name="T25" fmla="*/ 133 h 404"/>
                <a:gd name="T26" fmla="*/ 1069 w 1146"/>
                <a:gd name="T27" fmla="*/ 243 h 404"/>
                <a:gd name="T28" fmla="*/ 1069 w 1146"/>
                <a:gd name="T29" fmla="*/ 404 h 404"/>
                <a:gd name="T30" fmla="*/ 1109 w 1146"/>
                <a:gd name="T31" fmla="*/ 308 h 404"/>
                <a:gd name="T32" fmla="*/ 1146 w 1146"/>
                <a:gd name="T33" fmla="*/ 402 h 404"/>
                <a:gd name="T34" fmla="*/ 1146 w 1146"/>
                <a:gd name="T35" fmla="*/ 210 h 404"/>
                <a:gd name="T36" fmla="*/ 1047 w 1146"/>
                <a:gd name="T37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6" h="404">
                  <a:moveTo>
                    <a:pt x="1047" y="0"/>
                  </a:moveTo>
                  <a:cubicBezTo>
                    <a:pt x="818" y="0"/>
                    <a:pt x="818" y="0"/>
                    <a:pt x="818" y="0"/>
                  </a:cubicBezTo>
                  <a:cubicBezTo>
                    <a:pt x="816" y="10"/>
                    <a:pt x="807" y="19"/>
                    <a:pt x="796" y="19"/>
                  </a:cubicBezTo>
                  <a:cubicBezTo>
                    <a:pt x="350" y="19"/>
                    <a:pt x="350" y="19"/>
                    <a:pt x="350" y="19"/>
                  </a:cubicBezTo>
                  <a:cubicBezTo>
                    <a:pt x="339" y="19"/>
                    <a:pt x="329" y="10"/>
                    <a:pt x="328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39" y="47"/>
                    <a:pt x="0" y="123"/>
                    <a:pt x="0" y="210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23" y="379"/>
                    <a:pt x="37" y="345"/>
                    <a:pt x="37" y="308"/>
                  </a:cubicBezTo>
                  <a:cubicBezTo>
                    <a:pt x="37" y="347"/>
                    <a:pt x="53" y="381"/>
                    <a:pt x="77" y="404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1069" y="133"/>
                    <a:pt x="1069" y="133"/>
                    <a:pt x="1069" y="133"/>
                  </a:cubicBezTo>
                  <a:cubicBezTo>
                    <a:pt x="1069" y="243"/>
                    <a:pt x="1069" y="243"/>
                    <a:pt x="1069" y="243"/>
                  </a:cubicBezTo>
                  <a:cubicBezTo>
                    <a:pt x="1069" y="404"/>
                    <a:pt x="1069" y="404"/>
                    <a:pt x="1069" y="404"/>
                  </a:cubicBezTo>
                  <a:cubicBezTo>
                    <a:pt x="1093" y="382"/>
                    <a:pt x="1109" y="347"/>
                    <a:pt x="1109" y="308"/>
                  </a:cubicBezTo>
                  <a:cubicBezTo>
                    <a:pt x="1109" y="345"/>
                    <a:pt x="1123" y="379"/>
                    <a:pt x="1146" y="402"/>
                  </a:cubicBezTo>
                  <a:cubicBezTo>
                    <a:pt x="1146" y="210"/>
                    <a:pt x="1146" y="210"/>
                    <a:pt x="1146" y="210"/>
                  </a:cubicBezTo>
                  <a:cubicBezTo>
                    <a:pt x="1146" y="123"/>
                    <a:pt x="1107" y="47"/>
                    <a:pt x="1047" y="0"/>
                  </a:cubicBezTo>
                </a:path>
              </a:pathLst>
            </a:custGeom>
            <a:solidFill>
              <a:schemeClr val="tx1">
                <a:lumMod val="65000"/>
                <a:lumOff val="35000"/>
                <a:alpha val="4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21" name="Freeform 41">
              <a:extLst>
                <a:ext uri="{FF2B5EF4-FFF2-40B4-BE49-F238E27FC236}">
                  <a16:creationId xmlns:a16="http://schemas.microsoft.com/office/drawing/2014/main" id="{DD353383-C944-ACBB-D181-87FAFD764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6505" y="1984374"/>
              <a:ext cx="912812" cy="36512"/>
            </a:xfrm>
            <a:custGeom>
              <a:avLst/>
              <a:gdLst>
                <a:gd name="T0" fmla="*/ 490 w 490"/>
                <a:gd name="T1" fmla="*/ 0 h 19"/>
                <a:gd name="T2" fmla="*/ 0 w 490"/>
                <a:gd name="T3" fmla="*/ 0 h 19"/>
                <a:gd name="T4" fmla="*/ 22 w 490"/>
                <a:gd name="T5" fmla="*/ 19 h 19"/>
                <a:gd name="T6" fmla="*/ 468 w 490"/>
                <a:gd name="T7" fmla="*/ 19 h 19"/>
                <a:gd name="T8" fmla="*/ 490 w 490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19">
                  <a:moveTo>
                    <a:pt x="49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0"/>
                    <a:pt x="11" y="19"/>
                    <a:pt x="22" y="19"/>
                  </a:cubicBezTo>
                  <a:cubicBezTo>
                    <a:pt x="468" y="19"/>
                    <a:pt x="468" y="19"/>
                    <a:pt x="468" y="19"/>
                  </a:cubicBezTo>
                  <a:cubicBezTo>
                    <a:pt x="479" y="19"/>
                    <a:pt x="488" y="10"/>
                    <a:pt x="490" y="0"/>
                  </a:cubicBezTo>
                </a:path>
              </a:pathLst>
            </a:custGeom>
            <a:solidFill>
              <a:srgbClr val="4677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22" name="Freeform 43">
              <a:extLst>
                <a:ext uri="{FF2B5EF4-FFF2-40B4-BE49-F238E27FC236}">
                  <a16:creationId xmlns:a16="http://schemas.microsoft.com/office/drawing/2014/main" id="{E7A76CBE-25C5-3924-5780-61186D913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9780" y="2232024"/>
              <a:ext cx="1846263" cy="204788"/>
            </a:xfrm>
            <a:custGeom>
              <a:avLst/>
              <a:gdLst>
                <a:gd name="T0" fmla="*/ 1163 w 1163"/>
                <a:gd name="T1" fmla="*/ 0 h 129"/>
                <a:gd name="T2" fmla="*/ 0 w 1163"/>
                <a:gd name="T3" fmla="*/ 0 h 129"/>
                <a:gd name="T4" fmla="*/ 0 w 1163"/>
                <a:gd name="T5" fmla="*/ 0 h 129"/>
                <a:gd name="T6" fmla="*/ 0 w 1163"/>
                <a:gd name="T7" fmla="*/ 129 h 129"/>
                <a:gd name="T8" fmla="*/ 1163 w 1163"/>
                <a:gd name="T9" fmla="*/ 129 h 129"/>
                <a:gd name="T10" fmla="*/ 1163 w 1163"/>
                <a:gd name="T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3" h="129">
                  <a:moveTo>
                    <a:pt x="116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163" y="129"/>
                  </a:lnTo>
                  <a:lnTo>
                    <a:pt x="116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grpSp>
        <p:nvGrpSpPr>
          <p:cNvPr id="24" name="Group 12">
            <a:extLst>
              <a:ext uri="{FF2B5EF4-FFF2-40B4-BE49-F238E27FC236}">
                <a16:creationId xmlns:a16="http://schemas.microsoft.com/office/drawing/2014/main" id="{5330E590-A95A-D94C-63FB-823675D9A917}"/>
              </a:ext>
            </a:extLst>
          </p:cNvPr>
          <p:cNvGrpSpPr/>
          <p:nvPr/>
        </p:nvGrpSpPr>
        <p:grpSpPr>
          <a:xfrm>
            <a:off x="6158972" y="1501035"/>
            <a:ext cx="2472796" cy="4945595"/>
            <a:chOff x="8201029" y="1779587"/>
            <a:chExt cx="2162176" cy="4324347"/>
          </a:xfrm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5B588E76-3EB6-AD7F-C265-DA726122C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1029" y="1779587"/>
              <a:ext cx="2162176" cy="4324347"/>
            </a:xfrm>
            <a:custGeom>
              <a:avLst/>
              <a:gdLst>
                <a:gd name="T0" fmla="*/ 237 w 1161"/>
                <a:gd name="T1" fmla="*/ 0 h 2322"/>
                <a:gd name="T2" fmla="*/ 924 w 1161"/>
                <a:gd name="T3" fmla="*/ 0 h 2322"/>
                <a:gd name="T4" fmla="*/ 1161 w 1161"/>
                <a:gd name="T5" fmla="*/ 237 h 2322"/>
                <a:gd name="T6" fmla="*/ 1161 w 1161"/>
                <a:gd name="T7" fmla="*/ 2085 h 2322"/>
                <a:gd name="T8" fmla="*/ 924 w 1161"/>
                <a:gd name="T9" fmla="*/ 2322 h 2322"/>
                <a:gd name="T10" fmla="*/ 237 w 1161"/>
                <a:gd name="T11" fmla="*/ 2322 h 2322"/>
                <a:gd name="T12" fmla="*/ 0 w 1161"/>
                <a:gd name="T13" fmla="*/ 2085 h 2322"/>
                <a:gd name="T14" fmla="*/ 0 w 1161"/>
                <a:gd name="T15" fmla="*/ 237 h 2322"/>
                <a:gd name="T16" fmla="*/ 237 w 1161"/>
                <a:gd name="T17" fmla="*/ 0 h 2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1" h="2322">
                  <a:moveTo>
                    <a:pt x="237" y="0"/>
                  </a:moveTo>
                  <a:cubicBezTo>
                    <a:pt x="924" y="0"/>
                    <a:pt x="924" y="0"/>
                    <a:pt x="924" y="0"/>
                  </a:cubicBezTo>
                  <a:cubicBezTo>
                    <a:pt x="1054" y="0"/>
                    <a:pt x="1161" y="107"/>
                    <a:pt x="1161" y="237"/>
                  </a:cubicBezTo>
                  <a:cubicBezTo>
                    <a:pt x="1161" y="2085"/>
                    <a:pt x="1161" y="2085"/>
                    <a:pt x="1161" y="2085"/>
                  </a:cubicBezTo>
                  <a:cubicBezTo>
                    <a:pt x="1161" y="2216"/>
                    <a:pt x="1054" y="2322"/>
                    <a:pt x="924" y="2322"/>
                  </a:cubicBezTo>
                  <a:cubicBezTo>
                    <a:pt x="237" y="2322"/>
                    <a:pt x="237" y="2322"/>
                    <a:pt x="237" y="2322"/>
                  </a:cubicBezTo>
                  <a:cubicBezTo>
                    <a:pt x="106" y="2322"/>
                    <a:pt x="0" y="2216"/>
                    <a:pt x="0" y="2085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107"/>
                    <a:pt x="106" y="0"/>
                    <a:pt x="237" y="0"/>
                  </a:cubicBezTo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26" name="Rectangle 6">
              <a:extLst>
                <a:ext uri="{FF2B5EF4-FFF2-40B4-BE49-F238E27FC236}">
                  <a16:creationId xmlns:a16="http://schemas.microsoft.com/office/drawing/2014/main" id="{C1386308-CCFA-2952-C558-C68B77B8B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59780" y="2232024"/>
              <a:ext cx="1846263" cy="32718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27" name="Rectangle 7">
              <a:extLst>
                <a:ext uri="{FF2B5EF4-FFF2-40B4-BE49-F238E27FC236}">
                  <a16:creationId xmlns:a16="http://schemas.microsoft.com/office/drawing/2014/main" id="{A49D2E56-EF71-E8E9-AB46-7C045E6E7C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59780" y="2232024"/>
              <a:ext cx="1846263" cy="3271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C25CBAE4-FDC6-92FE-E076-18C3339D8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6505" y="1938336"/>
              <a:ext cx="912812" cy="82550"/>
            </a:xfrm>
            <a:custGeom>
              <a:avLst/>
              <a:gdLst>
                <a:gd name="T0" fmla="*/ 22 w 490"/>
                <a:gd name="T1" fmla="*/ 44 h 44"/>
                <a:gd name="T2" fmla="*/ 468 w 490"/>
                <a:gd name="T3" fmla="*/ 44 h 44"/>
                <a:gd name="T4" fmla="*/ 490 w 490"/>
                <a:gd name="T5" fmla="*/ 22 h 44"/>
                <a:gd name="T6" fmla="*/ 490 w 490"/>
                <a:gd name="T7" fmla="*/ 22 h 44"/>
                <a:gd name="T8" fmla="*/ 468 w 490"/>
                <a:gd name="T9" fmla="*/ 0 h 44"/>
                <a:gd name="T10" fmla="*/ 22 w 490"/>
                <a:gd name="T11" fmla="*/ 0 h 44"/>
                <a:gd name="T12" fmla="*/ 0 w 490"/>
                <a:gd name="T13" fmla="*/ 22 h 44"/>
                <a:gd name="T14" fmla="*/ 0 w 490"/>
                <a:gd name="T15" fmla="*/ 22 h 44"/>
                <a:gd name="T16" fmla="*/ 22 w 490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0" h="44">
                  <a:moveTo>
                    <a:pt x="22" y="44"/>
                  </a:moveTo>
                  <a:cubicBezTo>
                    <a:pt x="468" y="44"/>
                    <a:pt x="468" y="44"/>
                    <a:pt x="468" y="44"/>
                  </a:cubicBezTo>
                  <a:cubicBezTo>
                    <a:pt x="480" y="44"/>
                    <a:pt x="490" y="34"/>
                    <a:pt x="490" y="22"/>
                  </a:cubicBezTo>
                  <a:cubicBezTo>
                    <a:pt x="490" y="22"/>
                    <a:pt x="490" y="22"/>
                    <a:pt x="490" y="22"/>
                  </a:cubicBezTo>
                  <a:cubicBezTo>
                    <a:pt x="490" y="10"/>
                    <a:pt x="480" y="0"/>
                    <a:pt x="46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34"/>
                    <a:pt x="10" y="44"/>
                    <a:pt x="22" y="44"/>
                  </a:cubicBezTo>
                </a:path>
              </a:pathLst>
            </a:custGeom>
            <a:solidFill>
              <a:srgbClr val="589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29" name="Oval 9">
              <a:extLst>
                <a:ext uri="{FF2B5EF4-FFF2-40B4-BE49-F238E27FC236}">
                  <a16:creationId xmlns:a16="http://schemas.microsoft.com/office/drawing/2014/main" id="{69D7CE9E-79C5-51C5-C026-3DBB900069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5905" y="5634035"/>
              <a:ext cx="352425" cy="3508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30" name="Rectangle 11">
              <a:extLst>
                <a:ext uri="{FF2B5EF4-FFF2-40B4-BE49-F238E27FC236}">
                  <a16:creationId xmlns:a16="http://schemas.microsoft.com/office/drawing/2014/main" id="{3CC42C3F-338B-4D68-013B-726BE3B6A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59780" y="2232024"/>
              <a:ext cx="184626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31" name="Rectangle 13">
              <a:extLst>
                <a:ext uri="{FF2B5EF4-FFF2-40B4-BE49-F238E27FC236}">
                  <a16:creationId xmlns:a16="http://schemas.microsoft.com/office/drawing/2014/main" id="{4BBDE6B6-423F-1B2C-1B9C-842451F48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1581" y="2562224"/>
              <a:ext cx="982663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8E950550-D74A-B45D-6250-031651A7F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6981" y="3543298"/>
              <a:ext cx="60325" cy="120649"/>
            </a:xfrm>
            <a:custGeom>
              <a:avLst/>
              <a:gdLst>
                <a:gd name="T0" fmla="*/ 1 w 32"/>
                <a:gd name="T1" fmla="*/ 8 h 65"/>
                <a:gd name="T2" fmla="*/ 2 w 32"/>
                <a:gd name="T3" fmla="*/ 1 h 65"/>
                <a:gd name="T4" fmla="*/ 9 w 32"/>
                <a:gd name="T5" fmla="*/ 2 h 65"/>
                <a:gd name="T6" fmla="*/ 30 w 32"/>
                <a:gd name="T7" fmla="*/ 29 h 65"/>
                <a:gd name="T8" fmla="*/ 31 w 32"/>
                <a:gd name="T9" fmla="*/ 30 h 65"/>
                <a:gd name="T10" fmla="*/ 31 w 32"/>
                <a:gd name="T11" fmla="*/ 30 h 65"/>
                <a:gd name="T12" fmla="*/ 31 w 32"/>
                <a:gd name="T13" fmla="*/ 30 h 65"/>
                <a:gd name="T14" fmla="*/ 31 w 32"/>
                <a:gd name="T15" fmla="*/ 30 h 65"/>
                <a:gd name="T16" fmla="*/ 31 w 32"/>
                <a:gd name="T17" fmla="*/ 30 h 65"/>
                <a:gd name="T18" fmla="*/ 31 w 32"/>
                <a:gd name="T19" fmla="*/ 31 h 65"/>
                <a:gd name="T20" fmla="*/ 31 w 32"/>
                <a:gd name="T21" fmla="*/ 31 h 65"/>
                <a:gd name="T22" fmla="*/ 31 w 32"/>
                <a:gd name="T23" fmla="*/ 31 h 65"/>
                <a:gd name="T24" fmla="*/ 31 w 32"/>
                <a:gd name="T25" fmla="*/ 31 h 65"/>
                <a:gd name="T26" fmla="*/ 31 w 32"/>
                <a:gd name="T27" fmla="*/ 32 h 65"/>
                <a:gd name="T28" fmla="*/ 31 w 32"/>
                <a:gd name="T29" fmla="*/ 32 h 65"/>
                <a:gd name="T30" fmla="*/ 32 w 32"/>
                <a:gd name="T31" fmla="*/ 32 h 65"/>
                <a:gd name="T32" fmla="*/ 32 w 32"/>
                <a:gd name="T33" fmla="*/ 32 h 65"/>
                <a:gd name="T34" fmla="*/ 32 w 32"/>
                <a:gd name="T35" fmla="*/ 32 h 65"/>
                <a:gd name="T36" fmla="*/ 32 w 32"/>
                <a:gd name="T37" fmla="*/ 32 h 65"/>
                <a:gd name="T38" fmla="*/ 32 w 32"/>
                <a:gd name="T39" fmla="*/ 32 h 65"/>
                <a:gd name="T40" fmla="*/ 32 w 32"/>
                <a:gd name="T41" fmla="*/ 33 h 65"/>
                <a:gd name="T42" fmla="*/ 31 w 32"/>
                <a:gd name="T43" fmla="*/ 33 h 65"/>
                <a:gd name="T44" fmla="*/ 31 w 32"/>
                <a:gd name="T45" fmla="*/ 33 h 65"/>
                <a:gd name="T46" fmla="*/ 31 w 32"/>
                <a:gd name="T47" fmla="*/ 33 h 65"/>
                <a:gd name="T48" fmla="*/ 31 w 32"/>
                <a:gd name="T49" fmla="*/ 34 h 65"/>
                <a:gd name="T50" fmla="*/ 31 w 32"/>
                <a:gd name="T51" fmla="*/ 34 h 65"/>
                <a:gd name="T52" fmla="*/ 31 w 32"/>
                <a:gd name="T53" fmla="*/ 34 h 65"/>
                <a:gd name="T54" fmla="*/ 31 w 32"/>
                <a:gd name="T55" fmla="*/ 34 h 65"/>
                <a:gd name="T56" fmla="*/ 31 w 32"/>
                <a:gd name="T57" fmla="*/ 35 h 65"/>
                <a:gd name="T58" fmla="*/ 31 w 32"/>
                <a:gd name="T59" fmla="*/ 35 h 65"/>
                <a:gd name="T60" fmla="*/ 31 w 32"/>
                <a:gd name="T61" fmla="*/ 35 h 65"/>
                <a:gd name="T62" fmla="*/ 31 w 32"/>
                <a:gd name="T63" fmla="*/ 35 h 65"/>
                <a:gd name="T64" fmla="*/ 30 w 32"/>
                <a:gd name="T65" fmla="*/ 35 h 65"/>
                <a:gd name="T66" fmla="*/ 9 w 32"/>
                <a:gd name="T67" fmla="*/ 62 h 65"/>
                <a:gd name="T68" fmla="*/ 2 w 32"/>
                <a:gd name="T69" fmla="*/ 63 h 65"/>
                <a:gd name="T70" fmla="*/ 1 w 32"/>
                <a:gd name="T71" fmla="*/ 57 h 65"/>
                <a:gd name="T72" fmla="*/ 21 w 32"/>
                <a:gd name="T73" fmla="*/ 32 h 65"/>
                <a:gd name="T74" fmla="*/ 1 w 32"/>
                <a:gd name="T75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65">
                  <a:moveTo>
                    <a:pt x="1" y="8"/>
                  </a:moveTo>
                  <a:cubicBezTo>
                    <a:pt x="0" y="6"/>
                    <a:pt x="0" y="3"/>
                    <a:pt x="2" y="1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7" y="64"/>
                    <a:pt x="4" y="65"/>
                    <a:pt x="2" y="63"/>
                  </a:cubicBezTo>
                  <a:cubicBezTo>
                    <a:pt x="0" y="62"/>
                    <a:pt x="0" y="59"/>
                    <a:pt x="1" y="57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1" y="8"/>
                  </a:lnTo>
                  <a:close/>
                </a:path>
              </a:pathLst>
            </a:custGeom>
            <a:solidFill>
              <a:srgbClr val="DFEE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113CED4A-2CB0-F4A2-34FA-546997326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8518" y="3543298"/>
              <a:ext cx="60325" cy="120649"/>
            </a:xfrm>
            <a:custGeom>
              <a:avLst/>
              <a:gdLst>
                <a:gd name="T0" fmla="*/ 23 w 32"/>
                <a:gd name="T1" fmla="*/ 2 h 65"/>
                <a:gd name="T2" fmla="*/ 30 w 32"/>
                <a:gd name="T3" fmla="*/ 1 h 65"/>
                <a:gd name="T4" fmla="*/ 30 w 32"/>
                <a:gd name="T5" fmla="*/ 8 h 65"/>
                <a:gd name="T6" fmla="*/ 11 w 32"/>
                <a:gd name="T7" fmla="*/ 32 h 65"/>
                <a:gd name="T8" fmla="*/ 30 w 32"/>
                <a:gd name="T9" fmla="*/ 57 h 65"/>
                <a:gd name="T10" fmla="*/ 30 w 32"/>
                <a:gd name="T11" fmla="*/ 63 h 65"/>
                <a:gd name="T12" fmla="*/ 23 w 32"/>
                <a:gd name="T13" fmla="*/ 62 h 65"/>
                <a:gd name="T14" fmla="*/ 1 w 32"/>
                <a:gd name="T15" fmla="*/ 35 h 65"/>
                <a:gd name="T16" fmla="*/ 1 w 32"/>
                <a:gd name="T17" fmla="*/ 35 h 65"/>
                <a:gd name="T18" fmla="*/ 1 w 32"/>
                <a:gd name="T19" fmla="*/ 35 h 65"/>
                <a:gd name="T20" fmla="*/ 1 w 32"/>
                <a:gd name="T21" fmla="*/ 35 h 65"/>
                <a:gd name="T22" fmla="*/ 1 w 32"/>
                <a:gd name="T23" fmla="*/ 35 h 65"/>
                <a:gd name="T24" fmla="*/ 0 w 32"/>
                <a:gd name="T25" fmla="*/ 34 h 65"/>
                <a:gd name="T26" fmla="*/ 0 w 32"/>
                <a:gd name="T27" fmla="*/ 34 h 65"/>
                <a:gd name="T28" fmla="*/ 0 w 32"/>
                <a:gd name="T29" fmla="*/ 34 h 65"/>
                <a:gd name="T30" fmla="*/ 0 w 32"/>
                <a:gd name="T31" fmla="*/ 34 h 65"/>
                <a:gd name="T32" fmla="*/ 0 w 32"/>
                <a:gd name="T33" fmla="*/ 33 h 65"/>
                <a:gd name="T34" fmla="*/ 0 w 32"/>
                <a:gd name="T35" fmla="*/ 33 h 65"/>
                <a:gd name="T36" fmla="*/ 0 w 32"/>
                <a:gd name="T37" fmla="*/ 33 h 65"/>
                <a:gd name="T38" fmla="*/ 0 w 32"/>
                <a:gd name="T39" fmla="*/ 33 h 65"/>
                <a:gd name="T40" fmla="*/ 0 w 32"/>
                <a:gd name="T41" fmla="*/ 32 h 65"/>
                <a:gd name="T42" fmla="*/ 0 w 32"/>
                <a:gd name="T43" fmla="*/ 32 h 65"/>
                <a:gd name="T44" fmla="*/ 0 w 32"/>
                <a:gd name="T45" fmla="*/ 32 h 65"/>
                <a:gd name="T46" fmla="*/ 0 w 32"/>
                <a:gd name="T47" fmla="*/ 32 h 65"/>
                <a:gd name="T48" fmla="*/ 0 w 32"/>
                <a:gd name="T49" fmla="*/ 32 h 65"/>
                <a:gd name="T50" fmla="*/ 0 w 32"/>
                <a:gd name="T51" fmla="*/ 32 h 65"/>
                <a:gd name="T52" fmla="*/ 0 w 32"/>
                <a:gd name="T53" fmla="*/ 32 h 65"/>
                <a:gd name="T54" fmla="*/ 0 w 32"/>
                <a:gd name="T55" fmla="*/ 31 h 65"/>
                <a:gd name="T56" fmla="*/ 0 w 32"/>
                <a:gd name="T57" fmla="*/ 31 h 65"/>
                <a:gd name="T58" fmla="*/ 0 w 32"/>
                <a:gd name="T59" fmla="*/ 31 h 65"/>
                <a:gd name="T60" fmla="*/ 0 w 32"/>
                <a:gd name="T61" fmla="*/ 31 h 65"/>
                <a:gd name="T62" fmla="*/ 0 w 32"/>
                <a:gd name="T63" fmla="*/ 30 h 65"/>
                <a:gd name="T64" fmla="*/ 1 w 32"/>
                <a:gd name="T65" fmla="*/ 30 h 65"/>
                <a:gd name="T66" fmla="*/ 1 w 32"/>
                <a:gd name="T67" fmla="*/ 30 h 65"/>
                <a:gd name="T68" fmla="*/ 1 w 32"/>
                <a:gd name="T69" fmla="*/ 30 h 65"/>
                <a:gd name="T70" fmla="*/ 1 w 32"/>
                <a:gd name="T71" fmla="*/ 30 h 65"/>
                <a:gd name="T72" fmla="*/ 1 w 32"/>
                <a:gd name="T73" fmla="*/ 29 h 65"/>
                <a:gd name="T74" fmla="*/ 23 w 32"/>
                <a:gd name="T75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65">
                  <a:moveTo>
                    <a:pt x="23" y="2"/>
                  </a:moveTo>
                  <a:cubicBezTo>
                    <a:pt x="24" y="0"/>
                    <a:pt x="27" y="0"/>
                    <a:pt x="30" y="1"/>
                  </a:cubicBezTo>
                  <a:cubicBezTo>
                    <a:pt x="32" y="3"/>
                    <a:pt x="32" y="6"/>
                    <a:pt x="30" y="8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2" y="59"/>
                    <a:pt x="32" y="62"/>
                    <a:pt x="30" y="63"/>
                  </a:cubicBezTo>
                  <a:cubicBezTo>
                    <a:pt x="27" y="65"/>
                    <a:pt x="24" y="64"/>
                    <a:pt x="23" y="62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29"/>
                    <a:pt x="1" y="29"/>
                    <a:pt x="1" y="29"/>
                  </a:cubicBezTo>
                  <a:lnTo>
                    <a:pt x="23" y="2"/>
                  </a:lnTo>
                  <a:close/>
                </a:path>
              </a:pathLst>
            </a:custGeom>
            <a:solidFill>
              <a:srgbClr val="DFEE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341D1A32-E28E-FFFB-1EC9-07C939A991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0805" y="3571872"/>
              <a:ext cx="684212" cy="69851"/>
            </a:xfrm>
            <a:custGeom>
              <a:avLst/>
              <a:gdLst>
                <a:gd name="T0" fmla="*/ 321 w 368"/>
                <a:gd name="T1" fmla="*/ 38 h 38"/>
                <a:gd name="T2" fmla="*/ 333 w 368"/>
                <a:gd name="T3" fmla="*/ 38 h 38"/>
                <a:gd name="T4" fmla="*/ 333 w 368"/>
                <a:gd name="T5" fmla="*/ 0 h 38"/>
                <a:gd name="T6" fmla="*/ 321 w 368"/>
                <a:gd name="T7" fmla="*/ 0 h 38"/>
                <a:gd name="T8" fmla="*/ 321 w 368"/>
                <a:gd name="T9" fmla="*/ 3 h 38"/>
                <a:gd name="T10" fmla="*/ 337 w 368"/>
                <a:gd name="T11" fmla="*/ 19 h 38"/>
                <a:gd name="T12" fmla="*/ 321 w 368"/>
                <a:gd name="T13" fmla="*/ 34 h 38"/>
                <a:gd name="T14" fmla="*/ 321 w 368"/>
                <a:gd name="T15" fmla="*/ 38 h 38"/>
                <a:gd name="T16" fmla="*/ 46 w 368"/>
                <a:gd name="T17" fmla="*/ 38 h 38"/>
                <a:gd name="T18" fmla="*/ 321 w 368"/>
                <a:gd name="T19" fmla="*/ 38 h 38"/>
                <a:gd name="T20" fmla="*/ 321 w 368"/>
                <a:gd name="T21" fmla="*/ 34 h 38"/>
                <a:gd name="T22" fmla="*/ 305 w 368"/>
                <a:gd name="T23" fmla="*/ 19 h 38"/>
                <a:gd name="T24" fmla="*/ 321 w 368"/>
                <a:gd name="T25" fmla="*/ 3 h 38"/>
                <a:gd name="T26" fmla="*/ 321 w 368"/>
                <a:gd name="T27" fmla="*/ 0 h 38"/>
                <a:gd name="T28" fmla="*/ 46 w 368"/>
                <a:gd name="T29" fmla="*/ 0 h 38"/>
                <a:gd name="T30" fmla="*/ 46 w 368"/>
                <a:gd name="T31" fmla="*/ 3 h 38"/>
                <a:gd name="T32" fmla="*/ 46 w 368"/>
                <a:gd name="T33" fmla="*/ 3 h 38"/>
                <a:gd name="T34" fmla="*/ 62 w 368"/>
                <a:gd name="T35" fmla="*/ 19 h 38"/>
                <a:gd name="T36" fmla="*/ 46 w 368"/>
                <a:gd name="T37" fmla="*/ 34 h 38"/>
                <a:gd name="T38" fmla="*/ 46 w 368"/>
                <a:gd name="T39" fmla="*/ 34 h 38"/>
                <a:gd name="T40" fmla="*/ 46 w 368"/>
                <a:gd name="T41" fmla="*/ 38 h 38"/>
                <a:gd name="T42" fmla="*/ 35 w 368"/>
                <a:gd name="T43" fmla="*/ 38 h 38"/>
                <a:gd name="T44" fmla="*/ 46 w 368"/>
                <a:gd name="T45" fmla="*/ 38 h 38"/>
                <a:gd name="T46" fmla="*/ 46 w 368"/>
                <a:gd name="T47" fmla="*/ 34 h 38"/>
                <a:gd name="T48" fmla="*/ 30 w 368"/>
                <a:gd name="T49" fmla="*/ 19 h 38"/>
                <a:gd name="T50" fmla="*/ 46 w 368"/>
                <a:gd name="T51" fmla="*/ 3 h 38"/>
                <a:gd name="T52" fmla="*/ 46 w 368"/>
                <a:gd name="T53" fmla="*/ 0 h 38"/>
                <a:gd name="T54" fmla="*/ 35 w 368"/>
                <a:gd name="T55" fmla="*/ 0 h 38"/>
                <a:gd name="T56" fmla="*/ 35 w 368"/>
                <a:gd name="T5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38">
                  <a:moveTo>
                    <a:pt x="321" y="38"/>
                  </a:moveTo>
                  <a:cubicBezTo>
                    <a:pt x="333" y="38"/>
                    <a:pt x="333" y="38"/>
                    <a:pt x="333" y="38"/>
                  </a:cubicBezTo>
                  <a:cubicBezTo>
                    <a:pt x="366" y="38"/>
                    <a:pt x="368" y="0"/>
                    <a:pt x="333" y="0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321" y="3"/>
                    <a:pt x="321" y="3"/>
                    <a:pt x="321" y="3"/>
                  </a:cubicBezTo>
                  <a:cubicBezTo>
                    <a:pt x="330" y="3"/>
                    <a:pt x="337" y="10"/>
                    <a:pt x="337" y="19"/>
                  </a:cubicBezTo>
                  <a:cubicBezTo>
                    <a:pt x="337" y="27"/>
                    <a:pt x="330" y="34"/>
                    <a:pt x="321" y="34"/>
                  </a:cubicBezTo>
                  <a:lnTo>
                    <a:pt x="321" y="38"/>
                  </a:lnTo>
                  <a:close/>
                  <a:moveTo>
                    <a:pt x="46" y="38"/>
                  </a:moveTo>
                  <a:cubicBezTo>
                    <a:pt x="321" y="38"/>
                    <a:pt x="321" y="38"/>
                    <a:pt x="321" y="38"/>
                  </a:cubicBezTo>
                  <a:cubicBezTo>
                    <a:pt x="321" y="34"/>
                    <a:pt x="321" y="34"/>
                    <a:pt x="321" y="34"/>
                  </a:cubicBezTo>
                  <a:cubicBezTo>
                    <a:pt x="312" y="34"/>
                    <a:pt x="305" y="27"/>
                    <a:pt x="305" y="19"/>
                  </a:cubicBezTo>
                  <a:cubicBezTo>
                    <a:pt x="305" y="10"/>
                    <a:pt x="312" y="3"/>
                    <a:pt x="321" y="3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230" y="0"/>
                    <a:pt x="138" y="0"/>
                    <a:pt x="46" y="0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55" y="3"/>
                    <a:pt x="62" y="10"/>
                    <a:pt x="62" y="19"/>
                  </a:cubicBezTo>
                  <a:cubicBezTo>
                    <a:pt x="62" y="27"/>
                    <a:pt x="55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38"/>
                  </a:lnTo>
                  <a:close/>
                  <a:moveTo>
                    <a:pt x="35" y="38"/>
                  </a:moveTo>
                  <a:cubicBezTo>
                    <a:pt x="46" y="38"/>
                    <a:pt x="46" y="38"/>
                    <a:pt x="46" y="38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38" y="34"/>
                    <a:pt x="30" y="27"/>
                    <a:pt x="30" y="19"/>
                  </a:cubicBezTo>
                  <a:cubicBezTo>
                    <a:pt x="30" y="10"/>
                    <a:pt x="38" y="3"/>
                    <a:pt x="46" y="3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0" y="0"/>
                    <a:pt x="1" y="38"/>
                    <a:pt x="35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35" name="Oval 19">
              <a:extLst>
                <a:ext uri="{FF2B5EF4-FFF2-40B4-BE49-F238E27FC236}">
                  <a16:creationId xmlns:a16="http://schemas.microsoft.com/office/drawing/2014/main" id="{0FA5FBDD-7FB4-BFB6-06FF-EECE5E284D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1644" y="3330573"/>
              <a:ext cx="60325" cy="587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37B26528-80C1-9611-D289-C7B8CE194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3394" y="3367086"/>
              <a:ext cx="231775" cy="252413"/>
            </a:xfrm>
            <a:custGeom>
              <a:avLst/>
              <a:gdLst>
                <a:gd name="T0" fmla="*/ 121 w 124"/>
                <a:gd name="T1" fmla="*/ 124 h 136"/>
                <a:gd name="T2" fmla="*/ 13 w 124"/>
                <a:gd name="T3" fmla="*/ 3 h 136"/>
                <a:gd name="T4" fmla="*/ 4 w 124"/>
                <a:gd name="T5" fmla="*/ 3 h 136"/>
                <a:gd name="T6" fmla="*/ 3 w 124"/>
                <a:gd name="T7" fmla="*/ 12 h 136"/>
                <a:gd name="T8" fmla="*/ 111 w 124"/>
                <a:gd name="T9" fmla="*/ 133 h 136"/>
                <a:gd name="T10" fmla="*/ 121 w 124"/>
                <a:gd name="T11" fmla="*/ 134 h 136"/>
                <a:gd name="T12" fmla="*/ 121 w 124"/>
                <a:gd name="T13" fmla="*/ 12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" h="136">
                  <a:moveTo>
                    <a:pt x="121" y="124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1" y="1"/>
                    <a:pt x="6" y="0"/>
                    <a:pt x="4" y="3"/>
                  </a:cubicBezTo>
                  <a:cubicBezTo>
                    <a:pt x="1" y="5"/>
                    <a:pt x="0" y="10"/>
                    <a:pt x="3" y="12"/>
                  </a:cubicBezTo>
                  <a:cubicBezTo>
                    <a:pt x="111" y="133"/>
                    <a:pt x="111" y="133"/>
                    <a:pt x="111" y="133"/>
                  </a:cubicBezTo>
                  <a:cubicBezTo>
                    <a:pt x="114" y="136"/>
                    <a:pt x="118" y="136"/>
                    <a:pt x="121" y="134"/>
                  </a:cubicBezTo>
                  <a:cubicBezTo>
                    <a:pt x="124" y="131"/>
                    <a:pt x="124" y="127"/>
                    <a:pt x="121" y="1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37" name="Oval 21">
              <a:extLst>
                <a:ext uri="{FF2B5EF4-FFF2-40B4-BE49-F238E27FC236}">
                  <a16:creationId xmlns:a16="http://schemas.microsoft.com/office/drawing/2014/main" id="{6B76BC0B-E2A7-5C0D-18EB-2B57136E83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3855" y="3330573"/>
              <a:ext cx="60325" cy="587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041E3D43-5021-7FB2-387F-035207333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0655" y="3346448"/>
              <a:ext cx="247650" cy="273050"/>
            </a:xfrm>
            <a:custGeom>
              <a:avLst/>
              <a:gdLst>
                <a:gd name="T0" fmla="*/ 2 w 133"/>
                <a:gd name="T1" fmla="*/ 135 h 147"/>
                <a:gd name="T2" fmla="*/ 120 w 133"/>
                <a:gd name="T3" fmla="*/ 3 h 147"/>
                <a:gd name="T4" fmla="*/ 130 w 133"/>
                <a:gd name="T5" fmla="*/ 3 h 147"/>
                <a:gd name="T6" fmla="*/ 130 w 133"/>
                <a:gd name="T7" fmla="*/ 12 h 147"/>
                <a:gd name="T8" fmla="*/ 12 w 133"/>
                <a:gd name="T9" fmla="*/ 144 h 147"/>
                <a:gd name="T10" fmla="*/ 3 w 133"/>
                <a:gd name="T11" fmla="*/ 145 h 147"/>
                <a:gd name="T12" fmla="*/ 2 w 133"/>
                <a:gd name="T13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147">
                  <a:moveTo>
                    <a:pt x="2" y="135"/>
                  </a:moveTo>
                  <a:cubicBezTo>
                    <a:pt x="120" y="3"/>
                    <a:pt x="120" y="3"/>
                    <a:pt x="120" y="3"/>
                  </a:cubicBezTo>
                  <a:cubicBezTo>
                    <a:pt x="123" y="1"/>
                    <a:pt x="127" y="0"/>
                    <a:pt x="130" y="3"/>
                  </a:cubicBezTo>
                  <a:cubicBezTo>
                    <a:pt x="133" y="5"/>
                    <a:pt x="133" y="10"/>
                    <a:pt x="130" y="12"/>
                  </a:cubicBezTo>
                  <a:cubicBezTo>
                    <a:pt x="12" y="144"/>
                    <a:pt x="12" y="144"/>
                    <a:pt x="12" y="144"/>
                  </a:cubicBezTo>
                  <a:cubicBezTo>
                    <a:pt x="10" y="147"/>
                    <a:pt x="6" y="147"/>
                    <a:pt x="3" y="145"/>
                  </a:cubicBezTo>
                  <a:cubicBezTo>
                    <a:pt x="0" y="142"/>
                    <a:pt x="0" y="138"/>
                    <a:pt x="2" y="1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8747B023-521A-4C35-A26C-F94030FD18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9068" y="3662360"/>
              <a:ext cx="547688" cy="214313"/>
            </a:xfrm>
            <a:custGeom>
              <a:avLst/>
              <a:gdLst>
                <a:gd name="T0" fmla="*/ 294 w 294"/>
                <a:gd name="T1" fmla="*/ 0 h 115"/>
                <a:gd name="T2" fmla="*/ 240 w 294"/>
                <a:gd name="T3" fmla="*/ 115 h 115"/>
                <a:gd name="T4" fmla="*/ 238 w 294"/>
                <a:gd name="T5" fmla="*/ 90 h 115"/>
                <a:gd name="T6" fmla="*/ 250 w 294"/>
                <a:gd name="T7" fmla="*/ 51 h 115"/>
                <a:gd name="T8" fmla="*/ 243 w 294"/>
                <a:gd name="T9" fmla="*/ 11 h 115"/>
                <a:gd name="T10" fmla="*/ 238 w 294"/>
                <a:gd name="T11" fmla="*/ 0 h 115"/>
                <a:gd name="T12" fmla="*/ 238 w 294"/>
                <a:gd name="T13" fmla="*/ 0 h 115"/>
                <a:gd name="T14" fmla="*/ 229 w 294"/>
                <a:gd name="T15" fmla="*/ 22 h 115"/>
                <a:gd name="T16" fmla="*/ 223 w 294"/>
                <a:gd name="T17" fmla="*/ 79 h 115"/>
                <a:gd name="T18" fmla="*/ 238 w 294"/>
                <a:gd name="T19" fmla="*/ 90 h 115"/>
                <a:gd name="T20" fmla="*/ 193 w 294"/>
                <a:gd name="T21" fmla="*/ 115 h 115"/>
                <a:gd name="T22" fmla="*/ 202 w 294"/>
                <a:gd name="T23" fmla="*/ 79 h 115"/>
                <a:gd name="T24" fmla="*/ 207 w 294"/>
                <a:gd name="T25" fmla="*/ 22 h 115"/>
                <a:gd name="T26" fmla="*/ 193 w 294"/>
                <a:gd name="T27" fmla="*/ 11 h 115"/>
                <a:gd name="T28" fmla="*/ 147 w 294"/>
                <a:gd name="T29" fmla="*/ 0 h 115"/>
                <a:gd name="T30" fmla="*/ 193 w 294"/>
                <a:gd name="T31" fmla="*/ 11 h 115"/>
                <a:gd name="T32" fmla="*/ 180 w 294"/>
                <a:gd name="T33" fmla="*/ 51 h 115"/>
                <a:gd name="T34" fmla="*/ 190 w 294"/>
                <a:gd name="T35" fmla="*/ 91 h 115"/>
                <a:gd name="T36" fmla="*/ 193 w 294"/>
                <a:gd name="T37" fmla="*/ 115 h 115"/>
                <a:gd name="T38" fmla="*/ 147 w 294"/>
                <a:gd name="T39" fmla="*/ 91 h 115"/>
                <a:gd name="T40" fmla="*/ 159 w 294"/>
                <a:gd name="T41" fmla="*/ 51 h 115"/>
                <a:gd name="T42" fmla="*/ 147 w 294"/>
                <a:gd name="T43" fmla="*/ 11 h 115"/>
                <a:gd name="T44" fmla="*/ 101 w 294"/>
                <a:gd name="T45" fmla="*/ 0 h 115"/>
                <a:gd name="T46" fmla="*/ 147 w 294"/>
                <a:gd name="T47" fmla="*/ 11 h 115"/>
                <a:gd name="T48" fmla="*/ 135 w 294"/>
                <a:gd name="T49" fmla="*/ 51 h 115"/>
                <a:gd name="T50" fmla="*/ 147 w 294"/>
                <a:gd name="T51" fmla="*/ 91 h 115"/>
                <a:gd name="T52" fmla="*/ 147 w 294"/>
                <a:gd name="T53" fmla="*/ 115 h 115"/>
                <a:gd name="T54" fmla="*/ 101 w 294"/>
                <a:gd name="T55" fmla="*/ 91 h 115"/>
                <a:gd name="T56" fmla="*/ 114 w 294"/>
                <a:gd name="T57" fmla="*/ 79 h 115"/>
                <a:gd name="T58" fmla="*/ 112 w 294"/>
                <a:gd name="T59" fmla="*/ 22 h 115"/>
                <a:gd name="T60" fmla="*/ 101 w 294"/>
                <a:gd name="T61" fmla="*/ 0 h 115"/>
                <a:gd name="T62" fmla="*/ 101 w 294"/>
                <a:gd name="T63" fmla="*/ 0 h 115"/>
                <a:gd name="T64" fmla="*/ 99 w 294"/>
                <a:gd name="T65" fmla="*/ 11 h 115"/>
                <a:gd name="T66" fmla="*/ 89 w 294"/>
                <a:gd name="T67" fmla="*/ 51 h 115"/>
                <a:gd name="T68" fmla="*/ 101 w 294"/>
                <a:gd name="T69" fmla="*/ 91 h 115"/>
                <a:gd name="T70" fmla="*/ 55 w 294"/>
                <a:gd name="T71" fmla="*/ 115 h 115"/>
                <a:gd name="T72" fmla="*/ 60 w 294"/>
                <a:gd name="T73" fmla="*/ 91 h 115"/>
                <a:gd name="T74" fmla="*/ 68 w 294"/>
                <a:gd name="T75" fmla="*/ 51 h 115"/>
                <a:gd name="T76" fmla="*/ 55 w 294"/>
                <a:gd name="T77" fmla="*/ 11 h 115"/>
                <a:gd name="T78" fmla="*/ 54 w 294"/>
                <a:gd name="T79" fmla="*/ 115 h 115"/>
                <a:gd name="T80" fmla="*/ 0 w 294"/>
                <a:gd name="T81" fmla="*/ 0 h 115"/>
                <a:gd name="T82" fmla="*/ 55 w 294"/>
                <a:gd name="T83" fmla="*/ 11 h 115"/>
                <a:gd name="T84" fmla="*/ 40 w 294"/>
                <a:gd name="T85" fmla="*/ 22 h 115"/>
                <a:gd name="T86" fmla="*/ 47 w 294"/>
                <a:gd name="T87" fmla="*/ 79 h 115"/>
                <a:gd name="T88" fmla="*/ 55 w 294"/>
                <a:gd name="T89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4" h="115">
                  <a:moveTo>
                    <a:pt x="238" y="0"/>
                  </a:moveTo>
                  <a:cubicBezTo>
                    <a:pt x="294" y="0"/>
                    <a:pt x="294" y="0"/>
                    <a:pt x="294" y="0"/>
                  </a:cubicBezTo>
                  <a:cubicBezTo>
                    <a:pt x="279" y="83"/>
                    <a:pt x="279" y="83"/>
                    <a:pt x="279" y="83"/>
                  </a:cubicBezTo>
                  <a:cubicBezTo>
                    <a:pt x="276" y="101"/>
                    <a:pt x="267" y="115"/>
                    <a:pt x="240" y="115"/>
                  </a:cubicBezTo>
                  <a:cubicBezTo>
                    <a:pt x="238" y="115"/>
                    <a:pt x="238" y="115"/>
                    <a:pt x="238" y="115"/>
                  </a:cubicBezTo>
                  <a:cubicBezTo>
                    <a:pt x="238" y="90"/>
                    <a:pt x="238" y="90"/>
                    <a:pt x="238" y="90"/>
                  </a:cubicBezTo>
                  <a:cubicBezTo>
                    <a:pt x="242" y="88"/>
                    <a:pt x="245" y="84"/>
                    <a:pt x="246" y="79"/>
                  </a:cubicBezTo>
                  <a:cubicBezTo>
                    <a:pt x="247" y="70"/>
                    <a:pt x="249" y="60"/>
                    <a:pt x="250" y="51"/>
                  </a:cubicBezTo>
                  <a:cubicBezTo>
                    <a:pt x="251" y="41"/>
                    <a:pt x="253" y="32"/>
                    <a:pt x="254" y="22"/>
                  </a:cubicBezTo>
                  <a:cubicBezTo>
                    <a:pt x="255" y="16"/>
                    <a:pt x="250" y="11"/>
                    <a:pt x="243" y="11"/>
                  </a:cubicBezTo>
                  <a:cubicBezTo>
                    <a:pt x="241" y="11"/>
                    <a:pt x="240" y="11"/>
                    <a:pt x="238" y="11"/>
                  </a:cubicBezTo>
                  <a:lnTo>
                    <a:pt x="238" y="0"/>
                  </a:lnTo>
                  <a:close/>
                  <a:moveTo>
                    <a:pt x="193" y="0"/>
                  </a:moveTo>
                  <a:cubicBezTo>
                    <a:pt x="238" y="0"/>
                    <a:pt x="238" y="0"/>
                    <a:pt x="238" y="0"/>
                  </a:cubicBezTo>
                  <a:cubicBezTo>
                    <a:pt x="238" y="11"/>
                    <a:pt x="238" y="11"/>
                    <a:pt x="238" y="11"/>
                  </a:cubicBezTo>
                  <a:cubicBezTo>
                    <a:pt x="233" y="13"/>
                    <a:pt x="229" y="17"/>
                    <a:pt x="229" y="22"/>
                  </a:cubicBezTo>
                  <a:cubicBezTo>
                    <a:pt x="228" y="32"/>
                    <a:pt x="227" y="41"/>
                    <a:pt x="226" y="51"/>
                  </a:cubicBezTo>
                  <a:cubicBezTo>
                    <a:pt x="225" y="60"/>
                    <a:pt x="224" y="70"/>
                    <a:pt x="223" y="79"/>
                  </a:cubicBezTo>
                  <a:cubicBezTo>
                    <a:pt x="222" y="86"/>
                    <a:pt x="227" y="91"/>
                    <a:pt x="233" y="91"/>
                  </a:cubicBezTo>
                  <a:cubicBezTo>
                    <a:pt x="235" y="91"/>
                    <a:pt x="237" y="91"/>
                    <a:pt x="238" y="90"/>
                  </a:cubicBezTo>
                  <a:cubicBezTo>
                    <a:pt x="238" y="115"/>
                    <a:pt x="238" y="115"/>
                    <a:pt x="238" y="115"/>
                  </a:cubicBezTo>
                  <a:cubicBezTo>
                    <a:pt x="193" y="115"/>
                    <a:pt x="193" y="115"/>
                    <a:pt x="193" y="115"/>
                  </a:cubicBezTo>
                  <a:cubicBezTo>
                    <a:pt x="193" y="91"/>
                    <a:pt x="193" y="91"/>
                    <a:pt x="193" y="91"/>
                  </a:cubicBezTo>
                  <a:cubicBezTo>
                    <a:pt x="198" y="89"/>
                    <a:pt x="202" y="85"/>
                    <a:pt x="202" y="79"/>
                  </a:cubicBezTo>
                  <a:cubicBezTo>
                    <a:pt x="203" y="70"/>
                    <a:pt x="204" y="60"/>
                    <a:pt x="204" y="51"/>
                  </a:cubicBezTo>
                  <a:cubicBezTo>
                    <a:pt x="205" y="41"/>
                    <a:pt x="206" y="32"/>
                    <a:pt x="207" y="22"/>
                  </a:cubicBezTo>
                  <a:cubicBezTo>
                    <a:pt x="207" y="16"/>
                    <a:pt x="202" y="11"/>
                    <a:pt x="195" y="11"/>
                  </a:cubicBezTo>
                  <a:cubicBezTo>
                    <a:pt x="194" y="11"/>
                    <a:pt x="193" y="11"/>
                    <a:pt x="193" y="11"/>
                  </a:cubicBezTo>
                  <a:lnTo>
                    <a:pt x="193" y="0"/>
                  </a:lnTo>
                  <a:close/>
                  <a:moveTo>
                    <a:pt x="147" y="0"/>
                  </a:moveTo>
                  <a:cubicBezTo>
                    <a:pt x="193" y="0"/>
                    <a:pt x="193" y="0"/>
                    <a:pt x="193" y="0"/>
                  </a:cubicBezTo>
                  <a:cubicBezTo>
                    <a:pt x="193" y="11"/>
                    <a:pt x="193" y="11"/>
                    <a:pt x="193" y="11"/>
                  </a:cubicBezTo>
                  <a:cubicBezTo>
                    <a:pt x="187" y="12"/>
                    <a:pt x="182" y="16"/>
                    <a:pt x="182" y="22"/>
                  </a:cubicBezTo>
                  <a:cubicBezTo>
                    <a:pt x="181" y="32"/>
                    <a:pt x="181" y="41"/>
                    <a:pt x="180" y="51"/>
                  </a:cubicBezTo>
                  <a:cubicBezTo>
                    <a:pt x="180" y="60"/>
                    <a:pt x="179" y="70"/>
                    <a:pt x="179" y="79"/>
                  </a:cubicBezTo>
                  <a:cubicBezTo>
                    <a:pt x="179" y="86"/>
                    <a:pt x="184" y="91"/>
                    <a:pt x="190" y="91"/>
                  </a:cubicBezTo>
                  <a:cubicBezTo>
                    <a:pt x="191" y="91"/>
                    <a:pt x="192" y="91"/>
                    <a:pt x="193" y="91"/>
                  </a:cubicBezTo>
                  <a:cubicBezTo>
                    <a:pt x="193" y="115"/>
                    <a:pt x="193" y="115"/>
                    <a:pt x="193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91"/>
                    <a:pt x="147" y="91"/>
                    <a:pt x="147" y="91"/>
                  </a:cubicBezTo>
                  <a:cubicBezTo>
                    <a:pt x="153" y="91"/>
                    <a:pt x="158" y="86"/>
                    <a:pt x="158" y="79"/>
                  </a:cubicBezTo>
                  <a:cubicBezTo>
                    <a:pt x="158" y="70"/>
                    <a:pt x="159" y="60"/>
                    <a:pt x="159" y="51"/>
                  </a:cubicBezTo>
                  <a:cubicBezTo>
                    <a:pt x="159" y="41"/>
                    <a:pt x="159" y="32"/>
                    <a:pt x="159" y="22"/>
                  </a:cubicBezTo>
                  <a:cubicBezTo>
                    <a:pt x="159" y="16"/>
                    <a:pt x="154" y="11"/>
                    <a:pt x="147" y="11"/>
                  </a:cubicBezTo>
                  <a:lnTo>
                    <a:pt x="147" y="0"/>
                  </a:lnTo>
                  <a:close/>
                  <a:moveTo>
                    <a:pt x="101" y="0"/>
                  </a:moveTo>
                  <a:cubicBezTo>
                    <a:pt x="147" y="0"/>
                    <a:pt x="147" y="0"/>
                    <a:pt x="147" y="0"/>
                  </a:cubicBezTo>
                  <a:cubicBezTo>
                    <a:pt x="147" y="11"/>
                    <a:pt x="147" y="11"/>
                    <a:pt x="147" y="11"/>
                  </a:cubicBezTo>
                  <a:cubicBezTo>
                    <a:pt x="140" y="11"/>
                    <a:pt x="134" y="16"/>
                    <a:pt x="134" y="22"/>
                  </a:cubicBezTo>
                  <a:cubicBezTo>
                    <a:pt x="134" y="32"/>
                    <a:pt x="135" y="41"/>
                    <a:pt x="135" y="51"/>
                  </a:cubicBezTo>
                  <a:cubicBezTo>
                    <a:pt x="135" y="60"/>
                    <a:pt x="135" y="70"/>
                    <a:pt x="135" y="79"/>
                  </a:cubicBezTo>
                  <a:cubicBezTo>
                    <a:pt x="135" y="86"/>
                    <a:pt x="141" y="91"/>
                    <a:pt x="147" y="91"/>
                  </a:cubicBezTo>
                  <a:cubicBezTo>
                    <a:pt x="147" y="91"/>
                    <a:pt x="147" y="91"/>
                    <a:pt x="147" y="91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01" y="115"/>
                    <a:pt x="101" y="115"/>
                    <a:pt x="101" y="115"/>
                  </a:cubicBezTo>
                  <a:cubicBezTo>
                    <a:pt x="101" y="91"/>
                    <a:pt x="101" y="91"/>
                    <a:pt x="101" y="91"/>
                  </a:cubicBezTo>
                  <a:cubicBezTo>
                    <a:pt x="102" y="91"/>
                    <a:pt x="103" y="91"/>
                    <a:pt x="104" y="91"/>
                  </a:cubicBezTo>
                  <a:cubicBezTo>
                    <a:pt x="110" y="91"/>
                    <a:pt x="115" y="86"/>
                    <a:pt x="114" y="79"/>
                  </a:cubicBezTo>
                  <a:cubicBezTo>
                    <a:pt x="114" y="70"/>
                    <a:pt x="114" y="60"/>
                    <a:pt x="113" y="51"/>
                  </a:cubicBezTo>
                  <a:cubicBezTo>
                    <a:pt x="113" y="41"/>
                    <a:pt x="112" y="32"/>
                    <a:pt x="112" y="22"/>
                  </a:cubicBezTo>
                  <a:cubicBezTo>
                    <a:pt x="112" y="16"/>
                    <a:pt x="107" y="12"/>
                    <a:pt x="101" y="11"/>
                  </a:cubicBezTo>
                  <a:lnTo>
                    <a:pt x="101" y="0"/>
                  </a:lnTo>
                  <a:close/>
                  <a:moveTo>
                    <a:pt x="55" y="0"/>
                  </a:moveTo>
                  <a:cubicBezTo>
                    <a:pt x="101" y="0"/>
                    <a:pt x="101" y="0"/>
                    <a:pt x="101" y="0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11"/>
                    <a:pt x="99" y="11"/>
                    <a:pt x="99" y="11"/>
                  </a:cubicBezTo>
                  <a:cubicBezTo>
                    <a:pt x="92" y="11"/>
                    <a:pt x="86" y="16"/>
                    <a:pt x="87" y="22"/>
                  </a:cubicBezTo>
                  <a:cubicBezTo>
                    <a:pt x="88" y="32"/>
                    <a:pt x="88" y="41"/>
                    <a:pt x="89" y="51"/>
                  </a:cubicBezTo>
                  <a:cubicBezTo>
                    <a:pt x="90" y="60"/>
                    <a:pt x="91" y="70"/>
                    <a:pt x="91" y="79"/>
                  </a:cubicBezTo>
                  <a:cubicBezTo>
                    <a:pt x="92" y="85"/>
                    <a:pt x="96" y="89"/>
                    <a:pt x="101" y="91"/>
                  </a:cubicBezTo>
                  <a:cubicBezTo>
                    <a:pt x="101" y="115"/>
                    <a:pt x="101" y="115"/>
                    <a:pt x="101" y="115"/>
                  </a:cubicBezTo>
                  <a:cubicBezTo>
                    <a:pt x="55" y="115"/>
                    <a:pt x="55" y="115"/>
                    <a:pt x="55" y="115"/>
                  </a:cubicBezTo>
                  <a:cubicBezTo>
                    <a:pt x="55" y="90"/>
                    <a:pt x="55" y="90"/>
                    <a:pt x="55" y="90"/>
                  </a:cubicBezTo>
                  <a:cubicBezTo>
                    <a:pt x="57" y="91"/>
                    <a:pt x="59" y="91"/>
                    <a:pt x="60" y="91"/>
                  </a:cubicBezTo>
                  <a:cubicBezTo>
                    <a:pt x="67" y="91"/>
                    <a:pt x="71" y="86"/>
                    <a:pt x="71" y="79"/>
                  </a:cubicBezTo>
                  <a:cubicBezTo>
                    <a:pt x="70" y="70"/>
                    <a:pt x="69" y="60"/>
                    <a:pt x="68" y="51"/>
                  </a:cubicBezTo>
                  <a:cubicBezTo>
                    <a:pt x="67" y="41"/>
                    <a:pt x="65" y="32"/>
                    <a:pt x="65" y="22"/>
                  </a:cubicBezTo>
                  <a:cubicBezTo>
                    <a:pt x="64" y="17"/>
                    <a:pt x="60" y="13"/>
                    <a:pt x="55" y="11"/>
                  </a:cubicBezTo>
                  <a:lnTo>
                    <a:pt x="55" y="0"/>
                  </a:lnTo>
                  <a:close/>
                  <a:moveTo>
                    <a:pt x="54" y="115"/>
                  </a:moveTo>
                  <a:cubicBezTo>
                    <a:pt x="26" y="115"/>
                    <a:pt x="17" y="101"/>
                    <a:pt x="14" y="8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4" y="11"/>
                    <a:pt x="52" y="11"/>
                    <a:pt x="51" y="11"/>
                  </a:cubicBezTo>
                  <a:cubicBezTo>
                    <a:pt x="44" y="11"/>
                    <a:pt x="39" y="16"/>
                    <a:pt x="40" y="22"/>
                  </a:cubicBezTo>
                  <a:cubicBezTo>
                    <a:pt x="41" y="32"/>
                    <a:pt x="42" y="41"/>
                    <a:pt x="44" y="51"/>
                  </a:cubicBezTo>
                  <a:cubicBezTo>
                    <a:pt x="45" y="60"/>
                    <a:pt x="46" y="70"/>
                    <a:pt x="47" y="79"/>
                  </a:cubicBezTo>
                  <a:cubicBezTo>
                    <a:pt x="48" y="84"/>
                    <a:pt x="51" y="88"/>
                    <a:pt x="55" y="90"/>
                  </a:cubicBezTo>
                  <a:cubicBezTo>
                    <a:pt x="55" y="115"/>
                    <a:pt x="55" y="115"/>
                    <a:pt x="55" y="115"/>
                  </a:cubicBezTo>
                  <a:lnTo>
                    <a:pt x="54" y="1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2FB244D-FF4D-01A4-2924-80A023350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5317" y="1984374"/>
              <a:ext cx="2135188" cy="752475"/>
            </a:xfrm>
            <a:custGeom>
              <a:avLst/>
              <a:gdLst>
                <a:gd name="T0" fmla="*/ 1047 w 1146"/>
                <a:gd name="T1" fmla="*/ 0 h 404"/>
                <a:gd name="T2" fmla="*/ 818 w 1146"/>
                <a:gd name="T3" fmla="*/ 0 h 404"/>
                <a:gd name="T4" fmla="*/ 796 w 1146"/>
                <a:gd name="T5" fmla="*/ 19 h 404"/>
                <a:gd name="T6" fmla="*/ 350 w 1146"/>
                <a:gd name="T7" fmla="*/ 19 h 404"/>
                <a:gd name="T8" fmla="*/ 328 w 1146"/>
                <a:gd name="T9" fmla="*/ 0 h 404"/>
                <a:gd name="T10" fmla="*/ 98 w 1146"/>
                <a:gd name="T11" fmla="*/ 0 h 404"/>
                <a:gd name="T12" fmla="*/ 0 w 1146"/>
                <a:gd name="T13" fmla="*/ 210 h 404"/>
                <a:gd name="T14" fmla="*/ 0 w 1146"/>
                <a:gd name="T15" fmla="*/ 402 h 404"/>
                <a:gd name="T16" fmla="*/ 37 w 1146"/>
                <a:gd name="T17" fmla="*/ 308 h 404"/>
                <a:gd name="T18" fmla="*/ 77 w 1146"/>
                <a:gd name="T19" fmla="*/ 404 h 404"/>
                <a:gd name="T20" fmla="*/ 77 w 1146"/>
                <a:gd name="T21" fmla="*/ 133 h 404"/>
                <a:gd name="T22" fmla="*/ 77 w 1146"/>
                <a:gd name="T23" fmla="*/ 133 h 404"/>
                <a:gd name="T24" fmla="*/ 1069 w 1146"/>
                <a:gd name="T25" fmla="*/ 133 h 404"/>
                <a:gd name="T26" fmla="*/ 1069 w 1146"/>
                <a:gd name="T27" fmla="*/ 243 h 404"/>
                <a:gd name="T28" fmla="*/ 1069 w 1146"/>
                <a:gd name="T29" fmla="*/ 404 h 404"/>
                <a:gd name="T30" fmla="*/ 1109 w 1146"/>
                <a:gd name="T31" fmla="*/ 308 h 404"/>
                <a:gd name="T32" fmla="*/ 1146 w 1146"/>
                <a:gd name="T33" fmla="*/ 402 h 404"/>
                <a:gd name="T34" fmla="*/ 1146 w 1146"/>
                <a:gd name="T35" fmla="*/ 210 h 404"/>
                <a:gd name="T36" fmla="*/ 1047 w 1146"/>
                <a:gd name="T37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6" h="404">
                  <a:moveTo>
                    <a:pt x="1047" y="0"/>
                  </a:moveTo>
                  <a:cubicBezTo>
                    <a:pt x="818" y="0"/>
                    <a:pt x="818" y="0"/>
                    <a:pt x="818" y="0"/>
                  </a:cubicBezTo>
                  <a:cubicBezTo>
                    <a:pt x="816" y="10"/>
                    <a:pt x="807" y="19"/>
                    <a:pt x="796" y="19"/>
                  </a:cubicBezTo>
                  <a:cubicBezTo>
                    <a:pt x="350" y="19"/>
                    <a:pt x="350" y="19"/>
                    <a:pt x="350" y="19"/>
                  </a:cubicBezTo>
                  <a:cubicBezTo>
                    <a:pt x="339" y="19"/>
                    <a:pt x="329" y="10"/>
                    <a:pt x="328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39" y="47"/>
                    <a:pt x="0" y="123"/>
                    <a:pt x="0" y="210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23" y="379"/>
                    <a:pt x="37" y="345"/>
                    <a:pt x="37" y="308"/>
                  </a:cubicBezTo>
                  <a:cubicBezTo>
                    <a:pt x="37" y="347"/>
                    <a:pt x="53" y="381"/>
                    <a:pt x="77" y="404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1069" y="133"/>
                    <a:pt x="1069" y="133"/>
                    <a:pt x="1069" y="133"/>
                  </a:cubicBezTo>
                  <a:cubicBezTo>
                    <a:pt x="1069" y="243"/>
                    <a:pt x="1069" y="243"/>
                    <a:pt x="1069" y="243"/>
                  </a:cubicBezTo>
                  <a:cubicBezTo>
                    <a:pt x="1069" y="404"/>
                    <a:pt x="1069" y="404"/>
                    <a:pt x="1069" y="404"/>
                  </a:cubicBezTo>
                  <a:cubicBezTo>
                    <a:pt x="1093" y="382"/>
                    <a:pt x="1109" y="347"/>
                    <a:pt x="1109" y="308"/>
                  </a:cubicBezTo>
                  <a:cubicBezTo>
                    <a:pt x="1109" y="345"/>
                    <a:pt x="1123" y="379"/>
                    <a:pt x="1146" y="402"/>
                  </a:cubicBezTo>
                  <a:cubicBezTo>
                    <a:pt x="1146" y="210"/>
                    <a:pt x="1146" y="210"/>
                    <a:pt x="1146" y="210"/>
                  </a:cubicBezTo>
                  <a:cubicBezTo>
                    <a:pt x="1146" y="123"/>
                    <a:pt x="1107" y="47"/>
                    <a:pt x="1047" y="0"/>
                  </a:cubicBezTo>
                </a:path>
              </a:pathLst>
            </a:custGeom>
            <a:solidFill>
              <a:schemeClr val="tx1">
                <a:lumMod val="65000"/>
                <a:lumOff val="35000"/>
                <a:alpha val="4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A7DC4B59-E5C6-AA85-1DDD-8C3A33355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6505" y="1984374"/>
              <a:ext cx="912812" cy="36512"/>
            </a:xfrm>
            <a:custGeom>
              <a:avLst/>
              <a:gdLst>
                <a:gd name="T0" fmla="*/ 490 w 490"/>
                <a:gd name="T1" fmla="*/ 0 h 19"/>
                <a:gd name="T2" fmla="*/ 0 w 490"/>
                <a:gd name="T3" fmla="*/ 0 h 19"/>
                <a:gd name="T4" fmla="*/ 22 w 490"/>
                <a:gd name="T5" fmla="*/ 19 h 19"/>
                <a:gd name="T6" fmla="*/ 468 w 490"/>
                <a:gd name="T7" fmla="*/ 19 h 19"/>
                <a:gd name="T8" fmla="*/ 490 w 490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19">
                  <a:moveTo>
                    <a:pt x="49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0"/>
                    <a:pt x="11" y="19"/>
                    <a:pt x="22" y="19"/>
                  </a:cubicBezTo>
                  <a:cubicBezTo>
                    <a:pt x="468" y="19"/>
                    <a:pt x="468" y="19"/>
                    <a:pt x="468" y="19"/>
                  </a:cubicBezTo>
                  <a:cubicBezTo>
                    <a:pt x="479" y="19"/>
                    <a:pt x="488" y="10"/>
                    <a:pt x="490" y="0"/>
                  </a:cubicBezTo>
                </a:path>
              </a:pathLst>
            </a:custGeom>
            <a:solidFill>
              <a:srgbClr val="4677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11F0711D-3A4D-1FE9-36B2-103FA98493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9780" y="2232024"/>
              <a:ext cx="1846263" cy="204788"/>
            </a:xfrm>
            <a:custGeom>
              <a:avLst/>
              <a:gdLst>
                <a:gd name="T0" fmla="*/ 1163 w 1163"/>
                <a:gd name="T1" fmla="*/ 0 h 129"/>
                <a:gd name="T2" fmla="*/ 0 w 1163"/>
                <a:gd name="T3" fmla="*/ 0 h 129"/>
                <a:gd name="T4" fmla="*/ 0 w 1163"/>
                <a:gd name="T5" fmla="*/ 0 h 129"/>
                <a:gd name="T6" fmla="*/ 0 w 1163"/>
                <a:gd name="T7" fmla="*/ 129 h 129"/>
                <a:gd name="T8" fmla="*/ 1163 w 1163"/>
                <a:gd name="T9" fmla="*/ 129 h 129"/>
                <a:gd name="T10" fmla="*/ 1163 w 1163"/>
                <a:gd name="T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3" h="129">
                  <a:moveTo>
                    <a:pt x="116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163" y="129"/>
                  </a:lnTo>
                  <a:lnTo>
                    <a:pt x="116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pic>
        <p:nvPicPr>
          <p:cNvPr id="45" name="Grafik 44">
            <a:extLst>
              <a:ext uri="{FF2B5EF4-FFF2-40B4-BE49-F238E27FC236}">
                <a16:creationId xmlns:a16="http://schemas.microsoft.com/office/drawing/2014/main" id="{A443C1C7-CD74-CC3B-718C-CD4C32F9B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8"/>
          <a:stretch>
            <a:fillRect/>
          </a:stretch>
        </p:blipFill>
        <p:spPr>
          <a:xfrm>
            <a:off x="3641374" y="2026198"/>
            <a:ext cx="2058610" cy="3734150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FC9C58E0-4CA3-BDBE-7DAF-51BC35054D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0"/>
          <a:stretch>
            <a:fillRect/>
          </a:stretch>
        </p:blipFill>
        <p:spPr>
          <a:xfrm>
            <a:off x="6362970" y="2036362"/>
            <a:ext cx="2070590" cy="3736696"/>
          </a:xfrm>
          <a:prstGeom prst="rect">
            <a:avLst/>
          </a:prstGeom>
        </p:spPr>
      </p:pic>
      <p:sp>
        <p:nvSpPr>
          <p:cNvPr id="48" name="TextBox 123">
            <a:extLst>
              <a:ext uri="{FF2B5EF4-FFF2-40B4-BE49-F238E27FC236}">
                <a16:creationId xmlns:a16="http://schemas.microsoft.com/office/drawing/2014/main" id="{97C39144-3CB7-961A-00AD-4F51F1E9BB24}"/>
              </a:ext>
            </a:extLst>
          </p:cNvPr>
          <p:cNvSpPr txBox="1"/>
          <p:nvPr/>
        </p:nvSpPr>
        <p:spPr>
          <a:xfrm>
            <a:off x="9311760" y="2252678"/>
            <a:ext cx="1487120" cy="2196361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de-DE" sz="13800" b="1" noProof="0" dirty="0">
                <a:solidFill>
                  <a:schemeClr val="accent1"/>
                </a:solidFill>
                <a:latin typeface="+mj-lt"/>
              </a:rPr>
              <a:t>…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980FB843-4D7D-657F-1489-02728A872AC8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4053255446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24B928-3388-25D8-2E1C-A3BB5F18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Planspiel: Ihr seid der Algorithmus!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AF6D9D3-C3B7-A104-2080-BB976EAF4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3</a:t>
            </a:fld>
            <a:endParaRPr lang="de-DE" noProof="0" dirty="0"/>
          </a:p>
        </p:txBody>
      </p:sp>
      <p:grpSp>
        <p:nvGrpSpPr>
          <p:cNvPr id="109" name="Group 2">
            <a:extLst>
              <a:ext uri="{FF2B5EF4-FFF2-40B4-BE49-F238E27FC236}">
                <a16:creationId xmlns:a16="http://schemas.microsoft.com/office/drawing/2014/main" id="{BFF732FB-CDA7-EF1C-46C6-6466860EB2F8}"/>
              </a:ext>
            </a:extLst>
          </p:cNvPr>
          <p:cNvGrpSpPr/>
          <p:nvPr/>
        </p:nvGrpSpPr>
        <p:grpSpPr>
          <a:xfrm>
            <a:off x="1788313" y="5051275"/>
            <a:ext cx="1652436" cy="1825828"/>
            <a:chOff x="11173066" y="3333751"/>
            <a:chExt cx="2768600" cy="3059113"/>
          </a:xfrm>
        </p:grpSpPr>
        <p:sp>
          <p:nvSpPr>
            <p:cNvPr id="110" name="Freeform 5">
              <a:extLst>
                <a:ext uri="{FF2B5EF4-FFF2-40B4-BE49-F238E27FC236}">
                  <a16:creationId xmlns:a16="http://schemas.microsoft.com/office/drawing/2014/main" id="{11925AD9-F71B-6431-6621-FC09EB8BD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7091" y="3333751"/>
              <a:ext cx="1863725" cy="2446338"/>
            </a:xfrm>
            <a:custGeom>
              <a:avLst/>
              <a:gdLst>
                <a:gd name="T0" fmla="*/ 179 w 496"/>
                <a:gd name="T1" fmla="*/ 59 h 650"/>
                <a:gd name="T2" fmla="*/ 402 w 496"/>
                <a:gd name="T3" fmla="*/ 112 h 650"/>
                <a:gd name="T4" fmla="*/ 463 w 496"/>
                <a:gd name="T5" fmla="*/ 303 h 650"/>
                <a:gd name="T6" fmla="*/ 443 w 496"/>
                <a:gd name="T7" fmla="*/ 442 h 650"/>
                <a:gd name="T8" fmla="*/ 440 w 496"/>
                <a:gd name="T9" fmla="*/ 495 h 650"/>
                <a:gd name="T10" fmla="*/ 237 w 496"/>
                <a:gd name="T11" fmla="*/ 649 h 650"/>
                <a:gd name="T12" fmla="*/ 54 w 496"/>
                <a:gd name="T13" fmla="*/ 499 h 650"/>
                <a:gd name="T14" fmla="*/ 59 w 496"/>
                <a:gd name="T15" fmla="*/ 446 h 650"/>
                <a:gd name="T16" fmla="*/ 39 w 496"/>
                <a:gd name="T17" fmla="*/ 295 h 650"/>
                <a:gd name="T18" fmla="*/ 179 w 496"/>
                <a:gd name="T19" fmla="*/ 5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6" h="650">
                  <a:moveTo>
                    <a:pt x="179" y="59"/>
                  </a:moveTo>
                  <a:cubicBezTo>
                    <a:pt x="198" y="28"/>
                    <a:pt x="342" y="0"/>
                    <a:pt x="402" y="112"/>
                  </a:cubicBezTo>
                  <a:cubicBezTo>
                    <a:pt x="461" y="224"/>
                    <a:pt x="431" y="264"/>
                    <a:pt x="463" y="303"/>
                  </a:cubicBezTo>
                  <a:cubicBezTo>
                    <a:pt x="496" y="343"/>
                    <a:pt x="465" y="434"/>
                    <a:pt x="443" y="442"/>
                  </a:cubicBezTo>
                  <a:cubicBezTo>
                    <a:pt x="420" y="450"/>
                    <a:pt x="429" y="481"/>
                    <a:pt x="440" y="495"/>
                  </a:cubicBezTo>
                  <a:cubicBezTo>
                    <a:pt x="487" y="553"/>
                    <a:pt x="419" y="650"/>
                    <a:pt x="237" y="649"/>
                  </a:cubicBezTo>
                  <a:cubicBezTo>
                    <a:pt x="42" y="648"/>
                    <a:pt x="4" y="535"/>
                    <a:pt x="54" y="499"/>
                  </a:cubicBezTo>
                  <a:cubicBezTo>
                    <a:pt x="70" y="488"/>
                    <a:pt x="77" y="466"/>
                    <a:pt x="59" y="446"/>
                  </a:cubicBezTo>
                  <a:cubicBezTo>
                    <a:pt x="41" y="427"/>
                    <a:pt x="0" y="354"/>
                    <a:pt x="39" y="295"/>
                  </a:cubicBezTo>
                  <a:cubicBezTo>
                    <a:pt x="77" y="235"/>
                    <a:pt x="44" y="59"/>
                    <a:pt x="179" y="59"/>
                  </a:cubicBezTo>
                </a:path>
              </a:pathLst>
            </a:custGeom>
            <a:solidFill>
              <a:srgbClr val="806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11" name="Freeform 6">
              <a:extLst>
                <a:ext uri="{FF2B5EF4-FFF2-40B4-BE49-F238E27FC236}">
                  <a16:creationId xmlns:a16="http://schemas.microsoft.com/office/drawing/2014/main" id="{509E2F0C-69F3-AB50-58D2-D8A69BE8F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3066" y="5297489"/>
              <a:ext cx="2768600" cy="1095375"/>
            </a:xfrm>
            <a:custGeom>
              <a:avLst/>
              <a:gdLst>
                <a:gd name="T0" fmla="*/ 438 w 737"/>
                <a:gd name="T1" fmla="*/ 0 h 291"/>
                <a:gd name="T2" fmla="*/ 294 w 737"/>
                <a:gd name="T3" fmla="*/ 6 h 291"/>
                <a:gd name="T4" fmla="*/ 78 w 737"/>
                <a:gd name="T5" fmla="*/ 114 h 291"/>
                <a:gd name="T6" fmla="*/ 0 w 737"/>
                <a:gd name="T7" fmla="*/ 291 h 291"/>
                <a:gd name="T8" fmla="*/ 737 w 737"/>
                <a:gd name="T9" fmla="*/ 291 h 291"/>
                <a:gd name="T10" fmla="*/ 658 w 737"/>
                <a:gd name="T11" fmla="*/ 114 h 291"/>
                <a:gd name="T12" fmla="*/ 438 w 737"/>
                <a:gd name="T13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91">
                  <a:moveTo>
                    <a:pt x="438" y="0"/>
                  </a:moveTo>
                  <a:cubicBezTo>
                    <a:pt x="436" y="2"/>
                    <a:pt x="295" y="4"/>
                    <a:pt x="294" y="6"/>
                  </a:cubicBezTo>
                  <a:cubicBezTo>
                    <a:pt x="250" y="69"/>
                    <a:pt x="154" y="97"/>
                    <a:pt x="78" y="114"/>
                  </a:cubicBezTo>
                  <a:cubicBezTo>
                    <a:pt x="3" y="131"/>
                    <a:pt x="0" y="227"/>
                    <a:pt x="0" y="291"/>
                  </a:cubicBezTo>
                  <a:cubicBezTo>
                    <a:pt x="737" y="291"/>
                    <a:pt x="737" y="291"/>
                    <a:pt x="737" y="291"/>
                  </a:cubicBezTo>
                  <a:cubicBezTo>
                    <a:pt x="736" y="227"/>
                    <a:pt x="735" y="131"/>
                    <a:pt x="658" y="114"/>
                  </a:cubicBezTo>
                  <a:cubicBezTo>
                    <a:pt x="581" y="97"/>
                    <a:pt x="480" y="65"/>
                    <a:pt x="438" y="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12" name="Freeform 7">
              <a:extLst>
                <a:ext uri="{FF2B5EF4-FFF2-40B4-BE49-F238E27FC236}">
                  <a16:creationId xmlns:a16="http://schemas.microsoft.com/office/drawing/2014/main" id="{BE53772F-A22F-61D9-DB01-D2F78C223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77966" y="4421189"/>
              <a:ext cx="555625" cy="1339850"/>
            </a:xfrm>
            <a:custGeom>
              <a:avLst/>
              <a:gdLst>
                <a:gd name="T0" fmla="*/ 0 w 148"/>
                <a:gd name="T1" fmla="*/ 98 h 356"/>
                <a:gd name="T2" fmla="*/ 0 w 148"/>
                <a:gd name="T3" fmla="*/ 219 h 356"/>
                <a:gd name="T4" fmla="*/ 0 w 148"/>
                <a:gd name="T5" fmla="*/ 279 h 356"/>
                <a:gd name="T6" fmla="*/ 148 w 148"/>
                <a:gd name="T7" fmla="*/ 279 h 356"/>
                <a:gd name="T8" fmla="*/ 148 w 148"/>
                <a:gd name="T9" fmla="*/ 219 h 356"/>
                <a:gd name="T10" fmla="*/ 148 w 148"/>
                <a:gd name="T11" fmla="*/ 98 h 356"/>
                <a:gd name="T12" fmla="*/ 0 w 148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37" y="354"/>
                    <a:pt x="104" y="356"/>
                    <a:pt x="148" y="279"/>
                  </a:cubicBezTo>
                  <a:cubicBezTo>
                    <a:pt x="148" y="219"/>
                    <a:pt x="148" y="219"/>
                    <a:pt x="148" y="219"/>
                  </a:cubicBezTo>
                  <a:cubicBezTo>
                    <a:pt x="148" y="98"/>
                    <a:pt x="148" y="98"/>
                    <a:pt x="148" y="98"/>
                  </a:cubicBezTo>
                  <a:cubicBezTo>
                    <a:pt x="148" y="0"/>
                    <a:pt x="0" y="0"/>
                    <a:pt x="0" y="98"/>
                  </a:cubicBezTo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13" name="Freeform 8">
              <a:extLst>
                <a:ext uri="{FF2B5EF4-FFF2-40B4-BE49-F238E27FC236}">
                  <a16:creationId xmlns:a16="http://schemas.microsoft.com/office/drawing/2014/main" id="{B3C4F254-EEB7-5BCF-2DE5-19ECA7FB5E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70129" y="4448176"/>
              <a:ext cx="285750" cy="412750"/>
            </a:xfrm>
            <a:custGeom>
              <a:avLst/>
              <a:gdLst>
                <a:gd name="T0" fmla="*/ 58 w 76"/>
                <a:gd name="T1" fmla="*/ 6 h 110"/>
                <a:gd name="T2" fmla="*/ 11 w 76"/>
                <a:gd name="T3" fmla="*/ 43 h 110"/>
                <a:gd name="T4" fmla="*/ 18 w 76"/>
                <a:gd name="T5" fmla="*/ 103 h 110"/>
                <a:gd name="T6" fmla="*/ 65 w 76"/>
                <a:gd name="T7" fmla="*/ 67 h 110"/>
                <a:gd name="T8" fmla="*/ 58 w 76"/>
                <a:gd name="T9" fmla="*/ 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0">
                  <a:moveTo>
                    <a:pt x="58" y="6"/>
                  </a:moveTo>
                  <a:cubicBezTo>
                    <a:pt x="43" y="0"/>
                    <a:pt x="22" y="16"/>
                    <a:pt x="11" y="43"/>
                  </a:cubicBezTo>
                  <a:cubicBezTo>
                    <a:pt x="0" y="69"/>
                    <a:pt x="3" y="97"/>
                    <a:pt x="18" y="103"/>
                  </a:cubicBezTo>
                  <a:cubicBezTo>
                    <a:pt x="33" y="110"/>
                    <a:pt x="54" y="94"/>
                    <a:pt x="65" y="67"/>
                  </a:cubicBezTo>
                  <a:cubicBezTo>
                    <a:pt x="76" y="40"/>
                    <a:pt x="73" y="13"/>
                    <a:pt x="58" y="6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14" name="Freeform 9">
              <a:extLst>
                <a:ext uri="{FF2B5EF4-FFF2-40B4-BE49-F238E27FC236}">
                  <a16:creationId xmlns:a16="http://schemas.microsoft.com/office/drawing/2014/main" id="{91A2E9AB-2527-4E69-EA5D-6220B8276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58854" y="4448176"/>
              <a:ext cx="282575" cy="412750"/>
            </a:xfrm>
            <a:custGeom>
              <a:avLst/>
              <a:gdLst>
                <a:gd name="T0" fmla="*/ 17 w 75"/>
                <a:gd name="T1" fmla="*/ 6 h 110"/>
                <a:gd name="T2" fmla="*/ 64 w 75"/>
                <a:gd name="T3" fmla="*/ 43 h 110"/>
                <a:gd name="T4" fmla="*/ 57 w 75"/>
                <a:gd name="T5" fmla="*/ 103 h 110"/>
                <a:gd name="T6" fmla="*/ 11 w 75"/>
                <a:gd name="T7" fmla="*/ 67 h 110"/>
                <a:gd name="T8" fmla="*/ 17 w 75"/>
                <a:gd name="T9" fmla="*/ 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0">
                  <a:moveTo>
                    <a:pt x="17" y="6"/>
                  </a:moveTo>
                  <a:cubicBezTo>
                    <a:pt x="32" y="0"/>
                    <a:pt x="53" y="16"/>
                    <a:pt x="64" y="43"/>
                  </a:cubicBezTo>
                  <a:cubicBezTo>
                    <a:pt x="75" y="69"/>
                    <a:pt x="72" y="97"/>
                    <a:pt x="57" y="103"/>
                  </a:cubicBezTo>
                  <a:cubicBezTo>
                    <a:pt x="42" y="110"/>
                    <a:pt x="21" y="94"/>
                    <a:pt x="11" y="67"/>
                  </a:cubicBezTo>
                  <a:cubicBezTo>
                    <a:pt x="0" y="40"/>
                    <a:pt x="3" y="13"/>
                    <a:pt x="17" y="6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2C5F0A89-93A3-2B4E-EB72-AA002C14C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77966" y="5129214"/>
              <a:ext cx="555625" cy="192088"/>
            </a:xfrm>
            <a:custGeom>
              <a:avLst/>
              <a:gdLst>
                <a:gd name="T0" fmla="*/ 148 w 148"/>
                <a:gd name="T1" fmla="*/ 0 h 51"/>
                <a:gd name="T2" fmla="*/ 0 w 148"/>
                <a:gd name="T3" fmla="*/ 0 h 51"/>
                <a:gd name="T4" fmla="*/ 0 w 148"/>
                <a:gd name="T5" fmla="*/ 5 h 51"/>
                <a:gd name="T6" fmla="*/ 73 w 148"/>
                <a:gd name="T7" fmla="*/ 51 h 51"/>
                <a:gd name="T8" fmla="*/ 148 w 148"/>
                <a:gd name="T9" fmla="*/ 4 h 51"/>
                <a:gd name="T10" fmla="*/ 148 w 148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" h="51">
                  <a:moveTo>
                    <a:pt x="14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7" y="51"/>
                    <a:pt x="73" y="51"/>
                  </a:cubicBezTo>
                  <a:cubicBezTo>
                    <a:pt x="100" y="51"/>
                    <a:pt x="148" y="4"/>
                    <a:pt x="148" y="4"/>
                  </a:cubicBezTo>
                  <a:cubicBezTo>
                    <a:pt x="148" y="0"/>
                    <a:pt x="148" y="0"/>
                    <a:pt x="148" y="0"/>
                  </a:cubicBezTo>
                </a:path>
              </a:pathLst>
            </a:custGeom>
            <a:solidFill>
              <a:srgbClr val="C4A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16" name="Freeform 11">
              <a:extLst>
                <a:ext uri="{FF2B5EF4-FFF2-40B4-BE49-F238E27FC236}">
                  <a16:creationId xmlns:a16="http://schemas.microsoft.com/office/drawing/2014/main" id="{EA06BD2D-976E-2C2B-D22D-09C72A1E0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2191" y="3567114"/>
              <a:ext cx="1525588" cy="1693863"/>
            </a:xfrm>
            <a:custGeom>
              <a:avLst/>
              <a:gdLst>
                <a:gd name="T0" fmla="*/ 203 w 406"/>
                <a:gd name="T1" fmla="*/ 450 h 450"/>
                <a:gd name="T2" fmla="*/ 31 w 406"/>
                <a:gd name="T3" fmla="*/ 266 h 450"/>
                <a:gd name="T4" fmla="*/ 203 w 406"/>
                <a:gd name="T5" fmla="*/ 0 h 450"/>
                <a:gd name="T6" fmla="*/ 376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1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6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17" name="Freeform 12">
              <a:extLst>
                <a:ext uri="{FF2B5EF4-FFF2-40B4-BE49-F238E27FC236}">
                  <a16:creationId xmlns:a16="http://schemas.microsoft.com/office/drawing/2014/main" id="{9697267D-6AA3-59CD-C110-5A37BB34F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89016" y="3517901"/>
              <a:ext cx="1611313" cy="1169988"/>
            </a:xfrm>
            <a:custGeom>
              <a:avLst/>
              <a:gdLst>
                <a:gd name="T0" fmla="*/ 170 w 429"/>
                <a:gd name="T1" fmla="*/ 149 h 311"/>
                <a:gd name="T2" fmla="*/ 72 w 429"/>
                <a:gd name="T3" fmla="*/ 226 h 311"/>
                <a:gd name="T4" fmla="*/ 42 w 429"/>
                <a:gd name="T5" fmla="*/ 301 h 311"/>
                <a:gd name="T6" fmla="*/ 18 w 429"/>
                <a:gd name="T7" fmla="*/ 145 h 311"/>
                <a:gd name="T8" fmla="*/ 173 w 429"/>
                <a:gd name="T9" fmla="*/ 4 h 311"/>
                <a:gd name="T10" fmla="*/ 325 w 429"/>
                <a:gd name="T11" fmla="*/ 48 h 311"/>
                <a:gd name="T12" fmla="*/ 366 w 429"/>
                <a:gd name="T13" fmla="*/ 311 h 311"/>
                <a:gd name="T14" fmla="*/ 281 w 429"/>
                <a:gd name="T15" fmla="*/ 105 h 311"/>
                <a:gd name="T16" fmla="*/ 170 w 429"/>
                <a:gd name="T17" fmla="*/ 149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9" h="311">
                  <a:moveTo>
                    <a:pt x="170" y="149"/>
                  </a:moveTo>
                  <a:cubicBezTo>
                    <a:pt x="134" y="224"/>
                    <a:pt x="119" y="246"/>
                    <a:pt x="72" y="226"/>
                  </a:cubicBezTo>
                  <a:cubicBezTo>
                    <a:pt x="24" y="206"/>
                    <a:pt x="33" y="262"/>
                    <a:pt x="42" y="301"/>
                  </a:cubicBezTo>
                  <a:cubicBezTo>
                    <a:pt x="0" y="248"/>
                    <a:pt x="5" y="197"/>
                    <a:pt x="18" y="145"/>
                  </a:cubicBezTo>
                  <a:cubicBezTo>
                    <a:pt x="32" y="89"/>
                    <a:pt x="105" y="2"/>
                    <a:pt x="173" y="4"/>
                  </a:cubicBezTo>
                  <a:cubicBezTo>
                    <a:pt x="210" y="0"/>
                    <a:pt x="266" y="5"/>
                    <a:pt x="325" y="48"/>
                  </a:cubicBezTo>
                  <a:cubicBezTo>
                    <a:pt x="429" y="123"/>
                    <a:pt x="394" y="291"/>
                    <a:pt x="366" y="311"/>
                  </a:cubicBezTo>
                  <a:cubicBezTo>
                    <a:pt x="393" y="155"/>
                    <a:pt x="327" y="186"/>
                    <a:pt x="281" y="105"/>
                  </a:cubicBezTo>
                  <a:cubicBezTo>
                    <a:pt x="266" y="69"/>
                    <a:pt x="209" y="67"/>
                    <a:pt x="170" y="149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18" name="Rectangle 13">
              <a:extLst>
                <a:ext uri="{FF2B5EF4-FFF2-40B4-BE49-F238E27FC236}">
                  <a16:creationId xmlns:a16="http://schemas.microsoft.com/office/drawing/2014/main" id="{6B5948C7-E15E-13D1-1DCD-2D4E9527C1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17679" y="5689601"/>
              <a:ext cx="60325" cy="7032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19" name="Rectangle 14">
              <a:extLst>
                <a:ext uri="{FF2B5EF4-FFF2-40B4-BE49-F238E27FC236}">
                  <a16:creationId xmlns:a16="http://schemas.microsoft.com/office/drawing/2014/main" id="{DCF6D7D5-5382-DA4A-62B1-B7254DBC5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17679" y="5689601"/>
              <a:ext cx="60325" cy="703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20" name="Freeform 15">
              <a:extLst>
                <a:ext uri="{FF2B5EF4-FFF2-40B4-BE49-F238E27FC236}">
                  <a16:creationId xmlns:a16="http://schemas.microsoft.com/office/drawing/2014/main" id="{687B8AB5-871C-FAE8-D8DB-D3D153F3E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77941" y="5321301"/>
              <a:ext cx="469900" cy="571500"/>
            </a:xfrm>
            <a:custGeom>
              <a:avLst/>
              <a:gdLst>
                <a:gd name="T0" fmla="*/ 126 w 296"/>
                <a:gd name="T1" fmla="*/ 0 h 360"/>
                <a:gd name="T2" fmla="*/ 0 w 296"/>
                <a:gd name="T3" fmla="*/ 113 h 360"/>
                <a:gd name="T4" fmla="*/ 161 w 296"/>
                <a:gd name="T5" fmla="*/ 360 h 360"/>
                <a:gd name="T6" fmla="*/ 296 w 296"/>
                <a:gd name="T7" fmla="*/ 230 h 360"/>
                <a:gd name="T8" fmla="*/ 126 w 296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60">
                  <a:moveTo>
                    <a:pt x="126" y="0"/>
                  </a:moveTo>
                  <a:lnTo>
                    <a:pt x="0" y="113"/>
                  </a:lnTo>
                  <a:lnTo>
                    <a:pt x="161" y="360"/>
                  </a:lnTo>
                  <a:lnTo>
                    <a:pt x="296" y="23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21" name="Freeform 16">
              <a:extLst>
                <a:ext uri="{FF2B5EF4-FFF2-40B4-BE49-F238E27FC236}">
                  <a16:creationId xmlns:a16="http://schemas.microsoft.com/office/drawing/2014/main" id="{1B6B18E6-BBFB-E0D4-127C-08C16A2EF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77941" y="5321301"/>
              <a:ext cx="469900" cy="571500"/>
            </a:xfrm>
            <a:custGeom>
              <a:avLst/>
              <a:gdLst>
                <a:gd name="T0" fmla="*/ 126 w 296"/>
                <a:gd name="T1" fmla="*/ 0 h 360"/>
                <a:gd name="T2" fmla="*/ 0 w 296"/>
                <a:gd name="T3" fmla="*/ 113 h 360"/>
                <a:gd name="T4" fmla="*/ 161 w 296"/>
                <a:gd name="T5" fmla="*/ 360 h 360"/>
                <a:gd name="T6" fmla="*/ 296 w 296"/>
                <a:gd name="T7" fmla="*/ 230 h 360"/>
                <a:gd name="T8" fmla="*/ 126 w 296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60">
                  <a:moveTo>
                    <a:pt x="126" y="0"/>
                  </a:moveTo>
                  <a:lnTo>
                    <a:pt x="0" y="113"/>
                  </a:lnTo>
                  <a:lnTo>
                    <a:pt x="161" y="360"/>
                  </a:lnTo>
                  <a:lnTo>
                    <a:pt x="296" y="230"/>
                  </a:lnTo>
                  <a:lnTo>
                    <a:pt x="1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22" name="Freeform 17">
              <a:extLst>
                <a:ext uri="{FF2B5EF4-FFF2-40B4-BE49-F238E27FC236}">
                  <a16:creationId xmlns:a16="http://schemas.microsoft.com/office/drawing/2014/main" id="{2B28BD31-BA90-7307-0F1E-10F29E740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47841" y="5321301"/>
              <a:ext cx="484188" cy="571500"/>
            </a:xfrm>
            <a:custGeom>
              <a:avLst/>
              <a:gdLst>
                <a:gd name="T0" fmla="*/ 180 w 305"/>
                <a:gd name="T1" fmla="*/ 0 h 360"/>
                <a:gd name="T2" fmla="*/ 305 w 305"/>
                <a:gd name="T3" fmla="*/ 118 h 360"/>
                <a:gd name="T4" fmla="*/ 137 w 305"/>
                <a:gd name="T5" fmla="*/ 360 h 360"/>
                <a:gd name="T6" fmla="*/ 0 w 305"/>
                <a:gd name="T7" fmla="*/ 230 h 360"/>
                <a:gd name="T8" fmla="*/ 180 w 305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360">
                  <a:moveTo>
                    <a:pt x="180" y="0"/>
                  </a:moveTo>
                  <a:lnTo>
                    <a:pt x="305" y="118"/>
                  </a:lnTo>
                  <a:lnTo>
                    <a:pt x="137" y="360"/>
                  </a:lnTo>
                  <a:lnTo>
                    <a:pt x="0" y="230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23" name="Freeform 18">
              <a:extLst>
                <a:ext uri="{FF2B5EF4-FFF2-40B4-BE49-F238E27FC236}">
                  <a16:creationId xmlns:a16="http://schemas.microsoft.com/office/drawing/2014/main" id="{93A5646E-44AD-D6A2-4475-D035D33B2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47841" y="5321301"/>
              <a:ext cx="484188" cy="571500"/>
            </a:xfrm>
            <a:custGeom>
              <a:avLst/>
              <a:gdLst>
                <a:gd name="T0" fmla="*/ 180 w 305"/>
                <a:gd name="T1" fmla="*/ 0 h 360"/>
                <a:gd name="T2" fmla="*/ 305 w 305"/>
                <a:gd name="T3" fmla="*/ 118 h 360"/>
                <a:gd name="T4" fmla="*/ 137 w 305"/>
                <a:gd name="T5" fmla="*/ 360 h 360"/>
                <a:gd name="T6" fmla="*/ 0 w 305"/>
                <a:gd name="T7" fmla="*/ 230 h 360"/>
                <a:gd name="T8" fmla="*/ 180 w 305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360">
                  <a:moveTo>
                    <a:pt x="180" y="0"/>
                  </a:moveTo>
                  <a:lnTo>
                    <a:pt x="305" y="118"/>
                  </a:lnTo>
                  <a:lnTo>
                    <a:pt x="137" y="360"/>
                  </a:lnTo>
                  <a:lnTo>
                    <a:pt x="0" y="230"/>
                  </a:lnTo>
                  <a:lnTo>
                    <a:pt x="18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24" name="Freeform 19">
              <a:extLst>
                <a:ext uri="{FF2B5EF4-FFF2-40B4-BE49-F238E27FC236}">
                  <a16:creationId xmlns:a16="http://schemas.microsoft.com/office/drawing/2014/main" id="{78662BDF-05B3-E0C8-B365-3F3F442E8B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969991" y="4349751"/>
              <a:ext cx="1185863" cy="436563"/>
            </a:xfrm>
            <a:custGeom>
              <a:avLst/>
              <a:gdLst>
                <a:gd name="T0" fmla="*/ 236 w 316"/>
                <a:gd name="T1" fmla="*/ 114 h 116"/>
                <a:gd name="T2" fmla="*/ 241 w 316"/>
                <a:gd name="T3" fmla="*/ 114 h 116"/>
                <a:gd name="T4" fmla="*/ 298 w 316"/>
                <a:gd name="T5" fmla="*/ 68 h 116"/>
                <a:gd name="T6" fmla="*/ 310 w 316"/>
                <a:gd name="T7" fmla="*/ 30 h 116"/>
                <a:gd name="T8" fmla="*/ 316 w 316"/>
                <a:gd name="T9" fmla="*/ 16 h 116"/>
                <a:gd name="T10" fmla="*/ 307 w 316"/>
                <a:gd name="T11" fmla="*/ 6 h 116"/>
                <a:gd name="T12" fmla="*/ 238 w 316"/>
                <a:gd name="T13" fmla="*/ 2 h 116"/>
                <a:gd name="T14" fmla="*/ 238 w 316"/>
                <a:gd name="T15" fmla="*/ 9 h 116"/>
                <a:gd name="T16" fmla="*/ 286 w 316"/>
                <a:gd name="T17" fmla="*/ 14 h 116"/>
                <a:gd name="T18" fmla="*/ 284 w 316"/>
                <a:gd name="T19" fmla="*/ 86 h 116"/>
                <a:gd name="T20" fmla="*/ 236 w 316"/>
                <a:gd name="T21" fmla="*/ 108 h 116"/>
                <a:gd name="T22" fmla="*/ 236 w 316"/>
                <a:gd name="T23" fmla="*/ 114 h 116"/>
                <a:gd name="T24" fmla="*/ 158 w 316"/>
                <a:gd name="T25" fmla="*/ 16 h 116"/>
                <a:gd name="T26" fmla="*/ 84 w 316"/>
                <a:gd name="T27" fmla="*/ 3 h 116"/>
                <a:gd name="T28" fmla="*/ 78 w 316"/>
                <a:gd name="T29" fmla="*/ 2 h 116"/>
                <a:gd name="T30" fmla="*/ 78 w 316"/>
                <a:gd name="T31" fmla="*/ 9 h 116"/>
                <a:gd name="T32" fmla="*/ 130 w 316"/>
                <a:gd name="T33" fmla="*/ 27 h 116"/>
                <a:gd name="T34" fmla="*/ 99 w 316"/>
                <a:gd name="T35" fmla="*/ 103 h 116"/>
                <a:gd name="T36" fmla="*/ 76 w 316"/>
                <a:gd name="T37" fmla="*/ 108 h 116"/>
                <a:gd name="T38" fmla="*/ 76 w 316"/>
                <a:gd name="T39" fmla="*/ 115 h 116"/>
                <a:gd name="T40" fmla="*/ 130 w 316"/>
                <a:gd name="T41" fmla="*/ 80 h 116"/>
                <a:gd name="T42" fmla="*/ 157 w 316"/>
                <a:gd name="T43" fmla="*/ 41 h 116"/>
                <a:gd name="T44" fmla="*/ 183 w 316"/>
                <a:gd name="T45" fmla="*/ 80 h 116"/>
                <a:gd name="T46" fmla="*/ 236 w 316"/>
                <a:gd name="T47" fmla="*/ 114 h 116"/>
                <a:gd name="T48" fmla="*/ 236 w 316"/>
                <a:gd name="T49" fmla="*/ 108 h 116"/>
                <a:gd name="T50" fmla="*/ 212 w 316"/>
                <a:gd name="T51" fmla="*/ 103 h 116"/>
                <a:gd name="T52" fmla="*/ 186 w 316"/>
                <a:gd name="T53" fmla="*/ 27 h 116"/>
                <a:gd name="T54" fmla="*/ 238 w 316"/>
                <a:gd name="T55" fmla="*/ 9 h 116"/>
                <a:gd name="T56" fmla="*/ 238 w 316"/>
                <a:gd name="T57" fmla="*/ 2 h 116"/>
                <a:gd name="T58" fmla="*/ 233 w 316"/>
                <a:gd name="T59" fmla="*/ 2 h 116"/>
                <a:gd name="T60" fmla="*/ 158 w 316"/>
                <a:gd name="T61" fmla="*/ 16 h 116"/>
                <a:gd name="T62" fmla="*/ 78 w 316"/>
                <a:gd name="T63" fmla="*/ 2 h 116"/>
                <a:gd name="T64" fmla="*/ 10 w 316"/>
                <a:gd name="T65" fmla="*/ 6 h 116"/>
                <a:gd name="T66" fmla="*/ 0 w 316"/>
                <a:gd name="T67" fmla="*/ 17 h 116"/>
                <a:gd name="T68" fmla="*/ 6 w 316"/>
                <a:gd name="T69" fmla="*/ 31 h 116"/>
                <a:gd name="T70" fmla="*/ 16 w 316"/>
                <a:gd name="T71" fmla="*/ 69 h 116"/>
                <a:gd name="T72" fmla="*/ 70 w 316"/>
                <a:gd name="T73" fmla="*/ 115 h 116"/>
                <a:gd name="T74" fmla="*/ 76 w 316"/>
                <a:gd name="T75" fmla="*/ 115 h 116"/>
                <a:gd name="T76" fmla="*/ 76 w 316"/>
                <a:gd name="T77" fmla="*/ 108 h 116"/>
                <a:gd name="T78" fmla="*/ 28 w 316"/>
                <a:gd name="T79" fmla="*/ 86 h 116"/>
                <a:gd name="T80" fmla="*/ 31 w 316"/>
                <a:gd name="T81" fmla="*/ 15 h 116"/>
                <a:gd name="T82" fmla="*/ 78 w 316"/>
                <a:gd name="T83" fmla="*/ 9 h 116"/>
                <a:gd name="T84" fmla="*/ 78 w 316"/>
                <a:gd name="T85" fmla="*/ 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6" h="116">
                  <a:moveTo>
                    <a:pt x="236" y="114"/>
                  </a:moveTo>
                  <a:cubicBezTo>
                    <a:pt x="238" y="114"/>
                    <a:pt x="239" y="114"/>
                    <a:pt x="241" y="114"/>
                  </a:cubicBezTo>
                  <a:cubicBezTo>
                    <a:pt x="283" y="111"/>
                    <a:pt x="293" y="92"/>
                    <a:pt x="298" y="68"/>
                  </a:cubicBezTo>
                  <a:cubicBezTo>
                    <a:pt x="303" y="42"/>
                    <a:pt x="303" y="33"/>
                    <a:pt x="310" y="30"/>
                  </a:cubicBezTo>
                  <a:cubicBezTo>
                    <a:pt x="315" y="29"/>
                    <a:pt x="316" y="23"/>
                    <a:pt x="316" y="16"/>
                  </a:cubicBezTo>
                  <a:cubicBezTo>
                    <a:pt x="316" y="9"/>
                    <a:pt x="316" y="9"/>
                    <a:pt x="307" y="6"/>
                  </a:cubicBezTo>
                  <a:cubicBezTo>
                    <a:pt x="301" y="3"/>
                    <a:pt x="265" y="0"/>
                    <a:pt x="238" y="2"/>
                  </a:cubicBezTo>
                  <a:cubicBezTo>
                    <a:pt x="238" y="9"/>
                    <a:pt x="238" y="9"/>
                    <a:pt x="238" y="9"/>
                  </a:cubicBezTo>
                  <a:cubicBezTo>
                    <a:pt x="259" y="8"/>
                    <a:pt x="280" y="10"/>
                    <a:pt x="286" y="14"/>
                  </a:cubicBezTo>
                  <a:cubicBezTo>
                    <a:pt x="299" y="23"/>
                    <a:pt x="295" y="65"/>
                    <a:pt x="284" y="86"/>
                  </a:cubicBezTo>
                  <a:cubicBezTo>
                    <a:pt x="276" y="100"/>
                    <a:pt x="255" y="108"/>
                    <a:pt x="236" y="108"/>
                  </a:cubicBezTo>
                  <a:lnTo>
                    <a:pt x="236" y="114"/>
                  </a:lnTo>
                  <a:close/>
                  <a:moveTo>
                    <a:pt x="158" y="16"/>
                  </a:moveTo>
                  <a:cubicBezTo>
                    <a:pt x="149" y="16"/>
                    <a:pt x="111" y="5"/>
                    <a:pt x="84" y="3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100" y="10"/>
                    <a:pt x="122" y="15"/>
                    <a:pt x="130" y="27"/>
                  </a:cubicBezTo>
                  <a:cubicBezTo>
                    <a:pt x="143" y="46"/>
                    <a:pt x="120" y="93"/>
                    <a:pt x="99" y="103"/>
                  </a:cubicBezTo>
                  <a:cubicBezTo>
                    <a:pt x="93" y="107"/>
                    <a:pt x="85" y="108"/>
                    <a:pt x="76" y="108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112" y="115"/>
                    <a:pt x="126" y="89"/>
                    <a:pt x="130" y="80"/>
                  </a:cubicBezTo>
                  <a:cubicBezTo>
                    <a:pt x="138" y="64"/>
                    <a:pt x="137" y="41"/>
                    <a:pt x="157" y="41"/>
                  </a:cubicBezTo>
                  <a:cubicBezTo>
                    <a:pt x="178" y="41"/>
                    <a:pt x="175" y="63"/>
                    <a:pt x="183" y="80"/>
                  </a:cubicBezTo>
                  <a:cubicBezTo>
                    <a:pt x="187" y="88"/>
                    <a:pt x="199" y="116"/>
                    <a:pt x="236" y="114"/>
                  </a:cubicBezTo>
                  <a:cubicBezTo>
                    <a:pt x="236" y="108"/>
                    <a:pt x="236" y="108"/>
                    <a:pt x="236" y="108"/>
                  </a:cubicBezTo>
                  <a:cubicBezTo>
                    <a:pt x="227" y="108"/>
                    <a:pt x="218" y="106"/>
                    <a:pt x="212" y="103"/>
                  </a:cubicBezTo>
                  <a:cubicBezTo>
                    <a:pt x="192" y="93"/>
                    <a:pt x="172" y="46"/>
                    <a:pt x="186" y="27"/>
                  </a:cubicBezTo>
                  <a:cubicBezTo>
                    <a:pt x="194" y="15"/>
                    <a:pt x="216" y="10"/>
                    <a:pt x="238" y="9"/>
                  </a:cubicBezTo>
                  <a:cubicBezTo>
                    <a:pt x="238" y="2"/>
                    <a:pt x="238" y="2"/>
                    <a:pt x="238" y="2"/>
                  </a:cubicBezTo>
                  <a:cubicBezTo>
                    <a:pt x="237" y="2"/>
                    <a:pt x="235" y="2"/>
                    <a:pt x="233" y="2"/>
                  </a:cubicBezTo>
                  <a:cubicBezTo>
                    <a:pt x="209" y="4"/>
                    <a:pt x="180" y="15"/>
                    <a:pt x="158" y="16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4"/>
                    <a:pt x="1" y="29"/>
                    <a:pt x="6" y="31"/>
                  </a:cubicBezTo>
                  <a:cubicBezTo>
                    <a:pt x="12" y="34"/>
                    <a:pt x="12" y="43"/>
                    <a:pt x="16" y="69"/>
                  </a:cubicBezTo>
                  <a:cubicBezTo>
                    <a:pt x="19" y="93"/>
                    <a:pt x="28" y="111"/>
                    <a:pt x="70" y="115"/>
                  </a:cubicBezTo>
                  <a:cubicBezTo>
                    <a:pt x="72" y="115"/>
                    <a:pt x="74" y="115"/>
                    <a:pt x="76" y="115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6" y="101"/>
                    <a:pt x="28" y="86"/>
                  </a:cubicBezTo>
                  <a:cubicBezTo>
                    <a:pt x="18" y="66"/>
                    <a:pt x="17" y="24"/>
                    <a:pt x="31" y="15"/>
                  </a:cubicBezTo>
                  <a:cubicBezTo>
                    <a:pt x="37" y="11"/>
                    <a:pt x="57" y="8"/>
                    <a:pt x="78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25" name="Freeform 20">
              <a:extLst>
                <a:ext uri="{FF2B5EF4-FFF2-40B4-BE49-F238E27FC236}">
                  <a16:creationId xmlns:a16="http://schemas.microsoft.com/office/drawing/2014/main" id="{84AD51D9-8791-2428-294E-D00527E87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47841" y="5686426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247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26" name="Freeform 21">
              <a:extLst>
                <a:ext uri="{FF2B5EF4-FFF2-40B4-BE49-F238E27FC236}">
                  <a16:creationId xmlns:a16="http://schemas.microsoft.com/office/drawing/2014/main" id="{FF37D235-7EE2-4816-A357-46A086324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77966" y="5313364"/>
              <a:ext cx="555625" cy="373063"/>
            </a:xfrm>
            <a:custGeom>
              <a:avLst/>
              <a:gdLst>
                <a:gd name="T0" fmla="*/ 148 w 148"/>
                <a:gd name="T1" fmla="*/ 0 h 99"/>
                <a:gd name="T2" fmla="*/ 72 w 148"/>
                <a:gd name="T3" fmla="*/ 97 h 99"/>
                <a:gd name="T4" fmla="*/ 0 w 148"/>
                <a:gd name="T5" fmla="*/ 0 h 99"/>
                <a:gd name="T6" fmla="*/ 0 w 148"/>
                <a:gd name="T7" fmla="*/ 2 h 99"/>
                <a:gd name="T8" fmla="*/ 72 w 148"/>
                <a:gd name="T9" fmla="*/ 99 h 99"/>
                <a:gd name="T10" fmla="*/ 73 w 148"/>
                <a:gd name="T11" fmla="*/ 99 h 99"/>
                <a:gd name="T12" fmla="*/ 148 w 148"/>
                <a:gd name="T13" fmla="*/ 2 h 99"/>
                <a:gd name="T14" fmla="*/ 148 w 148"/>
                <a:gd name="T15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8" h="99">
                  <a:moveTo>
                    <a:pt x="148" y="0"/>
                  </a:moveTo>
                  <a:cubicBezTo>
                    <a:pt x="72" y="97"/>
                    <a:pt x="72" y="97"/>
                    <a:pt x="72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2" y="99"/>
                    <a:pt x="72" y="99"/>
                    <a:pt x="73" y="99"/>
                  </a:cubicBezTo>
                  <a:cubicBezTo>
                    <a:pt x="148" y="2"/>
                    <a:pt x="148" y="2"/>
                    <a:pt x="148" y="2"/>
                  </a:cubicBezTo>
                  <a:cubicBezTo>
                    <a:pt x="148" y="0"/>
                    <a:pt x="148" y="0"/>
                    <a:pt x="148" y="0"/>
                  </a:cubicBezTo>
                </a:path>
              </a:pathLst>
            </a:custGeom>
            <a:solidFill>
              <a:srgbClr val="E9CA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grpSp>
        <p:nvGrpSpPr>
          <p:cNvPr id="127" name="Group 20">
            <a:extLst>
              <a:ext uri="{FF2B5EF4-FFF2-40B4-BE49-F238E27FC236}">
                <a16:creationId xmlns:a16="http://schemas.microsoft.com/office/drawing/2014/main" id="{606C8B66-7434-19A9-5784-A08250E79990}"/>
              </a:ext>
            </a:extLst>
          </p:cNvPr>
          <p:cNvGrpSpPr/>
          <p:nvPr/>
        </p:nvGrpSpPr>
        <p:grpSpPr>
          <a:xfrm>
            <a:off x="0" y="4879550"/>
            <a:ext cx="1741501" cy="2002063"/>
            <a:chOff x="-2591081" y="3751264"/>
            <a:chExt cx="2917825" cy="3354388"/>
          </a:xfrm>
        </p:grpSpPr>
        <p:sp>
          <p:nvSpPr>
            <p:cNvPr id="128" name="Freeform 22">
              <a:extLst>
                <a:ext uri="{FF2B5EF4-FFF2-40B4-BE49-F238E27FC236}">
                  <a16:creationId xmlns:a16="http://schemas.microsoft.com/office/drawing/2014/main" id="{98F68AAA-F679-21A2-DCA4-4F66C5548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91081" y="5780089"/>
              <a:ext cx="2917825" cy="1325563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9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9" y="264"/>
                    <a:pt x="0" y="352"/>
                  </a:cubicBezTo>
                  <a:cubicBezTo>
                    <a:pt x="389" y="352"/>
                    <a:pt x="389" y="352"/>
                    <a:pt x="389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9" y="264"/>
                    <a:pt x="741" y="161"/>
                    <a:pt x="710" y="133"/>
                  </a:cubicBezTo>
                  <a:cubicBezTo>
                    <a:pt x="690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29" name="Freeform 23">
              <a:extLst>
                <a:ext uri="{FF2B5EF4-FFF2-40B4-BE49-F238E27FC236}">
                  <a16:creationId xmlns:a16="http://schemas.microsoft.com/office/drawing/2014/main" id="{166E0850-FBAD-7CF4-EFA6-B482BCB5C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91081" y="5780089"/>
              <a:ext cx="2917825" cy="1325563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9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9" y="264"/>
                    <a:pt x="0" y="352"/>
                  </a:cubicBezTo>
                  <a:cubicBezTo>
                    <a:pt x="389" y="352"/>
                    <a:pt x="389" y="352"/>
                    <a:pt x="389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9" y="264"/>
                    <a:pt x="741" y="161"/>
                    <a:pt x="710" y="133"/>
                  </a:cubicBezTo>
                  <a:cubicBezTo>
                    <a:pt x="690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30" name="Freeform 24">
              <a:extLst>
                <a:ext uri="{FF2B5EF4-FFF2-40B4-BE49-F238E27FC236}">
                  <a16:creationId xmlns:a16="http://schemas.microsoft.com/office/drawing/2014/main" id="{355D69A2-0A5D-2B34-5264-B03589126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46493" y="4829176"/>
              <a:ext cx="628650" cy="1312863"/>
            </a:xfrm>
            <a:custGeom>
              <a:avLst/>
              <a:gdLst>
                <a:gd name="T0" fmla="*/ 0 w 167"/>
                <a:gd name="T1" fmla="*/ 103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3 h 349"/>
                <a:gd name="T12" fmla="*/ 0 w 167"/>
                <a:gd name="T13" fmla="*/ 103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3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3"/>
                    <a:pt x="167" y="103"/>
                    <a:pt x="167" y="103"/>
                  </a:cubicBezTo>
                  <a:cubicBezTo>
                    <a:pt x="167" y="0"/>
                    <a:pt x="0" y="0"/>
                    <a:pt x="0" y="103"/>
                  </a:cubicBezTo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31" name="Freeform 25">
              <a:extLst>
                <a:ext uri="{FF2B5EF4-FFF2-40B4-BE49-F238E27FC236}">
                  <a16:creationId xmlns:a16="http://schemas.microsoft.com/office/drawing/2014/main" id="{3F48FDE4-5135-406E-49FF-18A253433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9243" y="4745039"/>
              <a:ext cx="263525" cy="384175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3" y="17"/>
                    <a:pt x="62" y="42"/>
                  </a:cubicBezTo>
                  <a:cubicBezTo>
                    <a:pt x="70" y="68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32" name="Freeform 26">
              <a:extLst>
                <a:ext uri="{FF2B5EF4-FFF2-40B4-BE49-F238E27FC236}">
                  <a16:creationId xmlns:a16="http://schemas.microsoft.com/office/drawing/2014/main" id="{AE8EA1DC-0620-9CBD-77FC-AF205A85F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8618" y="4745039"/>
              <a:ext cx="263525" cy="384175"/>
            </a:xfrm>
            <a:custGeom>
              <a:avLst/>
              <a:gdLst>
                <a:gd name="T0" fmla="*/ 50 w 70"/>
                <a:gd name="T1" fmla="*/ 5 h 102"/>
                <a:gd name="T2" fmla="*/ 8 w 70"/>
                <a:gd name="T3" fmla="*/ 42 h 102"/>
                <a:gd name="T4" fmla="*/ 20 w 70"/>
                <a:gd name="T5" fmla="*/ 97 h 102"/>
                <a:gd name="T6" fmla="*/ 61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5" y="0"/>
                    <a:pt x="16" y="17"/>
                    <a:pt x="8" y="42"/>
                  </a:cubicBezTo>
                  <a:cubicBezTo>
                    <a:pt x="0" y="68"/>
                    <a:pt x="5" y="92"/>
                    <a:pt x="20" y="97"/>
                  </a:cubicBezTo>
                  <a:cubicBezTo>
                    <a:pt x="34" y="102"/>
                    <a:pt x="53" y="85"/>
                    <a:pt x="61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33" name="Freeform 27">
              <a:extLst>
                <a:ext uri="{FF2B5EF4-FFF2-40B4-BE49-F238E27FC236}">
                  <a16:creationId xmlns:a16="http://schemas.microsoft.com/office/drawing/2014/main" id="{A1B94B52-2A4F-9BEF-0F0E-2D934D13A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5556" y="6084889"/>
              <a:ext cx="825500" cy="1020763"/>
            </a:xfrm>
            <a:custGeom>
              <a:avLst/>
              <a:gdLst>
                <a:gd name="T0" fmla="*/ 116 w 220"/>
                <a:gd name="T1" fmla="*/ 0 h 271"/>
                <a:gd name="T2" fmla="*/ 0 w 220"/>
                <a:gd name="T3" fmla="*/ 35 h 271"/>
                <a:gd name="T4" fmla="*/ 44 w 220"/>
                <a:gd name="T5" fmla="*/ 271 h 271"/>
                <a:gd name="T6" fmla="*/ 202 w 220"/>
                <a:gd name="T7" fmla="*/ 271 h 271"/>
                <a:gd name="T8" fmla="*/ 220 w 220"/>
                <a:gd name="T9" fmla="*/ 36 h 271"/>
                <a:gd name="T10" fmla="*/ 116 w 220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71">
                  <a:moveTo>
                    <a:pt x="116" y="0"/>
                  </a:moveTo>
                  <a:cubicBezTo>
                    <a:pt x="116" y="0"/>
                    <a:pt x="0" y="28"/>
                    <a:pt x="0" y="35"/>
                  </a:cubicBezTo>
                  <a:cubicBezTo>
                    <a:pt x="0" y="42"/>
                    <a:pt x="44" y="271"/>
                    <a:pt x="44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34" name="Freeform 28">
              <a:extLst>
                <a:ext uri="{FF2B5EF4-FFF2-40B4-BE49-F238E27FC236}">
                  <a16:creationId xmlns:a16="http://schemas.microsoft.com/office/drawing/2014/main" id="{84B06E70-0A14-4963-30B6-CC3301318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6068" y="5788026"/>
              <a:ext cx="549275" cy="1317625"/>
            </a:xfrm>
            <a:custGeom>
              <a:avLst/>
              <a:gdLst>
                <a:gd name="T0" fmla="*/ 258 w 346"/>
                <a:gd name="T1" fmla="*/ 0 h 830"/>
                <a:gd name="T2" fmla="*/ 258 w 346"/>
                <a:gd name="T3" fmla="*/ 90 h 830"/>
                <a:gd name="T4" fmla="*/ 346 w 346"/>
                <a:gd name="T5" fmla="*/ 830 h 830"/>
                <a:gd name="T6" fmla="*/ 197 w 346"/>
                <a:gd name="T7" fmla="*/ 830 h 830"/>
                <a:gd name="T8" fmla="*/ 36 w 346"/>
                <a:gd name="T9" fmla="*/ 500 h 830"/>
                <a:gd name="T10" fmla="*/ 190 w 346"/>
                <a:gd name="T11" fmla="*/ 398 h 830"/>
                <a:gd name="T12" fmla="*/ 0 w 346"/>
                <a:gd name="T13" fmla="*/ 308 h 830"/>
                <a:gd name="T14" fmla="*/ 176 w 346"/>
                <a:gd name="T15" fmla="*/ 38 h 830"/>
                <a:gd name="T16" fmla="*/ 258 w 346"/>
                <a:gd name="T17" fmla="*/ 0 h 8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6" h="830">
                  <a:moveTo>
                    <a:pt x="258" y="0"/>
                  </a:moveTo>
                  <a:lnTo>
                    <a:pt x="258" y="90"/>
                  </a:lnTo>
                  <a:lnTo>
                    <a:pt x="346" y="830"/>
                  </a:lnTo>
                  <a:lnTo>
                    <a:pt x="197" y="830"/>
                  </a:lnTo>
                  <a:lnTo>
                    <a:pt x="36" y="500"/>
                  </a:lnTo>
                  <a:lnTo>
                    <a:pt x="190" y="398"/>
                  </a:lnTo>
                  <a:lnTo>
                    <a:pt x="0" y="308"/>
                  </a:lnTo>
                  <a:lnTo>
                    <a:pt x="176" y="38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35" name="Freeform 29">
              <a:extLst>
                <a:ext uri="{FF2B5EF4-FFF2-40B4-BE49-F238E27FC236}">
                  <a16:creationId xmlns:a16="http://schemas.microsoft.com/office/drawing/2014/main" id="{3679E2DA-B174-0257-4EB3-7347E4380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4368" y="5788026"/>
              <a:ext cx="544513" cy="1317625"/>
            </a:xfrm>
            <a:custGeom>
              <a:avLst/>
              <a:gdLst>
                <a:gd name="T0" fmla="*/ 86 w 343"/>
                <a:gd name="T1" fmla="*/ 0 h 830"/>
                <a:gd name="T2" fmla="*/ 86 w 343"/>
                <a:gd name="T3" fmla="*/ 90 h 830"/>
                <a:gd name="T4" fmla="*/ 0 w 343"/>
                <a:gd name="T5" fmla="*/ 830 h 830"/>
                <a:gd name="T6" fmla="*/ 147 w 343"/>
                <a:gd name="T7" fmla="*/ 830 h 830"/>
                <a:gd name="T8" fmla="*/ 308 w 343"/>
                <a:gd name="T9" fmla="*/ 500 h 830"/>
                <a:gd name="T10" fmla="*/ 154 w 343"/>
                <a:gd name="T11" fmla="*/ 398 h 830"/>
                <a:gd name="T12" fmla="*/ 343 w 343"/>
                <a:gd name="T13" fmla="*/ 308 h 830"/>
                <a:gd name="T14" fmla="*/ 190 w 343"/>
                <a:gd name="T15" fmla="*/ 48 h 830"/>
                <a:gd name="T16" fmla="*/ 86 w 343"/>
                <a:gd name="T17" fmla="*/ 0 h 8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3" h="830">
                  <a:moveTo>
                    <a:pt x="86" y="0"/>
                  </a:moveTo>
                  <a:lnTo>
                    <a:pt x="86" y="90"/>
                  </a:lnTo>
                  <a:lnTo>
                    <a:pt x="0" y="830"/>
                  </a:lnTo>
                  <a:lnTo>
                    <a:pt x="147" y="830"/>
                  </a:lnTo>
                  <a:lnTo>
                    <a:pt x="308" y="500"/>
                  </a:lnTo>
                  <a:lnTo>
                    <a:pt x="154" y="398"/>
                  </a:lnTo>
                  <a:lnTo>
                    <a:pt x="343" y="308"/>
                  </a:lnTo>
                  <a:lnTo>
                    <a:pt x="190" y="48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36" name="Freeform 30">
              <a:extLst>
                <a:ext uri="{FF2B5EF4-FFF2-40B4-BE49-F238E27FC236}">
                  <a16:creationId xmlns:a16="http://schemas.microsoft.com/office/drawing/2014/main" id="{A330F2EA-BBF7-7A51-738B-0799DE795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65518" y="6084889"/>
              <a:ext cx="269875" cy="263525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1 w 72"/>
                <a:gd name="T5" fmla="*/ 70 h 70"/>
                <a:gd name="T6" fmla="*/ 72 w 72"/>
                <a:gd name="T7" fmla="*/ 39 h 70"/>
                <a:gd name="T8" fmla="*/ 36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1" y="70"/>
                    <a:pt x="41" y="70"/>
                    <a:pt x="51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37" name="Freeform 31">
              <a:extLst>
                <a:ext uri="{FF2B5EF4-FFF2-40B4-BE49-F238E27FC236}">
                  <a16:creationId xmlns:a16="http://schemas.microsoft.com/office/drawing/2014/main" id="{75533C65-CED2-B466-FFE0-66BB6495E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98856" y="6348414"/>
              <a:ext cx="333375" cy="757238"/>
            </a:xfrm>
            <a:custGeom>
              <a:avLst/>
              <a:gdLst>
                <a:gd name="T0" fmla="*/ 68 w 210"/>
                <a:gd name="T1" fmla="*/ 0 h 477"/>
                <a:gd name="T2" fmla="*/ 0 w 210"/>
                <a:gd name="T3" fmla="*/ 477 h 477"/>
                <a:gd name="T4" fmla="*/ 210 w 210"/>
                <a:gd name="T5" fmla="*/ 477 h 477"/>
                <a:gd name="T6" fmla="*/ 142 w 210"/>
                <a:gd name="T7" fmla="*/ 0 h 477"/>
                <a:gd name="T8" fmla="*/ 68 w 210"/>
                <a:gd name="T9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477">
                  <a:moveTo>
                    <a:pt x="68" y="0"/>
                  </a:moveTo>
                  <a:lnTo>
                    <a:pt x="0" y="477"/>
                  </a:lnTo>
                  <a:lnTo>
                    <a:pt x="210" y="477"/>
                  </a:lnTo>
                  <a:lnTo>
                    <a:pt x="142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38" name="Freeform 32">
              <a:extLst>
                <a:ext uri="{FF2B5EF4-FFF2-40B4-BE49-F238E27FC236}">
                  <a16:creationId xmlns:a16="http://schemas.microsoft.com/office/drawing/2014/main" id="{3C01C573-62AA-AD38-090A-5FB65C9FD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98856" y="6348414"/>
              <a:ext cx="333375" cy="757238"/>
            </a:xfrm>
            <a:custGeom>
              <a:avLst/>
              <a:gdLst>
                <a:gd name="T0" fmla="*/ 68 w 210"/>
                <a:gd name="T1" fmla="*/ 0 h 477"/>
                <a:gd name="T2" fmla="*/ 0 w 210"/>
                <a:gd name="T3" fmla="*/ 477 h 477"/>
                <a:gd name="T4" fmla="*/ 210 w 210"/>
                <a:gd name="T5" fmla="*/ 477 h 477"/>
                <a:gd name="T6" fmla="*/ 142 w 210"/>
                <a:gd name="T7" fmla="*/ 0 h 477"/>
                <a:gd name="T8" fmla="*/ 68 w 210"/>
                <a:gd name="T9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477">
                  <a:moveTo>
                    <a:pt x="68" y="0"/>
                  </a:moveTo>
                  <a:lnTo>
                    <a:pt x="0" y="477"/>
                  </a:lnTo>
                  <a:lnTo>
                    <a:pt x="210" y="477"/>
                  </a:lnTo>
                  <a:lnTo>
                    <a:pt x="142" y="0"/>
                  </a:lnTo>
                  <a:lnTo>
                    <a:pt x="6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39" name="Freeform 33">
              <a:extLst>
                <a:ext uri="{FF2B5EF4-FFF2-40B4-BE49-F238E27FC236}">
                  <a16:creationId xmlns:a16="http://schemas.microsoft.com/office/drawing/2014/main" id="{416AF005-37EF-9C87-DBB4-87459F0D4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71893" y="5694364"/>
              <a:ext cx="341313" cy="661988"/>
            </a:xfrm>
            <a:custGeom>
              <a:avLst/>
              <a:gdLst>
                <a:gd name="T0" fmla="*/ 16 w 215"/>
                <a:gd name="T1" fmla="*/ 0 h 417"/>
                <a:gd name="T2" fmla="*/ 0 w 215"/>
                <a:gd name="T3" fmla="*/ 66 h 417"/>
                <a:gd name="T4" fmla="*/ 47 w 215"/>
                <a:gd name="T5" fmla="*/ 417 h 417"/>
                <a:gd name="T6" fmla="*/ 215 w 215"/>
                <a:gd name="T7" fmla="*/ 246 h 417"/>
                <a:gd name="T8" fmla="*/ 16 w 215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417">
                  <a:moveTo>
                    <a:pt x="16" y="0"/>
                  </a:moveTo>
                  <a:lnTo>
                    <a:pt x="0" y="66"/>
                  </a:lnTo>
                  <a:lnTo>
                    <a:pt x="47" y="417"/>
                  </a:lnTo>
                  <a:lnTo>
                    <a:pt x="215" y="246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0" name="Freeform 34">
              <a:extLst>
                <a:ext uri="{FF2B5EF4-FFF2-40B4-BE49-F238E27FC236}">
                  <a16:creationId xmlns:a16="http://schemas.microsoft.com/office/drawing/2014/main" id="{32FC7EE8-30F4-F9B8-CB7F-9B5197835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71893" y="5694364"/>
              <a:ext cx="341313" cy="661988"/>
            </a:xfrm>
            <a:custGeom>
              <a:avLst/>
              <a:gdLst>
                <a:gd name="T0" fmla="*/ 16 w 215"/>
                <a:gd name="T1" fmla="*/ 0 h 417"/>
                <a:gd name="T2" fmla="*/ 0 w 215"/>
                <a:gd name="T3" fmla="*/ 66 h 417"/>
                <a:gd name="T4" fmla="*/ 47 w 215"/>
                <a:gd name="T5" fmla="*/ 417 h 417"/>
                <a:gd name="T6" fmla="*/ 215 w 215"/>
                <a:gd name="T7" fmla="*/ 246 h 417"/>
                <a:gd name="T8" fmla="*/ 16 w 215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417">
                  <a:moveTo>
                    <a:pt x="16" y="0"/>
                  </a:moveTo>
                  <a:lnTo>
                    <a:pt x="0" y="66"/>
                  </a:lnTo>
                  <a:lnTo>
                    <a:pt x="47" y="417"/>
                  </a:lnTo>
                  <a:lnTo>
                    <a:pt x="215" y="246"/>
                  </a:lnTo>
                  <a:lnTo>
                    <a:pt x="1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1" name="Freeform 35">
              <a:extLst>
                <a:ext uri="{FF2B5EF4-FFF2-40B4-BE49-F238E27FC236}">
                  <a16:creationId xmlns:a16="http://schemas.microsoft.com/office/drawing/2014/main" id="{79758DB6-5423-73B2-D600-1AFFC3868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46493" y="5562601"/>
              <a:ext cx="628650" cy="217488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4 w 167"/>
                <a:gd name="T5" fmla="*/ 58 h 58"/>
                <a:gd name="T6" fmla="*/ 86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4" y="58"/>
                  </a:cubicBezTo>
                  <a:cubicBezTo>
                    <a:pt x="84" y="58"/>
                    <a:pt x="85" y="58"/>
                    <a:pt x="86" y="58"/>
                  </a:cubicBezTo>
                  <a:cubicBezTo>
                    <a:pt x="126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CAF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2" name="Freeform 36">
              <a:extLst>
                <a:ext uri="{FF2B5EF4-FFF2-40B4-BE49-F238E27FC236}">
                  <a16:creationId xmlns:a16="http://schemas.microsoft.com/office/drawing/2014/main" id="{0BA35142-8144-E55F-1F1A-88C2872D9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92581" y="3751264"/>
              <a:ext cx="1603375" cy="1603375"/>
            </a:xfrm>
            <a:custGeom>
              <a:avLst/>
              <a:gdLst>
                <a:gd name="T0" fmla="*/ 335 w 427"/>
                <a:gd name="T1" fmla="*/ 61 h 426"/>
                <a:gd name="T2" fmla="*/ 403 w 427"/>
                <a:gd name="T3" fmla="*/ 129 h 426"/>
                <a:gd name="T4" fmla="*/ 207 w 427"/>
                <a:gd name="T5" fmla="*/ 424 h 426"/>
                <a:gd name="T6" fmla="*/ 33 w 427"/>
                <a:gd name="T7" fmla="*/ 332 h 426"/>
                <a:gd name="T8" fmla="*/ 50 w 427"/>
                <a:gd name="T9" fmla="*/ 82 h 426"/>
                <a:gd name="T10" fmla="*/ 335 w 427"/>
                <a:gd name="T11" fmla="*/ 61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7" h="426">
                  <a:moveTo>
                    <a:pt x="335" y="61"/>
                  </a:moveTo>
                  <a:cubicBezTo>
                    <a:pt x="373" y="67"/>
                    <a:pt x="394" y="94"/>
                    <a:pt x="403" y="129"/>
                  </a:cubicBezTo>
                  <a:cubicBezTo>
                    <a:pt x="427" y="222"/>
                    <a:pt x="377" y="422"/>
                    <a:pt x="207" y="424"/>
                  </a:cubicBezTo>
                  <a:cubicBezTo>
                    <a:pt x="119" y="426"/>
                    <a:pt x="56" y="403"/>
                    <a:pt x="33" y="332"/>
                  </a:cubicBezTo>
                  <a:cubicBezTo>
                    <a:pt x="10" y="261"/>
                    <a:pt x="0" y="146"/>
                    <a:pt x="50" y="82"/>
                  </a:cubicBezTo>
                  <a:cubicBezTo>
                    <a:pt x="113" y="1"/>
                    <a:pt x="246" y="0"/>
                    <a:pt x="335" y="6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3" name="Freeform 37">
              <a:extLst>
                <a:ext uri="{FF2B5EF4-FFF2-40B4-BE49-F238E27FC236}">
                  <a16:creationId xmlns:a16="http://schemas.microsoft.com/office/drawing/2014/main" id="{F48D2018-DB45-171B-653A-7FB42699E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95781" y="3929064"/>
              <a:ext cx="1927225" cy="1779588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9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4" name="Freeform 38">
              <a:extLst>
                <a:ext uri="{FF2B5EF4-FFF2-40B4-BE49-F238E27FC236}">
                  <a16:creationId xmlns:a16="http://schemas.microsoft.com/office/drawing/2014/main" id="{C6438FEF-7B1E-CC9C-4E15-8D1B99BCA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44968" y="3883026"/>
              <a:ext cx="1619250" cy="1054100"/>
            </a:xfrm>
            <a:custGeom>
              <a:avLst/>
              <a:gdLst>
                <a:gd name="T0" fmla="*/ 93 w 431"/>
                <a:gd name="T1" fmla="*/ 122 h 280"/>
                <a:gd name="T2" fmla="*/ 215 w 431"/>
                <a:gd name="T3" fmla="*/ 126 h 280"/>
                <a:gd name="T4" fmla="*/ 392 w 431"/>
                <a:gd name="T5" fmla="*/ 247 h 280"/>
                <a:gd name="T6" fmla="*/ 223 w 431"/>
                <a:gd name="T7" fmla="*/ 7 h 280"/>
                <a:gd name="T8" fmla="*/ 44 w 431"/>
                <a:gd name="T9" fmla="*/ 280 h 280"/>
                <a:gd name="T10" fmla="*/ 93 w 431"/>
                <a:gd name="T11" fmla="*/ 122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1" h="280">
                  <a:moveTo>
                    <a:pt x="93" y="122"/>
                  </a:moveTo>
                  <a:cubicBezTo>
                    <a:pt x="138" y="150"/>
                    <a:pt x="174" y="109"/>
                    <a:pt x="215" y="126"/>
                  </a:cubicBezTo>
                  <a:cubicBezTo>
                    <a:pt x="256" y="144"/>
                    <a:pt x="368" y="59"/>
                    <a:pt x="392" y="247"/>
                  </a:cubicBezTo>
                  <a:cubicBezTo>
                    <a:pt x="431" y="110"/>
                    <a:pt x="372" y="13"/>
                    <a:pt x="223" y="7"/>
                  </a:cubicBezTo>
                  <a:cubicBezTo>
                    <a:pt x="64" y="0"/>
                    <a:pt x="0" y="145"/>
                    <a:pt x="44" y="280"/>
                  </a:cubicBezTo>
                  <a:cubicBezTo>
                    <a:pt x="41" y="206"/>
                    <a:pt x="59" y="159"/>
                    <a:pt x="93" y="122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5" name="Freeform 39">
              <a:extLst>
                <a:ext uri="{FF2B5EF4-FFF2-40B4-BE49-F238E27FC236}">
                  <a16:creationId xmlns:a16="http://schemas.microsoft.com/office/drawing/2014/main" id="{237A4910-017C-6DA2-93E6-8FBD2F60A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11593" y="4256089"/>
              <a:ext cx="612775" cy="153988"/>
            </a:xfrm>
            <a:custGeom>
              <a:avLst/>
              <a:gdLst>
                <a:gd name="T0" fmla="*/ 0 w 163"/>
                <a:gd name="T1" fmla="*/ 11 h 41"/>
                <a:gd name="T2" fmla="*/ 58 w 163"/>
                <a:gd name="T3" fmla="*/ 40 h 41"/>
                <a:gd name="T4" fmla="*/ 104 w 163"/>
                <a:gd name="T5" fmla="*/ 34 h 41"/>
                <a:gd name="T6" fmla="*/ 162 w 163"/>
                <a:gd name="T7" fmla="*/ 9 h 41"/>
                <a:gd name="T8" fmla="*/ 161 w 163"/>
                <a:gd name="T9" fmla="*/ 5 h 41"/>
                <a:gd name="T10" fmla="*/ 73 w 163"/>
                <a:gd name="T11" fmla="*/ 26 h 41"/>
                <a:gd name="T12" fmla="*/ 3 w 163"/>
                <a:gd name="T13" fmla="*/ 10 h 41"/>
                <a:gd name="T14" fmla="*/ 0 w 163"/>
                <a:gd name="T15" fmla="*/ 1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41">
                  <a:moveTo>
                    <a:pt x="0" y="11"/>
                  </a:moveTo>
                  <a:cubicBezTo>
                    <a:pt x="1" y="35"/>
                    <a:pt x="41" y="38"/>
                    <a:pt x="58" y="40"/>
                  </a:cubicBezTo>
                  <a:cubicBezTo>
                    <a:pt x="74" y="41"/>
                    <a:pt x="89" y="38"/>
                    <a:pt x="104" y="34"/>
                  </a:cubicBezTo>
                  <a:cubicBezTo>
                    <a:pt x="123" y="28"/>
                    <a:pt x="147" y="22"/>
                    <a:pt x="162" y="9"/>
                  </a:cubicBezTo>
                  <a:cubicBezTo>
                    <a:pt x="163" y="8"/>
                    <a:pt x="163" y="5"/>
                    <a:pt x="161" y="5"/>
                  </a:cubicBezTo>
                  <a:cubicBezTo>
                    <a:pt x="132" y="0"/>
                    <a:pt x="102" y="24"/>
                    <a:pt x="73" y="26"/>
                  </a:cubicBezTo>
                  <a:cubicBezTo>
                    <a:pt x="50" y="28"/>
                    <a:pt x="20" y="25"/>
                    <a:pt x="3" y="10"/>
                  </a:cubicBezTo>
                  <a:cubicBezTo>
                    <a:pt x="2" y="9"/>
                    <a:pt x="0" y="10"/>
                    <a:pt x="0" y="1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6" name="Freeform 40">
              <a:extLst>
                <a:ext uri="{FF2B5EF4-FFF2-40B4-BE49-F238E27FC236}">
                  <a16:creationId xmlns:a16="http://schemas.microsoft.com/office/drawing/2014/main" id="{B91AA0E7-7ABC-F3F6-678D-B149EB8E9A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716368" y="4730751"/>
              <a:ext cx="1182688" cy="433388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8 h 115"/>
                <a:gd name="T22" fmla="*/ 235 w 315"/>
                <a:gd name="T23" fmla="*/ 114 h 115"/>
                <a:gd name="T24" fmla="*/ 157 w 315"/>
                <a:gd name="T25" fmla="*/ 16 h 115"/>
                <a:gd name="T26" fmla="*/ 83 w 315"/>
                <a:gd name="T27" fmla="*/ 3 h 115"/>
                <a:gd name="T28" fmla="*/ 78 w 315"/>
                <a:gd name="T29" fmla="*/ 2 h 115"/>
                <a:gd name="T30" fmla="*/ 77 w 315"/>
                <a:gd name="T31" fmla="*/ 9 h 115"/>
                <a:gd name="T32" fmla="*/ 130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8 h 115"/>
                <a:gd name="T50" fmla="*/ 211 w 315"/>
                <a:gd name="T51" fmla="*/ 103 h 115"/>
                <a:gd name="T52" fmla="*/ 185 w 315"/>
                <a:gd name="T53" fmla="*/ 27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6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9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5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2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9"/>
                    <a:pt x="315" y="23"/>
                    <a:pt x="314" y="16"/>
                  </a:cubicBezTo>
                  <a:cubicBezTo>
                    <a:pt x="314" y="9"/>
                    <a:pt x="314" y="9"/>
                    <a:pt x="306" y="6"/>
                  </a:cubicBezTo>
                  <a:cubicBezTo>
                    <a:pt x="299" y="4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5"/>
                    <a:pt x="282" y="85"/>
                  </a:cubicBezTo>
                  <a:cubicBezTo>
                    <a:pt x="275" y="100"/>
                    <a:pt x="254" y="107"/>
                    <a:pt x="235" y="108"/>
                  </a:cubicBezTo>
                  <a:lnTo>
                    <a:pt x="235" y="114"/>
                  </a:lnTo>
                  <a:close/>
                  <a:moveTo>
                    <a:pt x="157" y="16"/>
                  </a:moveTo>
                  <a:cubicBezTo>
                    <a:pt x="148" y="16"/>
                    <a:pt x="110" y="5"/>
                    <a:pt x="83" y="3"/>
                  </a:cubicBezTo>
                  <a:cubicBezTo>
                    <a:pt x="82" y="3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30" y="27"/>
                  </a:cubicBezTo>
                  <a:cubicBezTo>
                    <a:pt x="142" y="46"/>
                    <a:pt x="119" y="93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5"/>
                    <a:pt x="125" y="89"/>
                    <a:pt x="129" y="80"/>
                  </a:cubicBezTo>
                  <a:cubicBezTo>
                    <a:pt x="138" y="64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8"/>
                    <a:pt x="235" y="108"/>
                    <a:pt x="235" y="108"/>
                  </a:cubicBezTo>
                  <a:cubicBezTo>
                    <a:pt x="226" y="108"/>
                    <a:pt x="217" y="106"/>
                    <a:pt x="211" y="103"/>
                  </a:cubicBezTo>
                  <a:cubicBezTo>
                    <a:pt x="191" y="92"/>
                    <a:pt x="171" y="46"/>
                    <a:pt x="185" y="27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5"/>
                    <a:pt x="179" y="15"/>
                    <a:pt x="157" y="16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4"/>
                    <a:pt x="1" y="29"/>
                    <a:pt x="5" y="31"/>
                  </a:cubicBezTo>
                  <a:cubicBezTo>
                    <a:pt x="12" y="34"/>
                    <a:pt x="12" y="43"/>
                    <a:pt x="15" y="69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4"/>
                    <a:pt x="31" y="15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7" name="Freeform 41">
              <a:extLst>
                <a:ext uri="{FF2B5EF4-FFF2-40B4-BE49-F238E27FC236}">
                  <a16:creationId xmlns:a16="http://schemas.microsoft.com/office/drawing/2014/main" id="{7480A3F2-16DD-DA8D-9EF0-983DA45EF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30581" y="5694364"/>
              <a:ext cx="334963" cy="669925"/>
            </a:xfrm>
            <a:custGeom>
              <a:avLst/>
              <a:gdLst>
                <a:gd name="T0" fmla="*/ 197 w 211"/>
                <a:gd name="T1" fmla="*/ 0 h 422"/>
                <a:gd name="T2" fmla="*/ 211 w 211"/>
                <a:gd name="T3" fmla="*/ 66 h 422"/>
                <a:gd name="T4" fmla="*/ 166 w 211"/>
                <a:gd name="T5" fmla="*/ 422 h 422"/>
                <a:gd name="T6" fmla="*/ 0 w 211"/>
                <a:gd name="T7" fmla="*/ 246 h 422"/>
                <a:gd name="T8" fmla="*/ 197 w 211"/>
                <a:gd name="T9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422">
                  <a:moveTo>
                    <a:pt x="197" y="0"/>
                  </a:moveTo>
                  <a:lnTo>
                    <a:pt x="211" y="66"/>
                  </a:lnTo>
                  <a:lnTo>
                    <a:pt x="166" y="422"/>
                  </a:lnTo>
                  <a:lnTo>
                    <a:pt x="0" y="246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8" name="Freeform 42">
              <a:extLst>
                <a:ext uri="{FF2B5EF4-FFF2-40B4-BE49-F238E27FC236}">
                  <a16:creationId xmlns:a16="http://schemas.microsoft.com/office/drawing/2014/main" id="{CCBF79B5-1765-7D70-E1BC-E9C5997A4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30581" y="5694364"/>
              <a:ext cx="334963" cy="669925"/>
            </a:xfrm>
            <a:custGeom>
              <a:avLst/>
              <a:gdLst>
                <a:gd name="T0" fmla="*/ 197 w 211"/>
                <a:gd name="T1" fmla="*/ 0 h 422"/>
                <a:gd name="T2" fmla="*/ 211 w 211"/>
                <a:gd name="T3" fmla="*/ 66 h 422"/>
                <a:gd name="T4" fmla="*/ 166 w 211"/>
                <a:gd name="T5" fmla="*/ 422 h 422"/>
                <a:gd name="T6" fmla="*/ 0 w 211"/>
                <a:gd name="T7" fmla="*/ 246 h 422"/>
                <a:gd name="T8" fmla="*/ 197 w 211"/>
                <a:gd name="T9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422">
                  <a:moveTo>
                    <a:pt x="197" y="0"/>
                  </a:moveTo>
                  <a:lnTo>
                    <a:pt x="211" y="66"/>
                  </a:lnTo>
                  <a:lnTo>
                    <a:pt x="166" y="422"/>
                  </a:lnTo>
                  <a:lnTo>
                    <a:pt x="0" y="246"/>
                  </a:lnTo>
                  <a:lnTo>
                    <a:pt x="19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9" name="Freeform 43">
              <a:extLst>
                <a:ext uri="{FF2B5EF4-FFF2-40B4-BE49-F238E27FC236}">
                  <a16:creationId xmlns:a16="http://schemas.microsoft.com/office/drawing/2014/main" id="{F10C450C-1203-B30D-06E3-EC54F93C9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46493" y="5686426"/>
              <a:ext cx="628650" cy="398463"/>
            </a:xfrm>
            <a:custGeom>
              <a:avLst/>
              <a:gdLst>
                <a:gd name="T0" fmla="*/ 396 w 396"/>
                <a:gd name="T1" fmla="*/ 0 h 251"/>
                <a:gd name="T2" fmla="*/ 199 w 396"/>
                <a:gd name="T3" fmla="*/ 244 h 251"/>
                <a:gd name="T4" fmla="*/ 0 w 396"/>
                <a:gd name="T5" fmla="*/ 0 h 251"/>
                <a:gd name="T6" fmla="*/ 0 w 396"/>
                <a:gd name="T7" fmla="*/ 5 h 251"/>
                <a:gd name="T8" fmla="*/ 199 w 396"/>
                <a:gd name="T9" fmla="*/ 251 h 251"/>
                <a:gd name="T10" fmla="*/ 396 w 396"/>
                <a:gd name="T11" fmla="*/ 5 h 251"/>
                <a:gd name="T12" fmla="*/ 396 w 396"/>
                <a:gd name="T13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6" h="251">
                  <a:moveTo>
                    <a:pt x="396" y="0"/>
                  </a:moveTo>
                  <a:lnTo>
                    <a:pt x="199" y="244"/>
                  </a:lnTo>
                  <a:lnTo>
                    <a:pt x="0" y="0"/>
                  </a:lnTo>
                  <a:lnTo>
                    <a:pt x="0" y="5"/>
                  </a:lnTo>
                  <a:lnTo>
                    <a:pt x="199" y="251"/>
                  </a:lnTo>
                  <a:lnTo>
                    <a:pt x="396" y="5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rgbClr val="F2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0" name="Freeform 44">
              <a:extLst>
                <a:ext uri="{FF2B5EF4-FFF2-40B4-BE49-F238E27FC236}">
                  <a16:creationId xmlns:a16="http://schemas.microsoft.com/office/drawing/2014/main" id="{E9FE4B81-00BF-FD87-C433-B25225B03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46493" y="5686426"/>
              <a:ext cx="628650" cy="398463"/>
            </a:xfrm>
            <a:custGeom>
              <a:avLst/>
              <a:gdLst>
                <a:gd name="T0" fmla="*/ 396 w 396"/>
                <a:gd name="T1" fmla="*/ 0 h 251"/>
                <a:gd name="T2" fmla="*/ 199 w 396"/>
                <a:gd name="T3" fmla="*/ 244 h 251"/>
                <a:gd name="T4" fmla="*/ 0 w 396"/>
                <a:gd name="T5" fmla="*/ 0 h 251"/>
                <a:gd name="T6" fmla="*/ 0 w 396"/>
                <a:gd name="T7" fmla="*/ 5 h 251"/>
                <a:gd name="T8" fmla="*/ 199 w 396"/>
                <a:gd name="T9" fmla="*/ 251 h 251"/>
                <a:gd name="T10" fmla="*/ 396 w 396"/>
                <a:gd name="T11" fmla="*/ 5 h 251"/>
                <a:gd name="T12" fmla="*/ 396 w 396"/>
                <a:gd name="T13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6" h="251">
                  <a:moveTo>
                    <a:pt x="396" y="0"/>
                  </a:moveTo>
                  <a:lnTo>
                    <a:pt x="199" y="244"/>
                  </a:lnTo>
                  <a:lnTo>
                    <a:pt x="0" y="0"/>
                  </a:lnTo>
                  <a:lnTo>
                    <a:pt x="0" y="5"/>
                  </a:lnTo>
                  <a:lnTo>
                    <a:pt x="199" y="251"/>
                  </a:lnTo>
                  <a:lnTo>
                    <a:pt x="396" y="5"/>
                  </a:lnTo>
                  <a:lnTo>
                    <a:pt x="3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1" name="Freeform 45">
              <a:extLst>
                <a:ext uri="{FF2B5EF4-FFF2-40B4-BE49-F238E27FC236}">
                  <a16:creationId xmlns:a16="http://schemas.microsoft.com/office/drawing/2014/main" id="{D0B04F73-284A-B98B-4DE3-BE74BD4E0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73431" y="6348414"/>
              <a:ext cx="3175" cy="4763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3 h 3"/>
                <a:gd name="T6" fmla="*/ 2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2" name="Freeform 46">
              <a:extLst>
                <a:ext uri="{FF2B5EF4-FFF2-40B4-BE49-F238E27FC236}">
                  <a16:creationId xmlns:a16="http://schemas.microsoft.com/office/drawing/2014/main" id="{89D7B2E9-A936-803F-5BCD-9EF45CA74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73431" y="6348414"/>
              <a:ext cx="3175" cy="4763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3 h 3"/>
                <a:gd name="T6" fmla="*/ 2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3" name="Freeform 47">
              <a:extLst>
                <a:ext uri="{FF2B5EF4-FFF2-40B4-BE49-F238E27FC236}">
                  <a16:creationId xmlns:a16="http://schemas.microsoft.com/office/drawing/2014/main" id="{E159D5A7-06D7-E0F8-7BD7-69F8772C6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90906" y="6348414"/>
              <a:ext cx="120650" cy="4763"/>
            </a:xfrm>
            <a:custGeom>
              <a:avLst/>
              <a:gdLst>
                <a:gd name="T0" fmla="*/ 74 w 76"/>
                <a:gd name="T1" fmla="*/ 0 h 3"/>
                <a:gd name="T2" fmla="*/ 0 w 76"/>
                <a:gd name="T3" fmla="*/ 0 h 3"/>
                <a:gd name="T4" fmla="*/ 0 w 76"/>
                <a:gd name="T5" fmla="*/ 3 h 3"/>
                <a:gd name="T6" fmla="*/ 76 w 76"/>
                <a:gd name="T7" fmla="*/ 3 h 3"/>
                <a:gd name="T8" fmla="*/ 74 w 76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3">
                  <a:moveTo>
                    <a:pt x="74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76" y="3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4" name="Freeform 48">
              <a:extLst>
                <a:ext uri="{FF2B5EF4-FFF2-40B4-BE49-F238E27FC236}">
                  <a16:creationId xmlns:a16="http://schemas.microsoft.com/office/drawing/2014/main" id="{12533F8C-E4E3-BD54-F3CA-1FD059E6B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90906" y="6348414"/>
              <a:ext cx="120650" cy="4763"/>
            </a:xfrm>
            <a:custGeom>
              <a:avLst/>
              <a:gdLst>
                <a:gd name="T0" fmla="*/ 74 w 76"/>
                <a:gd name="T1" fmla="*/ 0 h 3"/>
                <a:gd name="T2" fmla="*/ 0 w 76"/>
                <a:gd name="T3" fmla="*/ 0 h 3"/>
                <a:gd name="T4" fmla="*/ 0 w 76"/>
                <a:gd name="T5" fmla="*/ 3 h 3"/>
                <a:gd name="T6" fmla="*/ 76 w 76"/>
                <a:gd name="T7" fmla="*/ 3 h 3"/>
                <a:gd name="T8" fmla="*/ 74 w 76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3">
                  <a:moveTo>
                    <a:pt x="74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76" y="3"/>
                  </a:lnTo>
                  <a:lnTo>
                    <a:pt x="7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pic>
        <p:nvPicPr>
          <p:cNvPr id="156" name="Grafik 155">
            <a:extLst>
              <a:ext uri="{FF2B5EF4-FFF2-40B4-BE49-F238E27FC236}">
                <a16:creationId xmlns:a16="http://schemas.microsoft.com/office/drawing/2014/main" id="{06881A6D-3489-BDC7-6556-9416C85FF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113" y="1860775"/>
            <a:ext cx="1571852" cy="2669801"/>
          </a:xfrm>
          <a:prstGeom prst="rect">
            <a:avLst/>
          </a:prstGeom>
        </p:spPr>
      </p:pic>
      <p:pic>
        <p:nvPicPr>
          <p:cNvPr id="158" name="Grafik 157">
            <a:extLst>
              <a:ext uri="{FF2B5EF4-FFF2-40B4-BE49-F238E27FC236}">
                <a16:creationId xmlns:a16="http://schemas.microsoft.com/office/drawing/2014/main" id="{927EC8A3-B9C0-E532-3DF1-31E0F40A4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841" y="1711315"/>
            <a:ext cx="1657084" cy="2903606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0" name="Grafik 159">
            <a:extLst>
              <a:ext uri="{FF2B5EF4-FFF2-40B4-BE49-F238E27FC236}">
                <a16:creationId xmlns:a16="http://schemas.microsoft.com/office/drawing/2014/main" id="{8044A354-8E53-3A34-C43E-40DE1CE507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009" y="1544552"/>
            <a:ext cx="1790557" cy="316044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1" name="Rectangle 2">
            <a:extLst>
              <a:ext uri="{FF2B5EF4-FFF2-40B4-BE49-F238E27FC236}">
                <a16:creationId xmlns:a16="http://schemas.microsoft.com/office/drawing/2014/main" id="{27B3FDE3-02BB-BA22-20B7-0CF03ED1A286}"/>
              </a:ext>
            </a:extLst>
          </p:cNvPr>
          <p:cNvSpPr/>
          <p:nvPr/>
        </p:nvSpPr>
        <p:spPr>
          <a:xfrm>
            <a:off x="1301863" y="1485808"/>
            <a:ext cx="3904046" cy="3341704"/>
          </a:xfrm>
          <a:prstGeom prst="rect">
            <a:avLst/>
          </a:prstGeom>
          <a:noFill/>
          <a:ln w="254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162" name="Arrow: Right 10">
            <a:extLst>
              <a:ext uri="{FF2B5EF4-FFF2-40B4-BE49-F238E27FC236}">
                <a16:creationId xmlns:a16="http://schemas.microsoft.com/office/drawing/2014/main" id="{D52BD301-2CF8-F7D9-D3BB-59605832AC76}"/>
              </a:ext>
            </a:extLst>
          </p:cNvPr>
          <p:cNvSpPr/>
          <p:nvPr/>
        </p:nvSpPr>
        <p:spPr>
          <a:xfrm>
            <a:off x="5639155" y="1978185"/>
            <a:ext cx="1262960" cy="225041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7BCC16E-BDD7-2E65-E2A0-9B79D385901E}"/>
              </a:ext>
            </a:extLst>
          </p:cNvPr>
          <p:cNvGrpSpPr/>
          <p:nvPr/>
        </p:nvGrpSpPr>
        <p:grpSpPr>
          <a:xfrm>
            <a:off x="7262215" y="977899"/>
            <a:ext cx="4091585" cy="6343724"/>
            <a:chOff x="7262215" y="977899"/>
            <a:chExt cx="4091585" cy="6343724"/>
          </a:xfrm>
        </p:grpSpPr>
        <p:sp>
          <p:nvSpPr>
            <p:cNvPr id="39" name="Freeform 4">
              <a:extLst>
                <a:ext uri="{FF2B5EF4-FFF2-40B4-BE49-F238E27FC236}">
                  <a16:creationId xmlns:a16="http://schemas.microsoft.com/office/drawing/2014/main" id="{79E9DD3F-DFBA-266C-FE92-DDEDB8863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100" y="3103393"/>
              <a:ext cx="2566983" cy="2593775"/>
            </a:xfrm>
            <a:custGeom>
              <a:avLst/>
              <a:gdLst>
                <a:gd name="T0" fmla="*/ 12 w 303"/>
                <a:gd name="T1" fmla="*/ 13 h 307"/>
                <a:gd name="T2" fmla="*/ 12 w 303"/>
                <a:gd name="T3" fmla="*/ 13 h 307"/>
                <a:gd name="T4" fmla="*/ 13 w 303"/>
                <a:gd name="T5" fmla="*/ 60 h 307"/>
                <a:gd name="T6" fmla="*/ 244 w 303"/>
                <a:gd name="T7" fmla="*/ 294 h 307"/>
                <a:gd name="T8" fmla="*/ 291 w 303"/>
                <a:gd name="T9" fmla="*/ 294 h 307"/>
                <a:gd name="T10" fmla="*/ 291 w 303"/>
                <a:gd name="T11" fmla="*/ 294 h 307"/>
                <a:gd name="T12" fmla="*/ 290 w 303"/>
                <a:gd name="T13" fmla="*/ 248 h 307"/>
                <a:gd name="T14" fmla="*/ 59 w 303"/>
                <a:gd name="T15" fmla="*/ 13 h 307"/>
                <a:gd name="T16" fmla="*/ 12 w 303"/>
                <a:gd name="T17" fmla="*/ 1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307">
                  <a:moveTo>
                    <a:pt x="12" y="13"/>
                  </a:moveTo>
                  <a:cubicBezTo>
                    <a:pt x="12" y="13"/>
                    <a:pt x="12" y="13"/>
                    <a:pt x="12" y="13"/>
                  </a:cubicBezTo>
                  <a:cubicBezTo>
                    <a:pt x="0" y="26"/>
                    <a:pt x="0" y="47"/>
                    <a:pt x="13" y="60"/>
                  </a:cubicBezTo>
                  <a:cubicBezTo>
                    <a:pt x="244" y="294"/>
                    <a:pt x="244" y="294"/>
                    <a:pt x="244" y="294"/>
                  </a:cubicBezTo>
                  <a:cubicBezTo>
                    <a:pt x="257" y="307"/>
                    <a:pt x="278" y="307"/>
                    <a:pt x="291" y="294"/>
                  </a:cubicBezTo>
                  <a:cubicBezTo>
                    <a:pt x="291" y="294"/>
                    <a:pt x="291" y="294"/>
                    <a:pt x="291" y="294"/>
                  </a:cubicBezTo>
                  <a:cubicBezTo>
                    <a:pt x="303" y="281"/>
                    <a:pt x="303" y="261"/>
                    <a:pt x="290" y="248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46" y="0"/>
                    <a:pt x="25" y="1"/>
                    <a:pt x="12" y="1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0BB930C7-FC03-FF64-9977-709C105AB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3708" y="3938757"/>
              <a:ext cx="2805658" cy="3144190"/>
            </a:xfrm>
            <a:custGeom>
              <a:avLst/>
              <a:gdLst>
                <a:gd name="T0" fmla="*/ 1152 w 1152"/>
                <a:gd name="T1" fmla="*/ 1170 h 1291"/>
                <a:gd name="T2" fmla="*/ 533 w 1152"/>
                <a:gd name="T3" fmla="*/ 1291 h 1291"/>
                <a:gd name="T4" fmla="*/ 435 w 1152"/>
                <a:gd name="T5" fmla="*/ 805 h 1291"/>
                <a:gd name="T6" fmla="*/ 0 w 1152"/>
                <a:gd name="T7" fmla="*/ 177 h 1291"/>
                <a:gd name="T8" fmla="*/ 922 w 1152"/>
                <a:gd name="T9" fmla="*/ 0 h 1291"/>
                <a:gd name="T10" fmla="*/ 1152 w 1152"/>
                <a:gd name="T11" fmla="*/ 1170 h 1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52" h="1291">
                  <a:moveTo>
                    <a:pt x="1152" y="1170"/>
                  </a:moveTo>
                  <a:lnTo>
                    <a:pt x="533" y="1291"/>
                  </a:lnTo>
                  <a:lnTo>
                    <a:pt x="435" y="805"/>
                  </a:lnTo>
                  <a:lnTo>
                    <a:pt x="0" y="177"/>
                  </a:lnTo>
                  <a:lnTo>
                    <a:pt x="922" y="0"/>
                  </a:lnTo>
                  <a:lnTo>
                    <a:pt x="1152" y="1170"/>
                  </a:ln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382562D2-8D9C-3423-3C34-D851539AF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8454" y="3997209"/>
              <a:ext cx="2566983" cy="2596209"/>
            </a:xfrm>
            <a:custGeom>
              <a:avLst/>
              <a:gdLst>
                <a:gd name="T0" fmla="*/ 13 w 303"/>
                <a:gd name="T1" fmla="*/ 13 h 307"/>
                <a:gd name="T2" fmla="*/ 13 w 303"/>
                <a:gd name="T3" fmla="*/ 13 h 307"/>
                <a:gd name="T4" fmla="*/ 13 w 303"/>
                <a:gd name="T5" fmla="*/ 59 h 307"/>
                <a:gd name="T6" fmla="*/ 244 w 303"/>
                <a:gd name="T7" fmla="*/ 294 h 307"/>
                <a:gd name="T8" fmla="*/ 291 w 303"/>
                <a:gd name="T9" fmla="*/ 294 h 307"/>
                <a:gd name="T10" fmla="*/ 291 w 303"/>
                <a:gd name="T11" fmla="*/ 294 h 307"/>
                <a:gd name="T12" fmla="*/ 291 w 303"/>
                <a:gd name="T13" fmla="*/ 247 h 307"/>
                <a:gd name="T14" fmla="*/ 59 w 303"/>
                <a:gd name="T15" fmla="*/ 13 h 307"/>
                <a:gd name="T16" fmla="*/ 13 w 303"/>
                <a:gd name="T17" fmla="*/ 1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307"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0" y="26"/>
                    <a:pt x="0" y="46"/>
                    <a:pt x="13" y="59"/>
                  </a:cubicBezTo>
                  <a:cubicBezTo>
                    <a:pt x="244" y="294"/>
                    <a:pt x="244" y="294"/>
                    <a:pt x="244" y="294"/>
                  </a:cubicBezTo>
                  <a:cubicBezTo>
                    <a:pt x="257" y="307"/>
                    <a:pt x="278" y="306"/>
                    <a:pt x="291" y="294"/>
                  </a:cubicBezTo>
                  <a:cubicBezTo>
                    <a:pt x="291" y="294"/>
                    <a:pt x="291" y="294"/>
                    <a:pt x="291" y="294"/>
                  </a:cubicBezTo>
                  <a:cubicBezTo>
                    <a:pt x="303" y="281"/>
                    <a:pt x="303" y="260"/>
                    <a:pt x="291" y="247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46" y="0"/>
                    <a:pt x="25" y="0"/>
                    <a:pt x="13" y="1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4A1D1D14-9867-BC7F-2295-2B36F9257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6570" y="2012302"/>
              <a:ext cx="2501225" cy="2518274"/>
            </a:xfrm>
            <a:custGeom>
              <a:avLst/>
              <a:gdLst>
                <a:gd name="T0" fmla="*/ 13 w 295"/>
                <a:gd name="T1" fmla="*/ 13 h 298"/>
                <a:gd name="T2" fmla="*/ 13 w 295"/>
                <a:gd name="T3" fmla="*/ 13 h 298"/>
                <a:gd name="T4" fmla="*/ 13 w 295"/>
                <a:gd name="T5" fmla="*/ 59 h 298"/>
                <a:gd name="T6" fmla="*/ 236 w 295"/>
                <a:gd name="T7" fmla="*/ 285 h 298"/>
                <a:gd name="T8" fmla="*/ 282 w 295"/>
                <a:gd name="T9" fmla="*/ 285 h 298"/>
                <a:gd name="T10" fmla="*/ 282 w 295"/>
                <a:gd name="T11" fmla="*/ 285 h 298"/>
                <a:gd name="T12" fmla="*/ 282 w 295"/>
                <a:gd name="T13" fmla="*/ 239 h 298"/>
                <a:gd name="T14" fmla="*/ 59 w 295"/>
                <a:gd name="T15" fmla="*/ 13 h 298"/>
                <a:gd name="T16" fmla="*/ 13 w 295"/>
                <a:gd name="T17" fmla="*/ 13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" h="298"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0" y="26"/>
                    <a:pt x="0" y="47"/>
                    <a:pt x="13" y="59"/>
                  </a:cubicBezTo>
                  <a:cubicBezTo>
                    <a:pt x="236" y="285"/>
                    <a:pt x="236" y="285"/>
                    <a:pt x="236" y="285"/>
                  </a:cubicBezTo>
                  <a:cubicBezTo>
                    <a:pt x="249" y="298"/>
                    <a:pt x="270" y="298"/>
                    <a:pt x="282" y="285"/>
                  </a:cubicBezTo>
                  <a:cubicBezTo>
                    <a:pt x="282" y="285"/>
                    <a:pt x="282" y="285"/>
                    <a:pt x="282" y="285"/>
                  </a:cubicBezTo>
                  <a:cubicBezTo>
                    <a:pt x="295" y="272"/>
                    <a:pt x="295" y="252"/>
                    <a:pt x="282" y="239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46" y="0"/>
                    <a:pt x="25" y="0"/>
                    <a:pt x="13" y="1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BAD89346-B598-8AB1-2F19-0F15BB3FC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1991" y="6298727"/>
              <a:ext cx="2101809" cy="1022896"/>
            </a:xfrm>
            <a:custGeom>
              <a:avLst/>
              <a:gdLst>
                <a:gd name="T0" fmla="*/ 783 w 863"/>
                <a:gd name="T1" fmla="*/ 0 h 420"/>
                <a:gd name="T2" fmla="*/ 0 w 863"/>
                <a:gd name="T3" fmla="*/ 152 h 420"/>
                <a:gd name="T4" fmla="*/ 53 w 863"/>
                <a:gd name="T5" fmla="*/ 420 h 420"/>
                <a:gd name="T6" fmla="*/ 863 w 863"/>
                <a:gd name="T7" fmla="*/ 420 h 420"/>
                <a:gd name="T8" fmla="*/ 783 w 863"/>
                <a:gd name="T9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420">
                  <a:moveTo>
                    <a:pt x="783" y="0"/>
                  </a:moveTo>
                  <a:lnTo>
                    <a:pt x="0" y="152"/>
                  </a:lnTo>
                  <a:lnTo>
                    <a:pt x="53" y="420"/>
                  </a:lnTo>
                  <a:lnTo>
                    <a:pt x="863" y="420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443AF8BA-1A5F-E03B-5045-9441284DB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7727" y="2908555"/>
              <a:ext cx="772044" cy="2771563"/>
            </a:xfrm>
            <a:custGeom>
              <a:avLst/>
              <a:gdLst>
                <a:gd name="T0" fmla="*/ 55 w 91"/>
                <a:gd name="T1" fmla="*/ 323 h 328"/>
                <a:gd name="T2" fmla="*/ 32 w 91"/>
                <a:gd name="T3" fmla="*/ 328 h 328"/>
                <a:gd name="T4" fmla="*/ 29 w 91"/>
                <a:gd name="T5" fmla="*/ 299 h 328"/>
                <a:gd name="T6" fmla="*/ 5 w 91"/>
                <a:gd name="T7" fmla="*/ 70 h 328"/>
                <a:gd name="T8" fmla="*/ 44 w 91"/>
                <a:gd name="T9" fmla="*/ 8 h 328"/>
                <a:gd name="T10" fmla="*/ 61 w 91"/>
                <a:gd name="T11" fmla="*/ 12 h 328"/>
                <a:gd name="T12" fmla="*/ 89 w 91"/>
                <a:gd name="T13" fmla="*/ 275 h 328"/>
                <a:gd name="T14" fmla="*/ 55 w 91"/>
                <a:gd name="T15" fmla="*/ 323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1" h="328">
                  <a:moveTo>
                    <a:pt x="55" y="323"/>
                  </a:moveTo>
                  <a:cubicBezTo>
                    <a:pt x="32" y="328"/>
                    <a:pt x="32" y="328"/>
                    <a:pt x="32" y="328"/>
                  </a:cubicBezTo>
                  <a:cubicBezTo>
                    <a:pt x="29" y="299"/>
                    <a:pt x="29" y="299"/>
                    <a:pt x="29" y="299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0" y="31"/>
                    <a:pt x="20" y="15"/>
                    <a:pt x="44" y="8"/>
                  </a:cubicBezTo>
                  <a:cubicBezTo>
                    <a:pt x="56" y="3"/>
                    <a:pt x="60" y="0"/>
                    <a:pt x="61" y="12"/>
                  </a:cubicBezTo>
                  <a:cubicBezTo>
                    <a:pt x="89" y="275"/>
                    <a:pt x="89" y="275"/>
                    <a:pt x="89" y="275"/>
                  </a:cubicBezTo>
                  <a:cubicBezTo>
                    <a:pt x="91" y="297"/>
                    <a:pt x="76" y="319"/>
                    <a:pt x="55" y="32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C6ACD832-4D47-B91B-1646-7B1CE68A1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143" y="2915860"/>
              <a:ext cx="160741" cy="474918"/>
            </a:xfrm>
            <a:custGeom>
              <a:avLst/>
              <a:gdLst>
                <a:gd name="T0" fmla="*/ 3 w 19"/>
                <a:gd name="T1" fmla="*/ 5 h 56"/>
                <a:gd name="T2" fmla="*/ 13 w 19"/>
                <a:gd name="T3" fmla="*/ 8 h 56"/>
                <a:gd name="T4" fmla="*/ 19 w 19"/>
                <a:gd name="T5" fmla="*/ 56 h 56"/>
                <a:gd name="T6" fmla="*/ 3 w 19"/>
                <a:gd name="T7" fmla="*/ 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56">
                  <a:moveTo>
                    <a:pt x="3" y="5"/>
                  </a:moveTo>
                  <a:cubicBezTo>
                    <a:pt x="11" y="3"/>
                    <a:pt x="13" y="0"/>
                    <a:pt x="13" y="8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0" y="54"/>
                    <a:pt x="1" y="24"/>
                    <a:pt x="3" y="5"/>
                  </a:cubicBezTo>
                  <a:close/>
                </a:path>
              </a:pathLst>
            </a:custGeom>
            <a:solidFill>
              <a:srgbClr val="FFE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749C88CE-60DC-0FD2-6DEF-A50F516D4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2227" y="6298727"/>
              <a:ext cx="1261573" cy="1022896"/>
            </a:xfrm>
            <a:custGeom>
              <a:avLst/>
              <a:gdLst>
                <a:gd name="T0" fmla="*/ 25 w 149"/>
                <a:gd name="T1" fmla="*/ 121 h 121"/>
                <a:gd name="T2" fmla="*/ 149 w 149"/>
                <a:gd name="T3" fmla="*/ 121 h 121"/>
                <a:gd name="T4" fmla="*/ 126 w 149"/>
                <a:gd name="T5" fmla="*/ 0 h 121"/>
                <a:gd name="T6" fmla="*/ 0 w 149"/>
                <a:gd name="T7" fmla="*/ 24 h 121"/>
                <a:gd name="T8" fmla="*/ 25 w 149"/>
                <a:gd name="T9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21">
                  <a:moveTo>
                    <a:pt x="25" y="121"/>
                  </a:moveTo>
                  <a:cubicBezTo>
                    <a:pt x="149" y="121"/>
                    <a:pt x="149" y="121"/>
                    <a:pt x="149" y="12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7" y="49"/>
                    <a:pt x="17" y="89"/>
                    <a:pt x="25" y="121"/>
                  </a:cubicBez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grpSp>
          <p:nvGrpSpPr>
            <p:cNvPr id="47" name="Group 12">
              <a:extLst>
                <a:ext uri="{FF2B5EF4-FFF2-40B4-BE49-F238E27FC236}">
                  <a16:creationId xmlns:a16="http://schemas.microsoft.com/office/drawing/2014/main" id="{35F0C0CB-1805-0A93-0DC4-1FB57E8C6CEE}"/>
                </a:ext>
              </a:extLst>
            </p:cNvPr>
            <p:cNvGrpSpPr/>
            <p:nvPr/>
          </p:nvGrpSpPr>
          <p:grpSpPr>
            <a:xfrm>
              <a:off x="7982062" y="977899"/>
              <a:ext cx="2436107" cy="4872216"/>
              <a:chOff x="8201029" y="1779587"/>
              <a:chExt cx="2162176" cy="4324347"/>
            </a:xfrm>
          </p:grpSpPr>
          <p:sp>
            <p:nvSpPr>
              <p:cNvPr id="52" name="Freeform 5">
                <a:extLst>
                  <a:ext uri="{FF2B5EF4-FFF2-40B4-BE49-F238E27FC236}">
                    <a16:creationId xmlns:a16="http://schemas.microsoft.com/office/drawing/2014/main" id="{C9547B04-DC9C-899E-3CD8-BFF5901E2E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1029" y="1779587"/>
                <a:ext cx="2162176" cy="4324347"/>
              </a:xfrm>
              <a:custGeom>
                <a:avLst/>
                <a:gdLst>
                  <a:gd name="T0" fmla="*/ 237 w 1161"/>
                  <a:gd name="T1" fmla="*/ 0 h 2322"/>
                  <a:gd name="T2" fmla="*/ 924 w 1161"/>
                  <a:gd name="T3" fmla="*/ 0 h 2322"/>
                  <a:gd name="T4" fmla="*/ 1161 w 1161"/>
                  <a:gd name="T5" fmla="*/ 237 h 2322"/>
                  <a:gd name="T6" fmla="*/ 1161 w 1161"/>
                  <a:gd name="T7" fmla="*/ 2085 h 2322"/>
                  <a:gd name="T8" fmla="*/ 924 w 1161"/>
                  <a:gd name="T9" fmla="*/ 2322 h 2322"/>
                  <a:gd name="T10" fmla="*/ 237 w 1161"/>
                  <a:gd name="T11" fmla="*/ 2322 h 2322"/>
                  <a:gd name="T12" fmla="*/ 0 w 1161"/>
                  <a:gd name="T13" fmla="*/ 2085 h 2322"/>
                  <a:gd name="T14" fmla="*/ 0 w 1161"/>
                  <a:gd name="T15" fmla="*/ 237 h 2322"/>
                  <a:gd name="T16" fmla="*/ 237 w 1161"/>
                  <a:gd name="T17" fmla="*/ 0 h 2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61" h="2322">
                    <a:moveTo>
                      <a:pt x="237" y="0"/>
                    </a:moveTo>
                    <a:cubicBezTo>
                      <a:pt x="924" y="0"/>
                      <a:pt x="924" y="0"/>
                      <a:pt x="924" y="0"/>
                    </a:cubicBezTo>
                    <a:cubicBezTo>
                      <a:pt x="1054" y="0"/>
                      <a:pt x="1161" y="107"/>
                      <a:pt x="1161" y="237"/>
                    </a:cubicBezTo>
                    <a:cubicBezTo>
                      <a:pt x="1161" y="2085"/>
                      <a:pt x="1161" y="2085"/>
                      <a:pt x="1161" y="2085"/>
                    </a:cubicBezTo>
                    <a:cubicBezTo>
                      <a:pt x="1161" y="2216"/>
                      <a:pt x="1054" y="2322"/>
                      <a:pt x="924" y="2322"/>
                    </a:cubicBezTo>
                    <a:cubicBezTo>
                      <a:pt x="237" y="2322"/>
                      <a:pt x="237" y="2322"/>
                      <a:pt x="237" y="2322"/>
                    </a:cubicBezTo>
                    <a:cubicBezTo>
                      <a:pt x="106" y="2322"/>
                      <a:pt x="0" y="2216"/>
                      <a:pt x="0" y="2085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107"/>
                      <a:pt x="106" y="0"/>
                      <a:pt x="237" y="0"/>
                    </a:cubicBezTo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53" name="Rectangle 6">
                <a:extLst>
                  <a:ext uri="{FF2B5EF4-FFF2-40B4-BE49-F238E27FC236}">
                    <a16:creationId xmlns:a16="http://schemas.microsoft.com/office/drawing/2014/main" id="{C7FD4ADC-C7AC-7B8E-7613-494C112A97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59780" y="2232024"/>
                <a:ext cx="1846263" cy="32718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54" name="Rectangle 7">
                <a:extLst>
                  <a:ext uri="{FF2B5EF4-FFF2-40B4-BE49-F238E27FC236}">
                    <a16:creationId xmlns:a16="http://schemas.microsoft.com/office/drawing/2014/main" id="{DB3752D4-5376-E1B2-F623-BA85127320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59780" y="2232024"/>
                <a:ext cx="1846263" cy="32718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55" name="Freeform 8">
                <a:extLst>
                  <a:ext uri="{FF2B5EF4-FFF2-40B4-BE49-F238E27FC236}">
                    <a16:creationId xmlns:a16="http://schemas.microsoft.com/office/drawing/2014/main" id="{C71A4553-35A9-682E-3808-CFF6EFA8F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26505" y="1938336"/>
                <a:ext cx="912812" cy="82550"/>
              </a:xfrm>
              <a:custGeom>
                <a:avLst/>
                <a:gdLst>
                  <a:gd name="T0" fmla="*/ 22 w 490"/>
                  <a:gd name="T1" fmla="*/ 44 h 44"/>
                  <a:gd name="T2" fmla="*/ 468 w 490"/>
                  <a:gd name="T3" fmla="*/ 44 h 44"/>
                  <a:gd name="T4" fmla="*/ 490 w 490"/>
                  <a:gd name="T5" fmla="*/ 22 h 44"/>
                  <a:gd name="T6" fmla="*/ 490 w 490"/>
                  <a:gd name="T7" fmla="*/ 22 h 44"/>
                  <a:gd name="T8" fmla="*/ 468 w 490"/>
                  <a:gd name="T9" fmla="*/ 0 h 44"/>
                  <a:gd name="T10" fmla="*/ 22 w 490"/>
                  <a:gd name="T11" fmla="*/ 0 h 44"/>
                  <a:gd name="T12" fmla="*/ 0 w 490"/>
                  <a:gd name="T13" fmla="*/ 22 h 44"/>
                  <a:gd name="T14" fmla="*/ 0 w 490"/>
                  <a:gd name="T15" fmla="*/ 22 h 44"/>
                  <a:gd name="T16" fmla="*/ 22 w 490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0" h="44">
                    <a:moveTo>
                      <a:pt x="22" y="44"/>
                    </a:moveTo>
                    <a:cubicBezTo>
                      <a:pt x="468" y="44"/>
                      <a:pt x="468" y="44"/>
                      <a:pt x="468" y="44"/>
                    </a:cubicBezTo>
                    <a:cubicBezTo>
                      <a:pt x="480" y="44"/>
                      <a:pt x="490" y="34"/>
                      <a:pt x="490" y="22"/>
                    </a:cubicBezTo>
                    <a:cubicBezTo>
                      <a:pt x="490" y="22"/>
                      <a:pt x="490" y="22"/>
                      <a:pt x="490" y="22"/>
                    </a:cubicBezTo>
                    <a:cubicBezTo>
                      <a:pt x="490" y="10"/>
                      <a:pt x="480" y="0"/>
                      <a:pt x="46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34"/>
                      <a:pt x="10" y="44"/>
                      <a:pt x="22" y="44"/>
                    </a:cubicBezTo>
                  </a:path>
                </a:pathLst>
              </a:custGeom>
              <a:solidFill>
                <a:srgbClr val="589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56" name="Oval 9">
                <a:extLst>
                  <a:ext uri="{FF2B5EF4-FFF2-40B4-BE49-F238E27FC236}">
                    <a16:creationId xmlns:a16="http://schemas.microsoft.com/office/drawing/2014/main" id="{87A3851B-CB4A-7A02-E1BD-240E46F243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5905" y="5634035"/>
                <a:ext cx="352425" cy="350837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57" name="Rectangle 11">
                <a:extLst>
                  <a:ext uri="{FF2B5EF4-FFF2-40B4-BE49-F238E27FC236}">
                    <a16:creationId xmlns:a16="http://schemas.microsoft.com/office/drawing/2014/main" id="{27903F87-25A8-B884-08C2-23945B6231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59780" y="2232024"/>
                <a:ext cx="1846263" cy="204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58" name="Rectangle 13">
                <a:extLst>
                  <a:ext uri="{FF2B5EF4-FFF2-40B4-BE49-F238E27FC236}">
                    <a16:creationId xmlns:a16="http://schemas.microsoft.com/office/drawing/2014/main" id="{B504FBC0-5754-648A-E774-599B2930D7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91581" y="2562224"/>
                <a:ext cx="982663" cy="238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59" name="Freeform 16">
                <a:extLst>
                  <a:ext uri="{FF2B5EF4-FFF2-40B4-BE49-F238E27FC236}">
                    <a16:creationId xmlns:a16="http://schemas.microsoft.com/office/drawing/2014/main" id="{AC523C5C-4E48-27F7-A0DE-62DD0EE22A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6981" y="3543298"/>
                <a:ext cx="60325" cy="120649"/>
              </a:xfrm>
              <a:custGeom>
                <a:avLst/>
                <a:gdLst>
                  <a:gd name="T0" fmla="*/ 1 w 32"/>
                  <a:gd name="T1" fmla="*/ 8 h 65"/>
                  <a:gd name="T2" fmla="*/ 2 w 32"/>
                  <a:gd name="T3" fmla="*/ 1 h 65"/>
                  <a:gd name="T4" fmla="*/ 9 w 32"/>
                  <a:gd name="T5" fmla="*/ 2 h 65"/>
                  <a:gd name="T6" fmla="*/ 30 w 32"/>
                  <a:gd name="T7" fmla="*/ 29 h 65"/>
                  <a:gd name="T8" fmla="*/ 31 w 32"/>
                  <a:gd name="T9" fmla="*/ 30 h 65"/>
                  <a:gd name="T10" fmla="*/ 31 w 32"/>
                  <a:gd name="T11" fmla="*/ 30 h 65"/>
                  <a:gd name="T12" fmla="*/ 31 w 32"/>
                  <a:gd name="T13" fmla="*/ 30 h 65"/>
                  <a:gd name="T14" fmla="*/ 31 w 32"/>
                  <a:gd name="T15" fmla="*/ 30 h 65"/>
                  <a:gd name="T16" fmla="*/ 31 w 32"/>
                  <a:gd name="T17" fmla="*/ 30 h 65"/>
                  <a:gd name="T18" fmla="*/ 31 w 32"/>
                  <a:gd name="T19" fmla="*/ 31 h 65"/>
                  <a:gd name="T20" fmla="*/ 31 w 32"/>
                  <a:gd name="T21" fmla="*/ 31 h 65"/>
                  <a:gd name="T22" fmla="*/ 31 w 32"/>
                  <a:gd name="T23" fmla="*/ 31 h 65"/>
                  <a:gd name="T24" fmla="*/ 31 w 32"/>
                  <a:gd name="T25" fmla="*/ 31 h 65"/>
                  <a:gd name="T26" fmla="*/ 31 w 32"/>
                  <a:gd name="T27" fmla="*/ 32 h 65"/>
                  <a:gd name="T28" fmla="*/ 31 w 32"/>
                  <a:gd name="T29" fmla="*/ 32 h 65"/>
                  <a:gd name="T30" fmla="*/ 32 w 32"/>
                  <a:gd name="T31" fmla="*/ 32 h 65"/>
                  <a:gd name="T32" fmla="*/ 32 w 32"/>
                  <a:gd name="T33" fmla="*/ 32 h 65"/>
                  <a:gd name="T34" fmla="*/ 32 w 32"/>
                  <a:gd name="T35" fmla="*/ 32 h 65"/>
                  <a:gd name="T36" fmla="*/ 32 w 32"/>
                  <a:gd name="T37" fmla="*/ 32 h 65"/>
                  <a:gd name="T38" fmla="*/ 32 w 32"/>
                  <a:gd name="T39" fmla="*/ 32 h 65"/>
                  <a:gd name="T40" fmla="*/ 32 w 32"/>
                  <a:gd name="T41" fmla="*/ 33 h 65"/>
                  <a:gd name="T42" fmla="*/ 31 w 32"/>
                  <a:gd name="T43" fmla="*/ 33 h 65"/>
                  <a:gd name="T44" fmla="*/ 31 w 32"/>
                  <a:gd name="T45" fmla="*/ 33 h 65"/>
                  <a:gd name="T46" fmla="*/ 31 w 32"/>
                  <a:gd name="T47" fmla="*/ 33 h 65"/>
                  <a:gd name="T48" fmla="*/ 31 w 32"/>
                  <a:gd name="T49" fmla="*/ 34 h 65"/>
                  <a:gd name="T50" fmla="*/ 31 w 32"/>
                  <a:gd name="T51" fmla="*/ 34 h 65"/>
                  <a:gd name="T52" fmla="*/ 31 w 32"/>
                  <a:gd name="T53" fmla="*/ 34 h 65"/>
                  <a:gd name="T54" fmla="*/ 31 w 32"/>
                  <a:gd name="T55" fmla="*/ 34 h 65"/>
                  <a:gd name="T56" fmla="*/ 31 w 32"/>
                  <a:gd name="T57" fmla="*/ 35 h 65"/>
                  <a:gd name="T58" fmla="*/ 31 w 32"/>
                  <a:gd name="T59" fmla="*/ 35 h 65"/>
                  <a:gd name="T60" fmla="*/ 31 w 32"/>
                  <a:gd name="T61" fmla="*/ 35 h 65"/>
                  <a:gd name="T62" fmla="*/ 31 w 32"/>
                  <a:gd name="T63" fmla="*/ 35 h 65"/>
                  <a:gd name="T64" fmla="*/ 30 w 32"/>
                  <a:gd name="T65" fmla="*/ 35 h 65"/>
                  <a:gd name="T66" fmla="*/ 9 w 32"/>
                  <a:gd name="T67" fmla="*/ 62 h 65"/>
                  <a:gd name="T68" fmla="*/ 2 w 32"/>
                  <a:gd name="T69" fmla="*/ 63 h 65"/>
                  <a:gd name="T70" fmla="*/ 1 w 32"/>
                  <a:gd name="T71" fmla="*/ 57 h 65"/>
                  <a:gd name="T72" fmla="*/ 21 w 32"/>
                  <a:gd name="T73" fmla="*/ 32 h 65"/>
                  <a:gd name="T74" fmla="*/ 1 w 32"/>
                  <a:gd name="T75" fmla="*/ 8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2" h="65">
                    <a:moveTo>
                      <a:pt x="1" y="8"/>
                    </a:moveTo>
                    <a:cubicBezTo>
                      <a:pt x="0" y="6"/>
                      <a:pt x="0" y="3"/>
                      <a:pt x="2" y="1"/>
                    </a:cubicBezTo>
                    <a:cubicBezTo>
                      <a:pt x="4" y="0"/>
                      <a:pt x="7" y="0"/>
                      <a:pt x="9" y="2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7" y="64"/>
                      <a:pt x="4" y="65"/>
                      <a:pt x="2" y="63"/>
                    </a:cubicBezTo>
                    <a:cubicBezTo>
                      <a:pt x="0" y="62"/>
                      <a:pt x="0" y="59"/>
                      <a:pt x="1" y="57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1" y="8"/>
                    </a:lnTo>
                    <a:close/>
                  </a:path>
                </a:pathLst>
              </a:custGeom>
              <a:solidFill>
                <a:srgbClr val="DFEE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0" name="Freeform 17">
                <a:extLst>
                  <a:ext uri="{FF2B5EF4-FFF2-40B4-BE49-F238E27FC236}">
                    <a16:creationId xmlns:a16="http://schemas.microsoft.com/office/drawing/2014/main" id="{5FD6E6F3-7B8E-9BCC-88BC-063E0513B9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8518" y="3543298"/>
                <a:ext cx="60325" cy="120649"/>
              </a:xfrm>
              <a:custGeom>
                <a:avLst/>
                <a:gdLst>
                  <a:gd name="T0" fmla="*/ 23 w 32"/>
                  <a:gd name="T1" fmla="*/ 2 h 65"/>
                  <a:gd name="T2" fmla="*/ 30 w 32"/>
                  <a:gd name="T3" fmla="*/ 1 h 65"/>
                  <a:gd name="T4" fmla="*/ 30 w 32"/>
                  <a:gd name="T5" fmla="*/ 8 h 65"/>
                  <a:gd name="T6" fmla="*/ 11 w 32"/>
                  <a:gd name="T7" fmla="*/ 32 h 65"/>
                  <a:gd name="T8" fmla="*/ 30 w 32"/>
                  <a:gd name="T9" fmla="*/ 57 h 65"/>
                  <a:gd name="T10" fmla="*/ 30 w 32"/>
                  <a:gd name="T11" fmla="*/ 63 h 65"/>
                  <a:gd name="T12" fmla="*/ 23 w 32"/>
                  <a:gd name="T13" fmla="*/ 62 h 65"/>
                  <a:gd name="T14" fmla="*/ 1 w 32"/>
                  <a:gd name="T15" fmla="*/ 35 h 65"/>
                  <a:gd name="T16" fmla="*/ 1 w 32"/>
                  <a:gd name="T17" fmla="*/ 35 h 65"/>
                  <a:gd name="T18" fmla="*/ 1 w 32"/>
                  <a:gd name="T19" fmla="*/ 35 h 65"/>
                  <a:gd name="T20" fmla="*/ 1 w 32"/>
                  <a:gd name="T21" fmla="*/ 35 h 65"/>
                  <a:gd name="T22" fmla="*/ 1 w 32"/>
                  <a:gd name="T23" fmla="*/ 35 h 65"/>
                  <a:gd name="T24" fmla="*/ 0 w 32"/>
                  <a:gd name="T25" fmla="*/ 34 h 65"/>
                  <a:gd name="T26" fmla="*/ 0 w 32"/>
                  <a:gd name="T27" fmla="*/ 34 h 65"/>
                  <a:gd name="T28" fmla="*/ 0 w 32"/>
                  <a:gd name="T29" fmla="*/ 34 h 65"/>
                  <a:gd name="T30" fmla="*/ 0 w 32"/>
                  <a:gd name="T31" fmla="*/ 34 h 65"/>
                  <a:gd name="T32" fmla="*/ 0 w 32"/>
                  <a:gd name="T33" fmla="*/ 33 h 65"/>
                  <a:gd name="T34" fmla="*/ 0 w 32"/>
                  <a:gd name="T35" fmla="*/ 33 h 65"/>
                  <a:gd name="T36" fmla="*/ 0 w 32"/>
                  <a:gd name="T37" fmla="*/ 33 h 65"/>
                  <a:gd name="T38" fmla="*/ 0 w 32"/>
                  <a:gd name="T39" fmla="*/ 33 h 65"/>
                  <a:gd name="T40" fmla="*/ 0 w 32"/>
                  <a:gd name="T41" fmla="*/ 32 h 65"/>
                  <a:gd name="T42" fmla="*/ 0 w 32"/>
                  <a:gd name="T43" fmla="*/ 32 h 65"/>
                  <a:gd name="T44" fmla="*/ 0 w 32"/>
                  <a:gd name="T45" fmla="*/ 32 h 65"/>
                  <a:gd name="T46" fmla="*/ 0 w 32"/>
                  <a:gd name="T47" fmla="*/ 32 h 65"/>
                  <a:gd name="T48" fmla="*/ 0 w 32"/>
                  <a:gd name="T49" fmla="*/ 32 h 65"/>
                  <a:gd name="T50" fmla="*/ 0 w 32"/>
                  <a:gd name="T51" fmla="*/ 32 h 65"/>
                  <a:gd name="T52" fmla="*/ 0 w 32"/>
                  <a:gd name="T53" fmla="*/ 32 h 65"/>
                  <a:gd name="T54" fmla="*/ 0 w 32"/>
                  <a:gd name="T55" fmla="*/ 31 h 65"/>
                  <a:gd name="T56" fmla="*/ 0 w 32"/>
                  <a:gd name="T57" fmla="*/ 31 h 65"/>
                  <a:gd name="T58" fmla="*/ 0 w 32"/>
                  <a:gd name="T59" fmla="*/ 31 h 65"/>
                  <a:gd name="T60" fmla="*/ 0 w 32"/>
                  <a:gd name="T61" fmla="*/ 31 h 65"/>
                  <a:gd name="T62" fmla="*/ 0 w 32"/>
                  <a:gd name="T63" fmla="*/ 30 h 65"/>
                  <a:gd name="T64" fmla="*/ 1 w 32"/>
                  <a:gd name="T65" fmla="*/ 30 h 65"/>
                  <a:gd name="T66" fmla="*/ 1 w 32"/>
                  <a:gd name="T67" fmla="*/ 30 h 65"/>
                  <a:gd name="T68" fmla="*/ 1 w 32"/>
                  <a:gd name="T69" fmla="*/ 30 h 65"/>
                  <a:gd name="T70" fmla="*/ 1 w 32"/>
                  <a:gd name="T71" fmla="*/ 30 h 65"/>
                  <a:gd name="T72" fmla="*/ 1 w 32"/>
                  <a:gd name="T73" fmla="*/ 29 h 65"/>
                  <a:gd name="T74" fmla="*/ 23 w 32"/>
                  <a:gd name="T75" fmla="*/ 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2" h="65">
                    <a:moveTo>
                      <a:pt x="23" y="2"/>
                    </a:moveTo>
                    <a:cubicBezTo>
                      <a:pt x="24" y="0"/>
                      <a:pt x="27" y="0"/>
                      <a:pt x="30" y="1"/>
                    </a:cubicBezTo>
                    <a:cubicBezTo>
                      <a:pt x="32" y="3"/>
                      <a:pt x="32" y="6"/>
                      <a:pt x="30" y="8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30" y="57"/>
                      <a:pt x="30" y="57"/>
                      <a:pt x="30" y="57"/>
                    </a:cubicBezTo>
                    <a:cubicBezTo>
                      <a:pt x="32" y="59"/>
                      <a:pt x="32" y="62"/>
                      <a:pt x="30" y="63"/>
                    </a:cubicBezTo>
                    <a:cubicBezTo>
                      <a:pt x="27" y="65"/>
                      <a:pt x="24" y="64"/>
                      <a:pt x="23" y="62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1" y="29"/>
                      <a:pt x="1" y="29"/>
                      <a:pt x="1" y="29"/>
                    </a:cubicBezTo>
                    <a:lnTo>
                      <a:pt x="23" y="2"/>
                    </a:lnTo>
                    <a:close/>
                  </a:path>
                </a:pathLst>
              </a:custGeom>
              <a:solidFill>
                <a:srgbClr val="DFEE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1" name="Freeform 18">
                <a:extLst>
                  <a:ext uri="{FF2B5EF4-FFF2-40B4-BE49-F238E27FC236}">
                    <a16:creationId xmlns:a16="http://schemas.microsoft.com/office/drawing/2014/main" id="{FD7634B3-A11E-3957-F581-51AFA48FA3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40805" y="3571872"/>
                <a:ext cx="684212" cy="69851"/>
              </a:xfrm>
              <a:custGeom>
                <a:avLst/>
                <a:gdLst>
                  <a:gd name="T0" fmla="*/ 321 w 368"/>
                  <a:gd name="T1" fmla="*/ 38 h 38"/>
                  <a:gd name="T2" fmla="*/ 333 w 368"/>
                  <a:gd name="T3" fmla="*/ 38 h 38"/>
                  <a:gd name="T4" fmla="*/ 333 w 368"/>
                  <a:gd name="T5" fmla="*/ 0 h 38"/>
                  <a:gd name="T6" fmla="*/ 321 w 368"/>
                  <a:gd name="T7" fmla="*/ 0 h 38"/>
                  <a:gd name="T8" fmla="*/ 321 w 368"/>
                  <a:gd name="T9" fmla="*/ 3 h 38"/>
                  <a:gd name="T10" fmla="*/ 337 w 368"/>
                  <a:gd name="T11" fmla="*/ 19 h 38"/>
                  <a:gd name="T12" fmla="*/ 321 w 368"/>
                  <a:gd name="T13" fmla="*/ 34 h 38"/>
                  <a:gd name="T14" fmla="*/ 321 w 368"/>
                  <a:gd name="T15" fmla="*/ 38 h 38"/>
                  <a:gd name="T16" fmla="*/ 46 w 368"/>
                  <a:gd name="T17" fmla="*/ 38 h 38"/>
                  <a:gd name="T18" fmla="*/ 321 w 368"/>
                  <a:gd name="T19" fmla="*/ 38 h 38"/>
                  <a:gd name="T20" fmla="*/ 321 w 368"/>
                  <a:gd name="T21" fmla="*/ 34 h 38"/>
                  <a:gd name="T22" fmla="*/ 305 w 368"/>
                  <a:gd name="T23" fmla="*/ 19 h 38"/>
                  <a:gd name="T24" fmla="*/ 321 w 368"/>
                  <a:gd name="T25" fmla="*/ 3 h 38"/>
                  <a:gd name="T26" fmla="*/ 321 w 368"/>
                  <a:gd name="T27" fmla="*/ 0 h 38"/>
                  <a:gd name="T28" fmla="*/ 46 w 368"/>
                  <a:gd name="T29" fmla="*/ 0 h 38"/>
                  <a:gd name="T30" fmla="*/ 46 w 368"/>
                  <a:gd name="T31" fmla="*/ 3 h 38"/>
                  <a:gd name="T32" fmla="*/ 46 w 368"/>
                  <a:gd name="T33" fmla="*/ 3 h 38"/>
                  <a:gd name="T34" fmla="*/ 62 w 368"/>
                  <a:gd name="T35" fmla="*/ 19 h 38"/>
                  <a:gd name="T36" fmla="*/ 46 w 368"/>
                  <a:gd name="T37" fmla="*/ 34 h 38"/>
                  <a:gd name="T38" fmla="*/ 46 w 368"/>
                  <a:gd name="T39" fmla="*/ 34 h 38"/>
                  <a:gd name="T40" fmla="*/ 46 w 368"/>
                  <a:gd name="T41" fmla="*/ 38 h 38"/>
                  <a:gd name="T42" fmla="*/ 35 w 368"/>
                  <a:gd name="T43" fmla="*/ 38 h 38"/>
                  <a:gd name="T44" fmla="*/ 46 w 368"/>
                  <a:gd name="T45" fmla="*/ 38 h 38"/>
                  <a:gd name="T46" fmla="*/ 46 w 368"/>
                  <a:gd name="T47" fmla="*/ 34 h 38"/>
                  <a:gd name="T48" fmla="*/ 30 w 368"/>
                  <a:gd name="T49" fmla="*/ 19 h 38"/>
                  <a:gd name="T50" fmla="*/ 46 w 368"/>
                  <a:gd name="T51" fmla="*/ 3 h 38"/>
                  <a:gd name="T52" fmla="*/ 46 w 368"/>
                  <a:gd name="T53" fmla="*/ 0 h 38"/>
                  <a:gd name="T54" fmla="*/ 35 w 368"/>
                  <a:gd name="T55" fmla="*/ 0 h 38"/>
                  <a:gd name="T56" fmla="*/ 35 w 368"/>
                  <a:gd name="T5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38">
                    <a:moveTo>
                      <a:pt x="321" y="38"/>
                    </a:moveTo>
                    <a:cubicBezTo>
                      <a:pt x="333" y="38"/>
                      <a:pt x="333" y="38"/>
                      <a:pt x="333" y="38"/>
                    </a:cubicBezTo>
                    <a:cubicBezTo>
                      <a:pt x="366" y="38"/>
                      <a:pt x="368" y="0"/>
                      <a:pt x="333" y="0"/>
                    </a:cubicBezTo>
                    <a:cubicBezTo>
                      <a:pt x="321" y="0"/>
                      <a:pt x="321" y="0"/>
                      <a:pt x="321" y="0"/>
                    </a:cubicBezTo>
                    <a:cubicBezTo>
                      <a:pt x="321" y="3"/>
                      <a:pt x="321" y="3"/>
                      <a:pt x="321" y="3"/>
                    </a:cubicBezTo>
                    <a:cubicBezTo>
                      <a:pt x="330" y="3"/>
                      <a:pt x="337" y="10"/>
                      <a:pt x="337" y="19"/>
                    </a:cubicBezTo>
                    <a:cubicBezTo>
                      <a:pt x="337" y="27"/>
                      <a:pt x="330" y="34"/>
                      <a:pt x="321" y="34"/>
                    </a:cubicBezTo>
                    <a:lnTo>
                      <a:pt x="321" y="38"/>
                    </a:lnTo>
                    <a:close/>
                    <a:moveTo>
                      <a:pt x="46" y="38"/>
                    </a:moveTo>
                    <a:cubicBezTo>
                      <a:pt x="321" y="38"/>
                      <a:pt x="321" y="38"/>
                      <a:pt x="321" y="38"/>
                    </a:cubicBezTo>
                    <a:cubicBezTo>
                      <a:pt x="321" y="34"/>
                      <a:pt x="321" y="34"/>
                      <a:pt x="321" y="34"/>
                    </a:cubicBezTo>
                    <a:cubicBezTo>
                      <a:pt x="312" y="34"/>
                      <a:pt x="305" y="27"/>
                      <a:pt x="305" y="19"/>
                    </a:cubicBezTo>
                    <a:cubicBezTo>
                      <a:pt x="305" y="10"/>
                      <a:pt x="312" y="3"/>
                      <a:pt x="321" y="3"/>
                    </a:cubicBezTo>
                    <a:cubicBezTo>
                      <a:pt x="321" y="0"/>
                      <a:pt x="321" y="0"/>
                      <a:pt x="321" y="0"/>
                    </a:cubicBezTo>
                    <a:cubicBezTo>
                      <a:pt x="230" y="0"/>
                      <a:pt x="138" y="0"/>
                      <a:pt x="46" y="0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55" y="3"/>
                      <a:pt x="62" y="10"/>
                      <a:pt x="62" y="19"/>
                    </a:cubicBezTo>
                    <a:cubicBezTo>
                      <a:pt x="62" y="27"/>
                      <a:pt x="55" y="34"/>
                      <a:pt x="46" y="34"/>
                    </a:cubicBezTo>
                    <a:cubicBezTo>
                      <a:pt x="46" y="34"/>
                      <a:pt x="46" y="34"/>
                      <a:pt x="46" y="34"/>
                    </a:cubicBezTo>
                    <a:lnTo>
                      <a:pt x="46" y="38"/>
                    </a:lnTo>
                    <a:close/>
                    <a:moveTo>
                      <a:pt x="35" y="38"/>
                    </a:moveTo>
                    <a:cubicBezTo>
                      <a:pt x="46" y="38"/>
                      <a:pt x="46" y="38"/>
                      <a:pt x="46" y="38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38" y="34"/>
                      <a:pt x="30" y="27"/>
                      <a:pt x="30" y="19"/>
                    </a:cubicBezTo>
                    <a:cubicBezTo>
                      <a:pt x="30" y="10"/>
                      <a:pt x="38" y="3"/>
                      <a:pt x="46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0" y="0"/>
                      <a:pt x="1" y="38"/>
                      <a:pt x="35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2" name="Oval 19">
                <a:extLst>
                  <a:ext uri="{FF2B5EF4-FFF2-40B4-BE49-F238E27FC236}">
                    <a16:creationId xmlns:a16="http://schemas.microsoft.com/office/drawing/2014/main" id="{33B5A13F-7DD4-6FF8-6A51-C89471F02D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91644" y="3330573"/>
                <a:ext cx="60325" cy="587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3" name="Freeform 20">
                <a:extLst>
                  <a:ext uri="{FF2B5EF4-FFF2-40B4-BE49-F238E27FC236}">
                    <a16:creationId xmlns:a16="http://schemas.microsoft.com/office/drawing/2014/main" id="{59888DB6-7C93-E776-B6A9-FF16FA1858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23394" y="3367086"/>
                <a:ext cx="231775" cy="252413"/>
              </a:xfrm>
              <a:custGeom>
                <a:avLst/>
                <a:gdLst>
                  <a:gd name="T0" fmla="*/ 121 w 124"/>
                  <a:gd name="T1" fmla="*/ 124 h 136"/>
                  <a:gd name="T2" fmla="*/ 13 w 124"/>
                  <a:gd name="T3" fmla="*/ 3 h 136"/>
                  <a:gd name="T4" fmla="*/ 4 w 124"/>
                  <a:gd name="T5" fmla="*/ 3 h 136"/>
                  <a:gd name="T6" fmla="*/ 3 w 124"/>
                  <a:gd name="T7" fmla="*/ 12 h 136"/>
                  <a:gd name="T8" fmla="*/ 111 w 124"/>
                  <a:gd name="T9" fmla="*/ 133 h 136"/>
                  <a:gd name="T10" fmla="*/ 121 w 124"/>
                  <a:gd name="T11" fmla="*/ 134 h 136"/>
                  <a:gd name="T12" fmla="*/ 121 w 124"/>
                  <a:gd name="T13" fmla="*/ 124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136">
                    <a:moveTo>
                      <a:pt x="121" y="124"/>
                    </a:moveTo>
                    <a:cubicBezTo>
                      <a:pt x="13" y="3"/>
                      <a:pt x="13" y="3"/>
                      <a:pt x="13" y="3"/>
                    </a:cubicBezTo>
                    <a:cubicBezTo>
                      <a:pt x="11" y="1"/>
                      <a:pt x="6" y="0"/>
                      <a:pt x="4" y="3"/>
                    </a:cubicBezTo>
                    <a:cubicBezTo>
                      <a:pt x="1" y="5"/>
                      <a:pt x="0" y="10"/>
                      <a:pt x="3" y="12"/>
                    </a:cubicBezTo>
                    <a:cubicBezTo>
                      <a:pt x="111" y="133"/>
                      <a:pt x="111" y="133"/>
                      <a:pt x="111" y="133"/>
                    </a:cubicBezTo>
                    <a:cubicBezTo>
                      <a:pt x="114" y="136"/>
                      <a:pt x="118" y="136"/>
                      <a:pt x="121" y="134"/>
                    </a:cubicBezTo>
                    <a:cubicBezTo>
                      <a:pt x="124" y="131"/>
                      <a:pt x="124" y="127"/>
                      <a:pt x="121" y="1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4" name="Oval 21">
                <a:extLst>
                  <a:ext uri="{FF2B5EF4-FFF2-40B4-BE49-F238E27FC236}">
                    <a16:creationId xmlns:a16="http://schemas.microsoft.com/office/drawing/2014/main" id="{8C9CDB36-2066-24F7-619D-370E71D93D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13855" y="3330573"/>
                <a:ext cx="60325" cy="587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5" name="Freeform 22">
                <a:extLst>
                  <a:ext uri="{FF2B5EF4-FFF2-40B4-BE49-F238E27FC236}">
                    <a16:creationId xmlns:a16="http://schemas.microsoft.com/office/drawing/2014/main" id="{40132EA9-EBD1-A5E9-3D15-3028C09C0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0655" y="3346448"/>
                <a:ext cx="247650" cy="273050"/>
              </a:xfrm>
              <a:custGeom>
                <a:avLst/>
                <a:gdLst>
                  <a:gd name="T0" fmla="*/ 2 w 133"/>
                  <a:gd name="T1" fmla="*/ 135 h 147"/>
                  <a:gd name="T2" fmla="*/ 120 w 133"/>
                  <a:gd name="T3" fmla="*/ 3 h 147"/>
                  <a:gd name="T4" fmla="*/ 130 w 133"/>
                  <a:gd name="T5" fmla="*/ 3 h 147"/>
                  <a:gd name="T6" fmla="*/ 130 w 133"/>
                  <a:gd name="T7" fmla="*/ 12 h 147"/>
                  <a:gd name="T8" fmla="*/ 12 w 133"/>
                  <a:gd name="T9" fmla="*/ 144 h 147"/>
                  <a:gd name="T10" fmla="*/ 3 w 133"/>
                  <a:gd name="T11" fmla="*/ 145 h 147"/>
                  <a:gd name="T12" fmla="*/ 2 w 133"/>
                  <a:gd name="T13" fmla="*/ 13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3" h="147">
                    <a:moveTo>
                      <a:pt x="2" y="135"/>
                    </a:moveTo>
                    <a:cubicBezTo>
                      <a:pt x="120" y="3"/>
                      <a:pt x="120" y="3"/>
                      <a:pt x="120" y="3"/>
                    </a:cubicBezTo>
                    <a:cubicBezTo>
                      <a:pt x="123" y="1"/>
                      <a:pt x="127" y="0"/>
                      <a:pt x="130" y="3"/>
                    </a:cubicBezTo>
                    <a:cubicBezTo>
                      <a:pt x="133" y="5"/>
                      <a:pt x="133" y="10"/>
                      <a:pt x="130" y="12"/>
                    </a:cubicBezTo>
                    <a:cubicBezTo>
                      <a:pt x="12" y="144"/>
                      <a:pt x="12" y="144"/>
                      <a:pt x="12" y="144"/>
                    </a:cubicBezTo>
                    <a:cubicBezTo>
                      <a:pt x="10" y="147"/>
                      <a:pt x="6" y="147"/>
                      <a:pt x="3" y="145"/>
                    </a:cubicBezTo>
                    <a:cubicBezTo>
                      <a:pt x="0" y="142"/>
                      <a:pt x="0" y="138"/>
                      <a:pt x="2" y="1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6" name="Freeform 23">
                <a:extLst>
                  <a:ext uri="{FF2B5EF4-FFF2-40B4-BE49-F238E27FC236}">
                    <a16:creationId xmlns:a16="http://schemas.microsoft.com/office/drawing/2014/main" id="{AF6D9F67-3854-D822-16BC-19C620DB96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09068" y="3662360"/>
                <a:ext cx="547688" cy="214313"/>
              </a:xfrm>
              <a:custGeom>
                <a:avLst/>
                <a:gdLst>
                  <a:gd name="T0" fmla="*/ 294 w 294"/>
                  <a:gd name="T1" fmla="*/ 0 h 115"/>
                  <a:gd name="T2" fmla="*/ 240 w 294"/>
                  <a:gd name="T3" fmla="*/ 115 h 115"/>
                  <a:gd name="T4" fmla="*/ 238 w 294"/>
                  <a:gd name="T5" fmla="*/ 90 h 115"/>
                  <a:gd name="T6" fmla="*/ 250 w 294"/>
                  <a:gd name="T7" fmla="*/ 51 h 115"/>
                  <a:gd name="T8" fmla="*/ 243 w 294"/>
                  <a:gd name="T9" fmla="*/ 11 h 115"/>
                  <a:gd name="T10" fmla="*/ 238 w 294"/>
                  <a:gd name="T11" fmla="*/ 0 h 115"/>
                  <a:gd name="T12" fmla="*/ 238 w 294"/>
                  <a:gd name="T13" fmla="*/ 0 h 115"/>
                  <a:gd name="T14" fmla="*/ 229 w 294"/>
                  <a:gd name="T15" fmla="*/ 22 h 115"/>
                  <a:gd name="T16" fmla="*/ 223 w 294"/>
                  <a:gd name="T17" fmla="*/ 79 h 115"/>
                  <a:gd name="T18" fmla="*/ 238 w 294"/>
                  <a:gd name="T19" fmla="*/ 90 h 115"/>
                  <a:gd name="T20" fmla="*/ 193 w 294"/>
                  <a:gd name="T21" fmla="*/ 115 h 115"/>
                  <a:gd name="T22" fmla="*/ 202 w 294"/>
                  <a:gd name="T23" fmla="*/ 79 h 115"/>
                  <a:gd name="T24" fmla="*/ 207 w 294"/>
                  <a:gd name="T25" fmla="*/ 22 h 115"/>
                  <a:gd name="T26" fmla="*/ 193 w 294"/>
                  <a:gd name="T27" fmla="*/ 11 h 115"/>
                  <a:gd name="T28" fmla="*/ 147 w 294"/>
                  <a:gd name="T29" fmla="*/ 0 h 115"/>
                  <a:gd name="T30" fmla="*/ 193 w 294"/>
                  <a:gd name="T31" fmla="*/ 11 h 115"/>
                  <a:gd name="T32" fmla="*/ 180 w 294"/>
                  <a:gd name="T33" fmla="*/ 51 h 115"/>
                  <a:gd name="T34" fmla="*/ 190 w 294"/>
                  <a:gd name="T35" fmla="*/ 91 h 115"/>
                  <a:gd name="T36" fmla="*/ 193 w 294"/>
                  <a:gd name="T37" fmla="*/ 115 h 115"/>
                  <a:gd name="T38" fmla="*/ 147 w 294"/>
                  <a:gd name="T39" fmla="*/ 91 h 115"/>
                  <a:gd name="T40" fmla="*/ 159 w 294"/>
                  <a:gd name="T41" fmla="*/ 51 h 115"/>
                  <a:gd name="T42" fmla="*/ 147 w 294"/>
                  <a:gd name="T43" fmla="*/ 11 h 115"/>
                  <a:gd name="T44" fmla="*/ 101 w 294"/>
                  <a:gd name="T45" fmla="*/ 0 h 115"/>
                  <a:gd name="T46" fmla="*/ 147 w 294"/>
                  <a:gd name="T47" fmla="*/ 11 h 115"/>
                  <a:gd name="T48" fmla="*/ 135 w 294"/>
                  <a:gd name="T49" fmla="*/ 51 h 115"/>
                  <a:gd name="T50" fmla="*/ 147 w 294"/>
                  <a:gd name="T51" fmla="*/ 91 h 115"/>
                  <a:gd name="T52" fmla="*/ 147 w 294"/>
                  <a:gd name="T53" fmla="*/ 115 h 115"/>
                  <a:gd name="T54" fmla="*/ 101 w 294"/>
                  <a:gd name="T55" fmla="*/ 91 h 115"/>
                  <a:gd name="T56" fmla="*/ 114 w 294"/>
                  <a:gd name="T57" fmla="*/ 79 h 115"/>
                  <a:gd name="T58" fmla="*/ 112 w 294"/>
                  <a:gd name="T59" fmla="*/ 22 h 115"/>
                  <a:gd name="T60" fmla="*/ 101 w 294"/>
                  <a:gd name="T61" fmla="*/ 0 h 115"/>
                  <a:gd name="T62" fmla="*/ 101 w 294"/>
                  <a:gd name="T63" fmla="*/ 0 h 115"/>
                  <a:gd name="T64" fmla="*/ 99 w 294"/>
                  <a:gd name="T65" fmla="*/ 11 h 115"/>
                  <a:gd name="T66" fmla="*/ 89 w 294"/>
                  <a:gd name="T67" fmla="*/ 51 h 115"/>
                  <a:gd name="T68" fmla="*/ 101 w 294"/>
                  <a:gd name="T69" fmla="*/ 91 h 115"/>
                  <a:gd name="T70" fmla="*/ 55 w 294"/>
                  <a:gd name="T71" fmla="*/ 115 h 115"/>
                  <a:gd name="T72" fmla="*/ 60 w 294"/>
                  <a:gd name="T73" fmla="*/ 91 h 115"/>
                  <a:gd name="T74" fmla="*/ 68 w 294"/>
                  <a:gd name="T75" fmla="*/ 51 h 115"/>
                  <a:gd name="T76" fmla="*/ 55 w 294"/>
                  <a:gd name="T77" fmla="*/ 11 h 115"/>
                  <a:gd name="T78" fmla="*/ 54 w 294"/>
                  <a:gd name="T79" fmla="*/ 115 h 115"/>
                  <a:gd name="T80" fmla="*/ 0 w 294"/>
                  <a:gd name="T81" fmla="*/ 0 h 115"/>
                  <a:gd name="T82" fmla="*/ 55 w 294"/>
                  <a:gd name="T83" fmla="*/ 11 h 115"/>
                  <a:gd name="T84" fmla="*/ 40 w 294"/>
                  <a:gd name="T85" fmla="*/ 22 h 115"/>
                  <a:gd name="T86" fmla="*/ 47 w 294"/>
                  <a:gd name="T87" fmla="*/ 79 h 115"/>
                  <a:gd name="T88" fmla="*/ 55 w 294"/>
                  <a:gd name="T89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94" h="115">
                    <a:moveTo>
                      <a:pt x="238" y="0"/>
                    </a:moveTo>
                    <a:cubicBezTo>
                      <a:pt x="294" y="0"/>
                      <a:pt x="294" y="0"/>
                      <a:pt x="294" y="0"/>
                    </a:cubicBezTo>
                    <a:cubicBezTo>
                      <a:pt x="279" y="83"/>
                      <a:pt x="279" y="83"/>
                      <a:pt x="279" y="83"/>
                    </a:cubicBezTo>
                    <a:cubicBezTo>
                      <a:pt x="276" y="101"/>
                      <a:pt x="267" y="115"/>
                      <a:pt x="240" y="115"/>
                    </a:cubicBezTo>
                    <a:cubicBezTo>
                      <a:pt x="238" y="115"/>
                      <a:pt x="238" y="115"/>
                      <a:pt x="238" y="115"/>
                    </a:cubicBezTo>
                    <a:cubicBezTo>
                      <a:pt x="238" y="90"/>
                      <a:pt x="238" y="90"/>
                      <a:pt x="238" y="90"/>
                    </a:cubicBezTo>
                    <a:cubicBezTo>
                      <a:pt x="242" y="88"/>
                      <a:pt x="245" y="84"/>
                      <a:pt x="246" y="79"/>
                    </a:cubicBezTo>
                    <a:cubicBezTo>
                      <a:pt x="247" y="70"/>
                      <a:pt x="249" y="60"/>
                      <a:pt x="250" y="51"/>
                    </a:cubicBezTo>
                    <a:cubicBezTo>
                      <a:pt x="251" y="41"/>
                      <a:pt x="253" y="32"/>
                      <a:pt x="254" y="22"/>
                    </a:cubicBezTo>
                    <a:cubicBezTo>
                      <a:pt x="255" y="16"/>
                      <a:pt x="250" y="11"/>
                      <a:pt x="243" y="11"/>
                    </a:cubicBezTo>
                    <a:cubicBezTo>
                      <a:pt x="241" y="11"/>
                      <a:pt x="240" y="11"/>
                      <a:pt x="238" y="11"/>
                    </a:cubicBezTo>
                    <a:lnTo>
                      <a:pt x="238" y="0"/>
                    </a:lnTo>
                    <a:close/>
                    <a:moveTo>
                      <a:pt x="193" y="0"/>
                    </a:moveTo>
                    <a:cubicBezTo>
                      <a:pt x="238" y="0"/>
                      <a:pt x="238" y="0"/>
                      <a:pt x="238" y="0"/>
                    </a:cubicBezTo>
                    <a:cubicBezTo>
                      <a:pt x="238" y="11"/>
                      <a:pt x="238" y="11"/>
                      <a:pt x="238" y="11"/>
                    </a:cubicBezTo>
                    <a:cubicBezTo>
                      <a:pt x="233" y="13"/>
                      <a:pt x="229" y="17"/>
                      <a:pt x="229" y="22"/>
                    </a:cubicBezTo>
                    <a:cubicBezTo>
                      <a:pt x="228" y="32"/>
                      <a:pt x="227" y="41"/>
                      <a:pt x="226" y="51"/>
                    </a:cubicBezTo>
                    <a:cubicBezTo>
                      <a:pt x="225" y="60"/>
                      <a:pt x="224" y="70"/>
                      <a:pt x="223" y="79"/>
                    </a:cubicBezTo>
                    <a:cubicBezTo>
                      <a:pt x="222" y="86"/>
                      <a:pt x="227" y="91"/>
                      <a:pt x="233" y="91"/>
                    </a:cubicBezTo>
                    <a:cubicBezTo>
                      <a:pt x="235" y="91"/>
                      <a:pt x="237" y="91"/>
                      <a:pt x="238" y="90"/>
                    </a:cubicBezTo>
                    <a:cubicBezTo>
                      <a:pt x="238" y="115"/>
                      <a:pt x="238" y="115"/>
                      <a:pt x="238" y="115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193" y="91"/>
                      <a:pt x="193" y="91"/>
                      <a:pt x="193" y="91"/>
                    </a:cubicBezTo>
                    <a:cubicBezTo>
                      <a:pt x="198" y="89"/>
                      <a:pt x="202" y="85"/>
                      <a:pt x="202" y="79"/>
                    </a:cubicBezTo>
                    <a:cubicBezTo>
                      <a:pt x="203" y="70"/>
                      <a:pt x="204" y="60"/>
                      <a:pt x="204" y="51"/>
                    </a:cubicBezTo>
                    <a:cubicBezTo>
                      <a:pt x="205" y="41"/>
                      <a:pt x="206" y="32"/>
                      <a:pt x="207" y="22"/>
                    </a:cubicBezTo>
                    <a:cubicBezTo>
                      <a:pt x="207" y="16"/>
                      <a:pt x="202" y="11"/>
                      <a:pt x="195" y="11"/>
                    </a:cubicBezTo>
                    <a:cubicBezTo>
                      <a:pt x="194" y="11"/>
                      <a:pt x="193" y="11"/>
                      <a:pt x="193" y="11"/>
                    </a:cubicBezTo>
                    <a:lnTo>
                      <a:pt x="193" y="0"/>
                    </a:lnTo>
                    <a:close/>
                    <a:moveTo>
                      <a:pt x="147" y="0"/>
                    </a:moveTo>
                    <a:cubicBezTo>
                      <a:pt x="193" y="0"/>
                      <a:pt x="193" y="0"/>
                      <a:pt x="193" y="0"/>
                    </a:cubicBezTo>
                    <a:cubicBezTo>
                      <a:pt x="193" y="11"/>
                      <a:pt x="193" y="11"/>
                      <a:pt x="193" y="11"/>
                    </a:cubicBezTo>
                    <a:cubicBezTo>
                      <a:pt x="187" y="12"/>
                      <a:pt x="182" y="16"/>
                      <a:pt x="182" y="22"/>
                    </a:cubicBezTo>
                    <a:cubicBezTo>
                      <a:pt x="181" y="32"/>
                      <a:pt x="181" y="41"/>
                      <a:pt x="180" y="51"/>
                    </a:cubicBezTo>
                    <a:cubicBezTo>
                      <a:pt x="180" y="60"/>
                      <a:pt x="179" y="70"/>
                      <a:pt x="179" y="79"/>
                    </a:cubicBezTo>
                    <a:cubicBezTo>
                      <a:pt x="179" y="86"/>
                      <a:pt x="184" y="91"/>
                      <a:pt x="190" y="91"/>
                    </a:cubicBezTo>
                    <a:cubicBezTo>
                      <a:pt x="191" y="91"/>
                      <a:pt x="192" y="91"/>
                      <a:pt x="193" y="91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147" y="115"/>
                      <a:pt x="147" y="115"/>
                      <a:pt x="147" y="115"/>
                    </a:cubicBezTo>
                    <a:cubicBezTo>
                      <a:pt x="147" y="91"/>
                      <a:pt x="147" y="91"/>
                      <a:pt x="147" y="91"/>
                    </a:cubicBezTo>
                    <a:cubicBezTo>
                      <a:pt x="153" y="91"/>
                      <a:pt x="158" y="86"/>
                      <a:pt x="158" y="79"/>
                    </a:cubicBezTo>
                    <a:cubicBezTo>
                      <a:pt x="158" y="70"/>
                      <a:pt x="159" y="60"/>
                      <a:pt x="159" y="51"/>
                    </a:cubicBezTo>
                    <a:cubicBezTo>
                      <a:pt x="159" y="41"/>
                      <a:pt x="159" y="32"/>
                      <a:pt x="159" y="22"/>
                    </a:cubicBezTo>
                    <a:cubicBezTo>
                      <a:pt x="159" y="16"/>
                      <a:pt x="154" y="11"/>
                      <a:pt x="147" y="11"/>
                    </a:cubicBezTo>
                    <a:lnTo>
                      <a:pt x="147" y="0"/>
                    </a:lnTo>
                    <a:close/>
                    <a:moveTo>
                      <a:pt x="101" y="0"/>
                    </a:moveTo>
                    <a:cubicBezTo>
                      <a:pt x="147" y="0"/>
                      <a:pt x="147" y="0"/>
                      <a:pt x="147" y="0"/>
                    </a:cubicBezTo>
                    <a:cubicBezTo>
                      <a:pt x="147" y="11"/>
                      <a:pt x="147" y="11"/>
                      <a:pt x="147" y="11"/>
                    </a:cubicBezTo>
                    <a:cubicBezTo>
                      <a:pt x="140" y="11"/>
                      <a:pt x="134" y="16"/>
                      <a:pt x="134" y="22"/>
                    </a:cubicBezTo>
                    <a:cubicBezTo>
                      <a:pt x="134" y="32"/>
                      <a:pt x="135" y="41"/>
                      <a:pt x="135" y="51"/>
                    </a:cubicBezTo>
                    <a:cubicBezTo>
                      <a:pt x="135" y="60"/>
                      <a:pt x="135" y="70"/>
                      <a:pt x="135" y="79"/>
                    </a:cubicBezTo>
                    <a:cubicBezTo>
                      <a:pt x="135" y="86"/>
                      <a:pt x="141" y="91"/>
                      <a:pt x="147" y="91"/>
                    </a:cubicBezTo>
                    <a:cubicBezTo>
                      <a:pt x="147" y="91"/>
                      <a:pt x="147" y="91"/>
                      <a:pt x="147" y="91"/>
                    </a:cubicBezTo>
                    <a:cubicBezTo>
                      <a:pt x="147" y="115"/>
                      <a:pt x="147" y="115"/>
                      <a:pt x="147" y="115"/>
                    </a:cubicBezTo>
                    <a:cubicBezTo>
                      <a:pt x="101" y="115"/>
                      <a:pt x="101" y="115"/>
                      <a:pt x="101" y="115"/>
                    </a:cubicBezTo>
                    <a:cubicBezTo>
                      <a:pt x="101" y="91"/>
                      <a:pt x="101" y="91"/>
                      <a:pt x="101" y="91"/>
                    </a:cubicBezTo>
                    <a:cubicBezTo>
                      <a:pt x="102" y="91"/>
                      <a:pt x="103" y="91"/>
                      <a:pt x="104" y="91"/>
                    </a:cubicBezTo>
                    <a:cubicBezTo>
                      <a:pt x="110" y="91"/>
                      <a:pt x="115" y="86"/>
                      <a:pt x="114" y="79"/>
                    </a:cubicBezTo>
                    <a:cubicBezTo>
                      <a:pt x="114" y="70"/>
                      <a:pt x="114" y="60"/>
                      <a:pt x="113" y="51"/>
                    </a:cubicBezTo>
                    <a:cubicBezTo>
                      <a:pt x="113" y="41"/>
                      <a:pt x="112" y="32"/>
                      <a:pt x="112" y="22"/>
                    </a:cubicBezTo>
                    <a:cubicBezTo>
                      <a:pt x="112" y="16"/>
                      <a:pt x="107" y="12"/>
                      <a:pt x="101" y="11"/>
                    </a:cubicBezTo>
                    <a:lnTo>
                      <a:pt x="101" y="0"/>
                    </a:lnTo>
                    <a:close/>
                    <a:moveTo>
                      <a:pt x="55" y="0"/>
                    </a:moveTo>
                    <a:cubicBezTo>
                      <a:pt x="101" y="0"/>
                      <a:pt x="101" y="0"/>
                      <a:pt x="101" y="0"/>
                    </a:cubicBezTo>
                    <a:cubicBezTo>
                      <a:pt x="101" y="11"/>
                      <a:pt x="101" y="11"/>
                      <a:pt x="101" y="11"/>
                    </a:cubicBezTo>
                    <a:cubicBezTo>
                      <a:pt x="100" y="11"/>
                      <a:pt x="99" y="11"/>
                      <a:pt x="99" y="11"/>
                    </a:cubicBezTo>
                    <a:cubicBezTo>
                      <a:pt x="92" y="11"/>
                      <a:pt x="86" y="16"/>
                      <a:pt x="87" y="22"/>
                    </a:cubicBezTo>
                    <a:cubicBezTo>
                      <a:pt x="88" y="32"/>
                      <a:pt x="88" y="41"/>
                      <a:pt x="89" y="51"/>
                    </a:cubicBezTo>
                    <a:cubicBezTo>
                      <a:pt x="90" y="60"/>
                      <a:pt x="91" y="70"/>
                      <a:pt x="91" y="79"/>
                    </a:cubicBezTo>
                    <a:cubicBezTo>
                      <a:pt x="92" y="85"/>
                      <a:pt x="96" y="89"/>
                      <a:pt x="101" y="91"/>
                    </a:cubicBezTo>
                    <a:cubicBezTo>
                      <a:pt x="101" y="115"/>
                      <a:pt x="101" y="115"/>
                      <a:pt x="101" y="115"/>
                    </a:cubicBezTo>
                    <a:cubicBezTo>
                      <a:pt x="55" y="115"/>
                      <a:pt x="55" y="115"/>
                      <a:pt x="55" y="115"/>
                    </a:cubicBezTo>
                    <a:cubicBezTo>
                      <a:pt x="55" y="90"/>
                      <a:pt x="55" y="90"/>
                      <a:pt x="55" y="90"/>
                    </a:cubicBezTo>
                    <a:cubicBezTo>
                      <a:pt x="57" y="91"/>
                      <a:pt x="59" y="91"/>
                      <a:pt x="60" y="91"/>
                    </a:cubicBezTo>
                    <a:cubicBezTo>
                      <a:pt x="67" y="91"/>
                      <a:pt x="71" y="86"/>
                      <a:pt x="71" y="79"/>
                    </a:cubicBezTo>
                    <a:cubicBezTo>
                      <a:pt x="70" y="70"/>
                      <a:pt x="69" y="60"/>
                      <a:pt x="68" y="51"/>
                    </a:cubicBezTo>
                    <a:cubicBezTo>
                      <a:pt x="67" y="41"/>
                      <a:pt x="65" y="32"/>
                      <a:pt x="65" y="22"/>
                    </a:cubicBezTo>
                    <a:cubicBezTo>
                      <a:pt x="64" y="17"/>
                      <a:pt x="60" y="13"/>
                      <a:pt x="55" y="11"/>
                    </a:cubicBezTo>
                    <a:lnTo>
                      <a:pt x="55" y="0"/>
                    </a:lnTo>
                    <a:close/>
                    <a:moveTo>
                      <a:pt x="54" y="115"/>
                    </a:moveTo>
                    <a:cubicBezTo>
                      <a:pt x="26" y="115"/>
                      <a:pt x="17" y="101"/>
                      <a:pt x="14" y="8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4" y="11"/>
                      <a:pt x="52" y="11"/>
                      <a:pt x="51" y="11"/>
                    </a:cubicBezTo>
                    <a:cubicBezTo>
                      <a:pt x="44" y="11"/>
                      <a:pt x="39" y="16"/>
                      <a:pt x="40" y="22"/>
                    </a:cubicBezTo>
                    <a:cubicBezTo>
                      <a:pt x="41" y="32"/>
                      <a:pt x="42" y="41"/>
                      <a:pt x="44" y="51"/>
                    </a:cubicBezTo>
                    <a:cubicBezTo>
                      <a:pt x="45" y="60"/>
                      <a:pt x="46" y="70"/>
                      <a:pt x="47" y="79"/>
                    </a:cubicBezTo>
                    <a:cubicBezTo>
                      <a:pt x="48" y="84"/>
                      <a:pt x="51" y="88"/>
                      <a:pt x="55" y="90"/>
                    </a:cubicBezTo>
                    <a:cubicBezTo>
                      <a:pt x="55" y="115"/>
                      <a:pt x="55" y="115"/>
                      <a:pt x="55" y="115"/>
                    </a:cubicBezTo>
                    <a:lnTo>
                      <a:pt x="54" y="1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7" name="Freeform 39">
                <a:extLst>
                  <a:ext uri="{FF2B5EF4-FFF2-40B4-BE49-F238E27FC236}">
                    <a16:creationId xmlns:a16="http://schemas.microsoft.com/office/drawing/2014/main" id="{CB4292AF-A239-EBAC-4B56-F8570AFE80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7" y="1984374"/>
                <a:ext cx="2135188" cy="752475"/>
              </a:xfrm>
              <a:custGeom>
                <a:avLst/>
                <a:gdLst>
                  <a:gd name="T0" fmla="*/ 1047 w 1146"/>
                  <a:gd name="T1" fmla="*/ 0 h 404"/>
                  <a:gd name="T2" fmla="*/ 818 w 1146"/>
                  <a:gd name="T3" fmla="*/ 0 h 404"/>
                  <a:gd name="T4" fmla="*/ 796 w 1146"/>
                  <a:gd name="T5" fmla="*/ 19 h 404"/>
                  <a:gd name="T6" fmla="*/ 350 w 1146"/>
                  <a:gd name="T7" fmla="*/ 19 h 404"/>
                  <a:gd name="T8" fmla="*/ 328 w 1146"/>
                  <a:gd name="T9" fmla="*/ 0 h 404"/>
                  <a:gd name="T10" fmla="*/ 98 w 1146"/>
                  <a:gd name="T11" fmla="*/ 0 h 404"/>
                  <a:gd name="T12" fmla="*/ 0 w 1146"/>
                  <a:gd name="T13" fmla="*/ 210 h 404"/>
                  <a:gd name="T14" fmla="*/ 0 w 1146"/>
                  <a:gd name="T15" fmla="*/ 402 h 404"/>
                  <a:gd name="T16" fmla="*/ 37 w 1146"/>
                  <a:gd name="T17" fmla="*/ 308 h 404"/>
                  <a:gd name="T18" fmla="*/ 77 w 1146"/>
                  <a:gd name="T19" fmla="*/ 404 h 404"/>
                  <a:gd name="T20" fmla="*/ 77 w 1146"/>
                  <a:gd name="T21" fmla="*/ 133 h 404"/>
                  <a:gd name="T22" fmla="*/ 77 w 1146"/>
                  <a:gd name="T23" fmla="*/ 133 h 404"/>
                  <a:gd name="T24" fmla="*/ 1069 w 1146"/>
                  <a:gd name="T25" fmla="*/ 133 h 404"/>
                  <a:gd name="T26" fmla="*/ 1069 w 1146"/>
                  <a:gd name="T27" fmla="*/ 243 h 404"/>
                  <a:gd name="T28" fmla="*/ 1069 w 1146"/>
                  <a:gd name="T29" fmla="*/ 404 h 404"/>
                  <a:gd name="T30" fmla="*/ 1109 w 1146"/>
                  <a:gd name="T31" fmla="*/ 308 h 404"/>
                  <a:gd name="T32" fmla="*/ 1146 w 1146"/>
                  <a:gd name="T33" fmla="*/ 402 h 404"/>
                  <a:gd name="T34" fmla="*/ 1146 w 1146"/>
                  <a:gd name="T35" fmla="*/ 210 h 404"/>
                  <a:gd name="T36" fmla="*/ 1047 w 1146"/>
                  <a:gd name="T37" fmla="*/ 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46" h="404">
                    <a:moveTo>
                      <a:pt x="1047" y="0"/>
                    </a:moveTo>
                    <a:cubicBezTo>
                      <a:pt x="818" y="0"/>
                      <a:pt x="818" y="0"/>
                      <a:pt x="818" y="0"/>
                    </a:cubicBezTo>
                    <a:cubicBezTo>
                      <a:pt x="816" y="10"/>
                      <a:pt x="807" y="19"/>
                      <a:pt x="796" y="19"/>
                    </a:cubicBezTo>
                    <a:cubicBezTo>
                      <a:pt x="350" y="19"/>
                      <a:pt x="350" y="19"/>
                      <a:pt x="350" y="19"/>
                    </a:cubicBezTo>
                    <a:cubicBezTo>
                      <a:pt x="339" y="19"/>
                      <a:pt x="329" y="10"/>
                      <a:pt x="328" y="0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39" y="47"/>
                      <a:pt x="0" y="123"/>
                      <a:pt x="0" y="210"/>
                    </a:cubicBezTo>
                    <a:cubicBezTo>
                      <a:pt x="0" y="402"/>
                      <a:pt x="0" y="402"/>
                      <a:pt x="0" y="402"/>
                    </a:cubicBezTo>
                    <a:cubicBezTo>
                      <a:pt x="23" y="379"/>
                      <a:pt x="37" y="345"/>
                      <a:pt x="37" y="308"/>
                    </a:cubicBezTo>
                    <a:cubicBezTo>
                      <a:pt x="37" y="347"/>
                      <a:pt x="53" y="381"/>
                      <a:pt x="77" y="404"/>
                    </a:cubicBezTo>
                    <a:cubicBezTo>
                      <a:pt x="77" y="133"/>
                      <a:pt x="77" y="133"/>
                      <a:pt x="77" y="133"/>
                    </a:cubicBezTo>
                    <a:cubicBezTo>
                      <a:pt x="77" y="133"/>
                      <a:pt x="77" y="133"/>
                      <a:pt x="77" y="133"/>
                    </a:cubicBezTo>
                    <a:cubicBezTo>
                      <a:pt x="1069" y="133"/>
                      <a:pt x="1069" y="133"/>
                      <a:pt x="1069" y="133"/>
                    </a:cubicBezTo>
                    <a:cubicBezTo>
                      <a:pt x="1069" y="243"/>
                      <a:pt x="1069" y="243"/>
                      <a:pt x="1069" y="243"/>
                    </a:cubicBezTo>
                    <a:cubicBezTo>
                      <a:pt x="1069" y="404"/>
                      <a:pt x="1069" y="404"/>
                      <a:pt x="1069" y="404"/>
                    </a:cubicBezTo>
                    <a:cubicBezTo>
                      <a:pt x="1093" y="382"/>
                      <a:pt x="1109" y="347"/>
                      <a:pt x="1109" y="308"/>
                    </a:cubicBezTo>
                    <a:cubicBezTo>
                      <a:pt x="1109" y="345"/>
                      <a:pt x="1123" y="379"/>
                      <a:pt x="1146" y="402"/>
                    </a:cubicBezTo>
                    <a:cubicBezTo>
                      <a:pt x="1146" y="210"/>
                      <a:pt x="1146" y="210"/>
                      <a:pt x="1146" y="210"/>
                    </a:cubicBezTo>
                    <a:cubicBezTo>
                      <a:pt x="1146" y="123"/>
                      <a:pt x="1107" y="47"/>
                      <a:pt x="1047" y="0"/>
                    </a:cubicBezTo>
                  </a:path>
                </a:pathLst>
              </a:custGeom>
              <a:solidFill>
                <a:schemeClr val="tx1">
                  <a:lumMod val="65000"/>
                  <a:lumOff val="35000"/>
                  <a:alpha val="4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8" name="Freeform 41">
                <a:extLst>
                  <a:ext uri="{FF2B5EF4-FFF2-40B4-BE49-F238E27FC236}">
                    <a16:creationId xmlns:a16="http://schemas.microsoft.com/office/drawing/2014/main" id="{598C51AA-FD16-C921-B96D-AB7BDFCAA6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26505" y="1984374"/>
                <a:ext cx="912812" cy="36512"/>
              </a:xfrm>
              <a:custGeom>
                <a:avLst/>
                <a:gdLst>
                  <a:gd name="T0" fmla="*/ 490 w 490"/>
                  <a:gd name="T1" fmla="*/ 0 h 19"/>
                  <a:gd name="T2" fmla="*/ 0 w 490"/>
                  <a:gd name="T3" fmla="*/ 0 h 19"/>
                  <a:gd name="T4" fmla="*/ 22 w 490"/>
                  <a:gd name="T5" fmla="*/ 19 h 19"/>
                  <a:gd name="T6" fmla="*/ 468 w 490"/>
                  <a:gd name="T7" fmla="*/ 19 h 19"/>
                  <a:gd name="T8" fmla="*/ 490 w 490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0" h="19">
                    <a:moveTo>
                      <a:pt x="49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0"/>
                      <a:pt x="11" y="19"/>
                      <a:pt x="22" y="19"/>
                    </a:cubicBezTo>
                    <a:cubicBezTo>
                      <a:pt x="468" y="19"/>
                      <a:pt x="468" y="19"/>
                      <a:pt x="468" y="19"/>
                    </a:cubicBezTo>
                    <a:cubicBezTo>
                      <a:pt x="479" y="19"/>
                      <a:pt x="488" y="10"/>
                      <a:pt x="490" y="0"/>
                    </a:cubicBezTo>
                  </a:path>
                </a:pathLst>
              </a:custGeom>
              <a:solidFill>
                <a:srgbClr val="4677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69" name="Freeform 43">
                <a:extLst>
                  <a:ext uri="{FF2B5EF4-FFF2-40B4-BE49-F238E27FC236}">
                    <a16:creationId xmlns:a16="http://schemas.microsoft.com/office/drawing/2014/main" id="{ECFF2238-77C9-4F72-4B25-CD9C43DA25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59780" y="2232024"/>
                <a:ext cx="1846263" cy="204788"/>
              </a:xfrm>
              <a:custGeom>
                <a:avLst/>
                <a:gdLst>
                  <a:gd name="T0" fmla="*/ 1163 w 1163"/>
                  <a:gd name="T1" fmla="*/ 0 h 129"/>
                  <a:gd name="T2" fmla="*/ 0 w 1163"/>
                  <a:gd name="T3" fmla="*/ 0 h 129"/>
                  <a:gd name="T4" fmla="*/ 0 w 1163"/>
                  <a:gd name="T5" fmla="*/ 0 h 129"/>
                  <a:gd name="T6" fmla="*/ 0 w 1163"/>
                  <a:gd name="T7" fmla="*/ 129 h 129"/>
                  <a:gd name="T8" fmla="*/ 1163 w 1163"/>
                  <a:gd name="T9" fmla="*/ 129 h 129"/>
                  <a:gd name="T10" fmla="*/ 1163 w 1163"/>
                  <a:gd name="T11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3" h="129">
                    <a:moveTo>
                      <a:pt x="1163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29"/>
                    </a:lnTo>
                    <a:lnTo>
                      <a:pt x="1163" y="129"/>
                    </a:lnTo>
                    <a:lnTo>
                      <a:pt x="116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</p:grp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732C23CE-D145-A30E-2043-5C5522EE4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2215" y="2898813"/>
              <a:ext cx="923043" cy="923043"/>
            </a:xfrm>
            <a:custGeom>
              <a:avLst/>
              <a:gdLst>
                <a:gd name="T0" fmla="*/ 13 w 109"/>
                <a:gd name="T1" fmla="*/ 13 h 109"/>
                <a:gd name="T2" fmla="*/ 13 w 109"/>
                <a:gd name="T3" fmla="*/ 13 h 109"/>
                <a:gd name="T4" fmla="*/ 13 w 109"/>
                <a:gd name="T5" fmla="*/ 59 h 109"/>
                <a:gd name="T6" fmla="*/ 50 w 109"/>
                <a:gd name="T7" fmla="*/ 96 h 109"/>
                <a:gd name="T8" fmla="*/ 96 w 109"/>
                <a:gd name="T9" fmla="*/ 96 h 109"/>
                <a:gd name="T10" fmla="*/ 96 w 109"/>
                <a:gd name="T11" fmla="*/ 96 h 109"/>
                <a:gd name="T12" fmla="*/ 96 w 109"/>
                <a:gd name="T13" fmla="*/ 49 h 109"/>
                <a:gd name="T14" fmla="*/ 59 w 109"/>
                <a:gd name="T15" fmla="*/ 12 h 109"/>
                <a:gd name="T16" fmla="*/ 13 w 109"/>
                <a:gd name="T17" fmla="*/ 1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109"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0" y="26"/>
                    <a:pt x="0" y="46"/>
                    <a:pt x="13" y="5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63" y="109"/>
                    <a:pt x="84" y="108"/>
                    <a:pt x="96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109" y="83"/>
                    <a:pt x="109" y="62"/>
                    <a:pt x="96" y="49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46" y="0"/>
                    <a:pt x="25" y="0"/>
                    <a:pt x="13" y="1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D17D2E43-5E2F-0F5F-63DA-0712653FC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5099" y="3247085"/>
              <a:ext cx="618609" cy="657576"/>
            </a:xfrm>
            <a:custGeom>
              <a:avLst/>
              <a:gdLst>
                <a:gd name="T0" fmla="*/ 49 w 73"/>
                <a:gd name="T1" fmla="*/ 11 h 78"/>
                <a:gd name="T2" fmla="*/ 38 w 73"/>
                <a:gd name="T3" fmla="*/ 0 h 78"/>
                <a:gd name="T4" fmla="*/ 0 w 73"/>
                <a:gd name="T5" fmla="*/ 39 h 78"/>
                <a:gd name="T6" fmla="*/ 10 w 73"/>
                <a:gd name="T7" fmla="*/ 49 h 78"/>
                <a:gd name="T8" fmla="*/ 49 w 73"/>
                <a:gd name="T9" fmla="*/ 1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49" y="11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16" y="3"/>
                    <a:pt x="4" y="17"/>
                    <a:pt x="0" y="3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38" y="78"/>
                    <a:pt x="73" y="33"/>
                    <a:pt x="49" y="11"/>
                  </a:cubicBezTo>
                  <a:close/>
                </a:path>
              </a:pathLst>
            </a:custGeom>
            <a:solidFill>
              <a:srgbClr val="FFE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pic>
          <p:nvPicPr>
            <p:cNvPr id="70" name="Grafik 69">
              <a:extLst>
                <a:ext uri="{FF2B5EF4-FFF2-40B4-BE49-F238E27FC236}">
                  <a16:creationId xmlns:a16="http://schemas.microsoft.com/office/drawing/2014/main" id="{A9D3F731-2AFA-53EE-A769-A597A6F29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0003" y="1509507"/>
              <a:ext cx="2029941" cy="3651679"/>
            </a:xfrm>
            <a:prstGeom prst="rect">
              <a:avLst/>
            </a:prstGeom>
          </p:spPr>
        </p:pic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52211CBC-D453-2A55-A1B1-1122628DE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359" y="3812113"/>
              <a:ext cx="981494" cy="971752"/>
            </a:xfrm>
            <a:custGeom>
              <a:avLst/>
              <a:gdLst>
                <a:gd name="T0" fmla="*/ 13 w 116"/>
                <a:gd name="T1" fmla="*/ 13 h 115"/>
                <a:gd name="T2" fmla="*/ 13 w 116"/>
                <a:gd name="T3" fmla="*/ 13 h 115"/>
                <a:gd name="T4" fmla="*/ 13 w 116"/>
                <a:gd name="T5" fmla="*/ 60 h 115"/>
                <a:gd name="T6" fmla="*/ 57 w 116"/>
                <a:gd name="T7" fmla="*/ 103 h 115"/>
                <a:gd name="T8" fmla="*/ 103 w 116"/>
                <a:gd name="T9" fmla="*/ 102 h 115"/>
                <a:gd name="T10" fmla="*/ 103 w 116"/>
                <a:gd name="T11" fmla="*/ 102 h 115"/>
                <a:gd name="T12" fmla="*/ 103 w 116"/>
                <a:gd name="T13" fmla="*/ 56 h 115"/>
                <a:gd name="T14" fmla="*/ 59 w 116"/>
                <a:gd name="T15" fmla="*/ 13 h 115"/>
                <a:gd name="T16" fmla="*/ 13 w 116"/>
                <a:gd name="T17" fmla="*/ 1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115"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0" y="26"/>
                    <a:pt x="0" y="47"/>
                    <a:pt x="13" y="60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69" y="115"/>
                    <a:pt x="90" y="115"/>
                    <a:pt x="103" y="102"/>
                  </a:cubicBezTo>
                  <a:cubicBezTo>
                    <a:pt x="103" y="102"/>
                    <a:pt x="103" y="102"/>
                    <a:pt x="103" y="102"/>
                  </a:cubicBezTo>
                  <a:cubicBezTo>
                    <a:pt x="116" y="90"/>
                    <a:pt x="116" y="69"/>
                    <a:pt x="103" y="56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46" y="0"/>
                    <a:pt x="26" y="0"/>
                    <a:pt x="13" y="1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006417F2-E02D-3212-8271-F41FAFBE1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7131" y="4235884"/>
              <a:ext cx="618609" cy="657576"/>
            </a:xfrm>
            <a:custGeom>
              <a:avLst/>
              <a:gdLst>
                <a:gd name="T0" fmla="*/ 49 w 73"/>
                <a:gd name="T1" fmla="*/ 11 h 78"/>
                <a:gd name="T2" fmla="*/ 38 w 73"/>
                <a:gd name="T3" fmla="*/ 0 h 78"/>
                <a:gd name="T4" fmla="*/ 0 w 73"/>
                <a:gd name="T5" fmla="*/ 39 h 78"/>
                <a:gd name="T6" fmla="*/ 10 w 73"/>
                <a:gd name="T7" fmla="*/ 50 h 78"/>
                <a:gd name="T8" fmla="*/ 49 w 73"/>
                <a:gd name="T9" fmla="*/ 1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49" y="11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15" y="4"/>
                    <a:pt x="3" y="17"/>
                    <a:pt x="0" y="39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38" y="78"/>
                    <a:pt x="73" y="34"/>
                    <a:pt x="49" y="11"/>
                  </a:cubicBezTo>
                  <a:close/>
                </a:path>
              </a:pathLst>
            </a:custGeom>
            <a:solidFill>
              <a:srgbClr val="FFE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E217E182-26B5-F3CB-8D2B-F6B63FC8CF9A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2980412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  <p:bldP spid="1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7841E-DDD3-9A0F-F34D-8C4BC3BFF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1. Phase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54BB968-AFB2-7F3B-143F-8941C2D25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4</a:t>
            </a:fld>
            <a:endParaRPr lang="de-DE" noProof="0" dirty="0"/>
          </a:p>
        </p:txBody>
      </p:sp>
      <p:grpSp>
        <p:nvGrpSpPr>
          <p:cNvPr id="156" name="Gruppieren 155">
            <a:extLst>
              <a:ext uri="{FF2B5EF4-FFF2-40B4-BE49-F238E27FC236}">
                <a16:creationId xmlns:a16="http://schemas.microsoft.com/office/drawing/2014/main" id="{26B7C8E6-BB98-3FAF-4233-3885D3AAFC61}"/>
              </a:ext>
            </a:extLst>
          </p:cNvPr>
          <p:cNvGrpSpPr/>
          <p:nvPr/>
        </p:nvGrpSpPr>
        <p:grpSpPr>
          <a:xfrm>
            <a:off x="232951" y="1674628"/>
            <a:ext cx="4385915" cy="4048353"/>
            <a:chOff x="160132" y="1841692"/>
            <a:chExt cx="5171194" cy="4733386"/>
          </a:xfrm>
        </p:grpSpPr>
        <p:grpSp>
          <p:nvGrpSpPr>
            <p:cNvPr id="4" name="Group 34">
              <a:extLst>
                <a:ext uri="{FF2B5EF4-FFF2-40B4-BE49-F238E27FC236}">
                  <a16:creationId xmlns:a16="http://schemas.microsoft.com/office/drawing/2014/main" id="{B0478DA9-FA93-0972-51EA-D55183ED0D15}"/>
                </a:ext>
              </a:extLst>
            </p:cNvPr>
            <p:cNvGrpSpPr/>
            <p:nvPr/>
          </p:nvGrpSpPr>
          <p:grpSpPr>
            <a:xfrm>
              <a:off x="381235" y="2002886"/>
              <a:ext cx="4674841" cy="4572192"/>
              <a:chOff x="3477443" y="1581445"/>
              <a:chExt cx="5340857" cy="5223583"/>
            </a:xfrm>
            <a:solidFill>
              <a:schemeClr val="tx1">
                <a:lumMod val="20000"/>
                <a:lumOff val="80000"/>
                <a:alpha val="89000"/>
              </a:schemeClr>
            </a:solidFill>
          </p:grpSpPr>
          <p:sp>
            <p:nvSpPr>
              <p:cNvPr id="5" name="Freeform 12">
                <a:extLst>
                  <a:ext uri="{FF2B5EF4-FFF2-40B4-BE49-F238E27FC236}">
                    <a16:creationId xmlns:a16="http://schemas.microsoft.com/office/drawing/2014/main" id="{9B571816-0C1C-6742-E87F-5DBE211778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9038" y="4209633"/>
                <a:ext cx="381773" cy="381773"/>
              </a:xfrm>
              <a:custGeom>
                <a:avLst/>
                <a:gdLst>
                  <a:gd name="T0" fmla="*/ 5 w 68"/>
                  <a:gd name="T1" fmla="*/ 0 h 68"/>
                  <a:gd name="T2" fmla="*/ 0 w 68"/>
                  <a:gd name="T3" fmla="*/ 58 h 68"/>
                  <a:gd name="T4" fmla="*/ 7 w 68"/>
                  <a:gd name="T5" fmla="*/ 64 h 68"/>
                  <a:gd name="T6" fmla="*/ 8 w 68"/>
                  <a:gd name="T7" fmla="*/ 68 h 68"/>
                  <a:gd name="T8" fmla="*/ 13 w 68"/>
                  <a:gd name="T9" fmla="*/ 67 h 68"/>
                  <a:gd name="T10" fmla="*/ 54 w 68"/>
                  <a:gd name="T11" fmla="*/ 64 h 68"/>
                  <a:gd name="T12" fmla="*/ 55 w 68"/>
                  <a:gd name="T13" fmla="*/ 68 h 68"/>
                  <a:gd name="T14" fmla="*/ 61 w 68"/>
                  <a:gd name="T15" fmla="*/ 67 h 68"/>
                  <a:gd name="T16" fmla="*/ 62 w 68"/>
                  <a:gd name="T17" fmla="*/ 64 h 68"/>
                  <a:gd name="T18" fmla="*/ 68 w 68"/>
                  <a:gd name="T19" fmla="*/ 6 h 68"/>
                  <a:gd name="T20" fmla="*/ 65 w 68"/>
                  <a:gd name="T21" fmla="*/ 58 h 68"/>
                  <a:gd name="T22" fmla="*/ 60 w 68"/>
                  <a:gd name="T23" fmla="*/ 61 h 68"/>
                  <a:gd name="T24" fmla="*/ 12 w 68"/>
                  <a:gd name="T25" fmla="*/ 61 h 68"/>
                  <a:gd name="T26" fmla="*/ 5 w 68"/>
                  <a:gd name="T27" fmla="*/ 61 h 68"/>
                  <a:gd name="T28" fmla="*/ 3 w 68"/>
                  <a:gd name="T29" fmla="*/ 6 h 68"/>
                  <a:gd name="T30" fmla="*/ 62 w 68"/>
                  <a:gd name="T31" fmla="*/ 3 h 68"/>
                  <a:gd name="T32" fmla="*/ 65 w 68"/>
                  <a:gd name="T33" fmla="*/ 58 h 68"/>
                  <a:gd name="T34" fmla="*/ 7 w 68"/>
                  <a:gd name="T35" fmla="*/ 5 h 68"/>
                  <a:gd name="T36" fmla="*/ 5 w 68"/>
                  <a:gd name="T37" fmla="*/ 13 h 68"/>
                  <a:gd name="T38" fmla="*/ 3 w 68"/>
                  <a:gd name="T39" fmla="*/ 14 h 68"/>
                  <a:gd name="T40" fmla="*/ 4 w 68"/>
                  <a:gd name="T41" fmla="*/ 23 h 68"/>
                  <a:gd name="T42" fmla="*/ 5 w 68"/>
                  <a:gd name="T43" fmla="*/ 41 h 68"/>
                  <a:gd name="T44" fmla="*/ 3 w 68"/>
                  <a:gd name="T45" fmla="*/ 42 h 68"/>
                  <a:gd name="T46" fmla="*/ 4 w 68"/>
                  <a:gd name="T47" fmla="*/ 51 h 68"/>
                  <a:gd name="T48" fmla="*/ 5 w 68"/>
                  <a:gd name="T49" fmla="*/ 57 h 68"/>
                  <a:gd name="T50" fmla="*/ 61 w 68"/>
                  <a:gd name="T51" fmla="*/ 59 h 68"/>
                  <a:gd name="T52" fmla="*/ 63 w 68"/>
                  <a:gd name="T53" fmla="*/ 8 h 68"/>
                  <a:gd name="T54" fmla="*/ 61 w 68"/>
                  <a:gd name="T55" fmla="*/ 57 h 68"/>
                  <a:gd name="T56" fmla="*/ 7 w 68"/>
                  <a:gd name="T57" fmla="*/ 57 h 68"/>
                  <a:gd name="T58" fmla="*/ 7 w 68"/>
                  <a:gd name="T59" fmla="*/ 51 h 68"/>
                  <a:gd name="T60" fmla="*/ 8 w 68"/>
                  <a:gd name="T61" fmla="*/ 42 h 68"/>
                  <a:gd name="T62" fmla="*/ 7 w 68"/>
                  <a:gd name="T63" fmla="*/ 41 h 68"/>
                  <a:gd name="T64" fmla="*/ 7 w 68"/>
                  <a:gd name="T65" fmla="*/ 23 h 68"/>
                  <a:gd name="T66" fmla="*/ 8 w 68"/>
                  <a:gd name="T67" fmla="*/ 14 h 68"/>
                  <a:gd name="T68" fmla="*/ 7 w 68"/>
                  <a:gd name="T69" fmla="*/ 13 h 68"/>
                  <a:gd name="T70" fmla="*/ 61 w 68"/>
                  <a:gd name="T71" fmla="*/ 8 h 68"/>
                  <a:gd name="T72" fmla="*/ 34 w 68"/>
                  <a:gd name="T73" fmla="*/ 46 h 68"/>
                  <a:gd name="T74" fmla="*/ 34 w 68"/>
                  <a:gd name="T75" fmla="*/ 18 h 68"/>
                  <a:gd name="T76" fmla="*/ 34 w 68"/>
                  <a:gd name="T77" fmla="*/ 46 h 68"/>
                  <a:gd name="T78" fmla="*/ 46 w 68"/>
                  <a:gd name="T79" fmla="*/ 32 h 68"/>
                  <a:gd name="T80" fmla="*/ 22 w 68"/>
                  <a:gd name="T81" fmla="*/ 32 h 68"/>
                  <a:gd name="T82" fmla="*/ 34 w 68"/>
                  <a:gd name="T83" fmla="*/ 41 h 68"/>
                  <a:gd name="T84" fmla="*/ 45 w 68"/>
                  <a:gd name="T85" fmla="*/ 35 h 68"/>
                  <a:gd name="T86" fmla="*/ 46 w 68"/>
                  <a:gd name="T87" fmla="*/ 31 h 68"/>
                  <a:gd name="T88" fmla="*/ 43 w 68"/>
                  <a:gd name="T89" fmla="*/ 30 h 68"/>
                  <a:gd name="T90" fmla="*/ 24 w 68"/>
                  <a:gd name="T91" fmla="*/ 32 h 68"/>
                  <a:gd name="T92" fmla="*/ 34 w 68"/>
                  <a:gd name="T93" fmla="*/ 25 h 68"/>
                  <a:gd name="T94" fmla="*/ 34 w 68"/>
                  <a:gd name="T95" fmla="*/ 39 h 68"/>
                  <a:gd name="T96" fmla="*/ 34 w 68"/>
                  <a:gd name="T97" fmla="*/ 25 h 68"/>
                  <a:gd name="T98" fmla="*/ 53 w 68"/>
                  <a:gd name="T99" fmla="*/ 49 h 68"/>
                  <a:gd name="T100" fmla="*/ 54 w 68"/>
                  <a:gd name="T101" fmla="*/ 44 h 68"/>
                  <a:gd name="T102" fmla="*/ 56 w 68"/>
                  <a:gd name="T103" fmla="*/ 18 h 68"/>
                  <a:gd name="T104" fmla="*/ 50 w 68"/>
                  <a:gd name="T105" fmla="*/ 18 h 68"/>
                  <a:gd name="T106" fmla="*/ 52 w 68"/>
                  <a:gd name="T107" fmla="*/ 44 h 68"/>
                  <a:gd name="T108" fmla="*/ 53 w 68"/>
                  <a:gd name="T109" fmla="*/ 47 h 68"/>
                  <a:gd name="T110" fmla="*/ 53 w 68"/>
                  <a:gd name="T111" fmla="*/ 46 h 68"/>
                  <a:gd name="T112" fmla="*/ 53 w 68"/>
                  <a:gd name="T113" fmla="*/ 47 h 68"/>
                  <a:gd name="T114" fmla="*/ 54 w 68"/>
                  <a:gd name="T115" fmla="*/ 18 h 68"/>
                  <a:gd name="T116" fmla="*/ 52 w 68"/>
                  <a:gd name="T117" fmla="*/ 1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8" h="68">
                    <a:moveTo>
                      <a:pt x="62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2" y="64"/>
                      <a:pt x="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7" y="67"/>
                      <a:pt x="7" y="67"/>
                      <a:pt x="7" y="67"/>
                    </a:cubicBezTo>
                    <a:cubicBezTo>
                      <a:pt x="7" y="68"/>
                      <a:pt x="7" y="68"/>
                      <a:pt x="8" y="68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3" y="68"/>
                      <a:pt x="13" y="68"/>
                      <a:pt x="13" y="67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4" y="68"/>
                      <a:pt x="54" y="68"/>
                      <a:pt x="55" y="68"/>
                    </a:cubicBezTo>
                    <a:cubicBezTo>
                      <a:pt x="60" y="68"/>
                      <a:pt x="60" y="68"/>
                      <a:pt x="60" y="68"/>
                    </a:cubicBezTo>
                    <a:cubicBezTo>
                      <a:pt x="60" y="68"/>
                      <a:pt x="61" y="68"/>
                      <a:pt x="61" y="67"/>
                    </a:cubicBezTo>
                    <a:cubicBezTo>
                      <a:pt x="61" y="64"/>
                      <a:pt x="61" y="64"/>
                      <a:pt x="61" y="64"/>
                    </a:cubicBezTo>
                    <a:cubicBezTo>
                      <a:pt x="62" y="64"/>
                      <a:pt x="62" y="64"/>
                      <a:pt x="62" y="64"/>
                    </a:cubicBezTo>
                    <a:cubicBezTo>
                      <a:pt x="65" y="64"/>
                      <a:pt x="68" y="61"/>
                      <a:pt x="68" y="58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68" y="3"/>
                      <a:pt x="65" y="0"/>
                      <a:pt x="62" y="0"/>
                    </a:cubicBezTo>
                    <a:close/>
                    <a:moveTo>
                      <a:pt x="65" y="58"/>
                    </a:moveTo>
                    <a:cubicBezTo>
                      <a:pt x="65" y="60"/>
                      <a:pt x="64" y="61"/>
                      <a:pt x="62" y="61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55" y="61"/>
                      <a:pt x="55" y="61"/>
                      <a:pt x="55" y="61"/>
                    </a:cubicBezTo>
                    <a:cubicBezTo>
                      <a:pt x="12" y="61"/>
                      <a:pt x="12" y="61"/>
                      <a:pt x="12" y="61"/>
                    </a:cubicBezTo>
                    <a:cubicBezTo>
                      <a:pt x="8" y="61"/>
                      <a:pt x="8" y="61"/>
                      <a:pt x="8" y="61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4" y="61"/>
                      <a:pt x="3" y="60"/>
                      <a:pt x="3" y="58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4" y="3"/>
                      <a:pt x="65" y="4"/>
                      <a:pt x="65" y="6"/>
                    </a:cubicBezTo>
                    <a:lnTo>
                      <a:pt x="65" y="58"/>
                    </a:lnTo>
                    <a:close/>
                    <a:moveTo>
                      <a:pt x="61" y="5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6" y="5"/>
                      <a:pt x="5" y="6"/>
                      <a:pt x="5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3"/>
                      <a:pt x="3" y="13"/>
                      <a:pt x="3" y="14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3"/>
                      <a:pt x="3" y="23"/>
                      <a:pt x="4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3" y="41"/>
                      <a:pt x="3" y="41"/>
                      <a:pt x="3" y="42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3" y="51"/>
                      <a:pt x="3" y="51"/>
                      <a:pt x="4" y="51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5" y="58"/>
                      <a:pt x="6" y="59"/>
                      <a:pt x="7" y="59"/>
                    </a:cubicBezTo>
                    <a:cubicBezTo>
                      <a:pt x="61" y="59"/>
                      <a:pt x="61" y="59"/>
                      <a:pt x="61" y="59"/>
                    </a:cubicBezTo>
                    <a:cubicBezTo>
                      <a:pt x="62" y="59"/>
                      <a:pt x="63" y="58"/>
                      <a:pt x="63" y="57"/>
                    </a:cubicBezTo>
                    <a:cubicBezTo>
                      <a:pt x="63" y="8"/>
                      <a:pt x="63" y="8"/>
                      <a:pt x="63" y="8"/>
                    </a:cubicBezTo>
                    <a:cubicBezTo>
                      <a:pt x="63" y="6"/>
                      <a:pt x="62" y="5"/>
                      <a:pt x="61" y="5"/>
                    </a:cubicBezTo>
                    <a:close/>
                    <a:moveTo>
                      <a:pt x="61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8" y="51"/>
                      <a:pt x="8" y="51"/>
                      <a:pt x="8" y="50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8" y="23"/>
                      <a:pt x="8" y="23"/>
                      <a:pt x="8" y="22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3"/>
                      <a:pt x="8" y="13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1" y="8"/>
                      <a:pt x="61" y="8"/>
                      <a:pt x="61" y="8"/>
                    </a:cubicBezTo>
                    <a:lnTo>
                      <a:pt x="61" y="57"/>
                    </a:lnTo>
                    <a:close/>
                    <a:moveTo>
                      <a:pt x="34" y="46"/>
                    </a:moveTo>
                    <a:cubicBezTo>
                      <a:pt x="42" y="46"/>
                      <a:pt x="48" y="40"/>
                      <a:pt x="48" y="32"/>
                    </a:cubicBezTo>
                    <a:cubicBezTo>
                      <a:pt x="48" y="24"/>
                      <a:pt x="42" y="18"/>
                      <a:pt x="34" y="18"/>
                    </a:cubicBezTo>
                    <a:cubicBezTo>
                      <a:pt x="26" y="18"/>
                      <a:pt x="20" y="24"/>
                      <a:pt x="20" y="32"/>
                    </a:cubicBezTo>
                    <a:cubicBezTo>
                      <a:pt x="20" y="40"/>
                      <a:pt x="26" y="46"/>
                      <a:pt x="34" y="46"/>
                    </a:cubicBezTo>
                    <a:close/>
                    <a:moveTo>
                      <a:pt x="34" y="20"/>
                    </a:moveTo>
                    <a:cubicBezTo>
                      <a:pt x="40" y="20"/>
                      <a:pt x="46" y="25"/>
                      <a:pt x="46" y="32"/>
                    </a:cubicBezTo>
                    <a:cubicBezTo>
                      <a:pt x="46" y="39"/>
                      <a:pt x="40" y="44"/>
                      <a:pt x="34" y="44"/>
                    </a:cubicBezTo>
                    <a:cubicBezTo>
                      <a:pt x="27" y="44"/>
                      <a:pt x="22" y="39"/>
                      <a:pt x="22" y="32"/>
                    </a:cubicBezTo>
                    <a:cubicBezTo>
                      <a:pt x="22" y="25"/>
                      <a:pt x="27" y="20"/>
                      <a:pt x="34" y="20"/>
                    </a:cubicBezTo>
                    <a:close/>
                    <a:moveTo>
                      <a:pt x="34" y="41"/>
                    </a:moveTo>
                    <a:cubicBezTo>
                      <a:pt x="38" y="41"/>
                      <a:pt x="41" y="39"/>
                      <a:pt x="43" y="35"/>
                    </a:cubicBezTo>
                    <a:cubicBezTo>
                      <a:pt x="45" y="35"/>
                      <a:pt x="45" y="35"/>
                      <a:pt x="45" y="35"/>
                    </a:cubicBezTo>
                    <a:cubicBezTo>
                      <a:pt x="45" y="35"/>
                      <a:pt x="46" y="34"/>
                      <a:pt x="46" y="34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46" y="30"/>
                      <a:pt x="45" y="30"/>
                      <a:pt x="45" y="30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2" y="26"/>
                      <a:pt x="38" y="23"/>
                      <a:pt x="34" y="23"/>
                    </a:cubicBezTo>
                    <a:cubicBezTo>
                      <a:pt x="29" y="23"/>
                      <a:pt x="24" y="27"/>
                      <a:pt x="24" y="32"/>
                    </a:cubicBezTo>
                    <a:cubicBezTo>
                      <a:pt x="24" y="37"/>
                      <a:pt x="29" y="41"/>
                      <a:pt x="34" y="41"/>
                    </a:cubicBezTo>
                    <a:close/>
                    <a:moveTo>
                      <a:pt x="34" y="25"/>
                    </a:moveTo>
                    <a:cubicBezTo>
                      <a:pt x="38" y="25"/>
                      <a:pt x="41" y="28"/>
                      <a:pt x="41" y="32"/>
                    </a:cubicBezTo>
                    <a:cubicBezTo>
                      <a:pt x="41" y="36"/>
                      <a:pt x="38" y="39"/>
                      <a:pt x="34" y="39"/>
                    </a:cubicBezTo>
                    <a:cubicBezTo>
                      <a:pt x="30" y="39"/>
                      <a:pt x="26" y="36"/>
                      <a:pt x="26" y="32"/>
                    </a:cubicBezTo>
                    <a:cubicBezTo>
                      <a:pt x="26" y="28"/>
                      <a:pt x="30" y="25"/>
                      <a:pt x="34" y="25"/>
                    </a:cubicBezTo>
                    <a:close/>
                    <a:moveTo>
                      <a:pt x="50" y="47"/>
                    </a:moveTo>
                    <a:cubicBezTo>
                      <a:pt x="50" y="48"/>
                      <a:pt x="52" y="49"/>
                      <a:pt x="53" y="49"/>
                    </a:cubicBezTo>
                    <a:cubicBezTo>
                      <a:pt x="55" y="49"/>
                      <a:pt x="56" y="48"/>
                      <a:pt x="56" y="47"/>
                    </a:cubicBezTo>
                    <a:cubicBezTo>
                      <a:pt x="56" y="45"/>
                      <a:pt x="55" y="44"/>
                      <a:pt x="54" y="44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5" y="20"/>
                      <a:pt x="56" y="19"/>
                      <a:pt x="56" y="18"/>
                    </a:cubicBezTo>
                    <a:cubicBezTo>
                      <a:pt x="56" y="16"/>
                      <a:pt x="55" y="15"/>
                      <a:pt x="53" y="15"/>
                    </a:cubicBezTo>
                    <a:cubicBezTo>
                      <a:pt x="52" y="15"/>
                      <a:pt x="50" y="16"/>
                      <a:pt x="50" y="18"/>
                    </a:cubicBezTo>
                    <a:cubicBezTo>
                      <a:pt x="50" y="19"/>
                      <a:pt x="51" y="20"/>
                      <a:pt x="52" y="20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1" y="44"/>
                      <a:pt x="50" y="45"/>
                      <a:pt x="50" y="47"/>
                    </a:cubicBezTo>
                    <a:close/>
                    <a:moveTo>
                      <a:pt x="53" y="47"/>
                    </a:moveTo>
                    <a:cubicBezTo>
                      <a:pt x="53" y="47"/>
                      <a:pt x="52" y="47"/>
                      <a:pt x="52" y="47"/>
                    </a:cubicBezTo>
                    <a:cubicBezTo>
                      <a:pt x="52" y="46"/>
                      <a:pt x="53" y="46"/>
                      <a:pt x="53" y="46"/>
                    </a:cubicBezTo>
                    <a:cubicBezTo>
                      <a:pt x="54" y="46"/>
                      <a:pt x="54" y="46"/>
                      <a:pt x="54" y="47"/>
                    </a:cubicBezTo>
                    <a:cubicBezTo>
                      <a:pt x="54" y="47"/>
                      <a:pt x="54" y="47"/>
                      <a:pt x="53" y="47"/>
                    </a:cubicBezTo>
                    <a:close/>
                    <a:moveTo>
                      <a:pt x="53" y="17"/>
                    </a:moveTo>
                    <a:cubicBezTo>
                      <a:pt x="54" y="17"/>
                      <a:pt x="54" y="17"/>
                      <a:pt x="54" y="18"/>
                    </a:cubicBezTo>
                    <a:cubicBezTo>
                      <a:pt x="54" y="18"/>
                      <a:pt x="54" y="18"/>
                      <a:pt x="53" y="18"/>
                    </a:cubicBezTo>
                    <a:cubicBezTo>
                      <a:pt x="53" y="18"/>
                      <a:pt x="52" y="18"/>
                      <a:pt x="52" y="18"/>
                    </a:cubicBezTo>
                    <a:cubicBezTo>
                      <a:pt x="52" y="17"/>
                      <a:pt x="53" y="17"/>
                      <a:pt x="53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" name="Freeform 14">
                <a:extLst>
                  <a:ext uri="{FF2B5EF4-FFF2-40B4-BE49-F238E27FC236}">
                    <a16:creationId xmlns:a16="http://schemas.microsoft.com/office/drawing/2014/main" id="{718E2D3C-40C8-B85F-9F8E-BCD4B05410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50011" y="4549116"/>
                <a:ext cx="256239" cy="298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" name="Freeform 18">
                <a:extLst>
                  <a:ext uri="{FF2B5EF4-FFF2-40B4-BE49-F238E27FC236}">
                    <a16:creationId xmlns:a16="http://schemas.microsoft.com/office/drawing/2014/main" id="{E7519B46-D450-6112-298F-ABC19D0E89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04814" y="3783726"/>
                <a:ext cx="432891" cy="408571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" name="Freeform 24">
                <a:extLst>
                  <a:ext uri="{FF2B5EF4-FFF2-40B4-BE49-F238E27FC236}">
                    <a16:creationId xmlns:a16="http://schemas.microsoft.com/office/drawing/2014/main" id="{4E68BD5D-24F4-48E8-2050-92C6D96305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48718" y="4268009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" name="Freeform 36">
                <a:extLst>
                  <a:ext uri="{FF2B5EF4-FFF2-40B4-BE49-F238E27FC236}">
                    <a16:creationId xmlns:a16="http://schemas.microsoft.com/office/drawing/2014/main" id="{CCC5046D-DB74-FA27-834A-3FEB8C4CB5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2599" y="2135440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" name="Freeform 37">
                <a:extLst>
                  <a:ext uri="{FF2B5EF4-FFF2-40B4-BE49-F238E27FC236}">
                    <a16:creationId xmlns:a16="http://schemas.microsoft.com/office/drawing/2014/main" id="{BBBAE820-F8CB-99AC-D23B-124C4FC6B3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95112" y="2542410"/>
                <a:ext cx="225912" cy="225914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" name="Freeform 41">
                <a:extLst>
                  <a:ext uri="{FF2B5EF4-FFF2-40B4-BE49-F238E27FC236}">
                    <a16:creationId xmlns:a16="http://schemas.microsoft.com/office/drawing/2014/main" id="{FF034EF6-3298-1653-8F9B-415D4414FB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56606" y="5253251"/>
                <a:ext cx="477196" cy="461290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2" name="Freeform 18">
                <a:extLst>
                  <a:ext uri="{FF2B5EF4-FFF2-40B4-BE49-F238E27FC236}">
                    <a16:creationId xmlns:a16="http://schemas.microsoft.com/office/drawing/2014/main" id="{30F819EE-437D-7D27-4814-13657FBCC5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7235" y="2826580"/>
                <a:ext cx="337707" cy="318734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2C2C47D4-E248-11E0-D56A-436D275707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1483" y="2742922"/>
                <a:ext cx="365791" cy="365791"/>
              </a:xfrm>
              <a:custGeom>
                <a:avLst/>
                <a:gdLst>
                  <a:gd name="T0" fmla="*/ 0 w 66"/>
                  <a:gd name="T1" fmla="*/ 33 h 66"/>
                  <a:gd name="T2" fmla="*/ 66 w 66"/>
                  <a:gd name="T3" fmla="*/ 33 h 66"/>
                  <a:gd name="T4" fmla="*/ 50 w 66"/>
                  <a:gd name="T5" fmla="*/ 32 h 66"/>
                  <a:gd name="T6" fmla="*/ 63 w 66"/>
                  <a:gd name="T7" fmla="*/ 32 h 66"/>
                  <a:gd name="T8" fmla="*/ 48 w 66"/>
                  <a:gd name="T9" fmla="*/ 32 h 66"/>
                  <a:gd name="T10" fmla="*/ 34 w 66"/>
                  <a:gd name="T11" fmla="*/ 18 h 66"/>
                  <a:gd name="T12" fmla="*/ 48 w 66"/>
                  <a:gd name="T13" fmla="*/ 32 h 66"/>
                  <a:gd name="T14" fmla="*/ 34 w 66"/>
                  <a:gd name="T15" fmla="*/ 3 h 66"/>
                  <a:gd name="T16" fmla="*/ 34 w 66"/>
                  <a:gd name="T17" fmla="*/ 16 h 66"/>
                  <a:gd name="T18" fmla="*/ 20 w 66"/>
                  <a:gd name="T19" fmla="*/ 18 h 66"/>
                  <a:gd name="T20" fmla="*/ 32 w 66"/>
                  <a:gd name="T21" fmla="*/ 16 h 66"/>
                  <a:gd name="T22" fmla="*/ 32 w 66"/>
                  <a:gd name="T23" fmla="*/ 32 h 66"/>
                  <a:gd name="T24" fmla="*/ 19 w 66"/>
                  <a:gd name="T25" fmla="*/ 20 h 66"/>
                  <a:gd name="T26" fmla="*/ 16 w 66"/>
                  <a:gd name="T27" fmla="*/ 32 h 66"/>
                  <a:gd name="T28" fmla="*/ 17 w 66"/>
                  <a:gd name="T29" fmla="*/ 21 h 66"/>
                  <a:gd name="T30" fmla="*/ 16 w 66"/>
                  <a:gd name="T31" fmla="*/ 34 h 66"/>
                  <a:gd name="T32" fmla="*/ 3 w 66"/>
                  <a:gd name="T33" fmla="*/ 34 h 66"/>
                  <a:gd name="T34" fmla="*/ 18 w 66"/>
                  <a:gd name="T35" fmla="*/ 34 h 66"/>
                  <a:gd name="T36" fmla="*/ 32 w 66"/>
                  <a:gd name="T37" fmla="*/ 48 h 66"/>
                  <a:gd name="T38" fmla="*/ 18 w 66"/>
                  <a:gd name="T39" fmla="*/ 34 h 66"/>
                  <a:gd name="T40" fmla="*/ 32 w 66"/>
                  <a:gd name="T41" fmla="*/ 63 h 66"/>
                  <a:gd name="T42" fmla="*/ 32 w 66"/>
                  <a:gd name="T43" fmla="*/ 50 h 66"/>
                  <a:gd name="T44" fmla="*/ 46 w 66"/>
                  <a:gd name="T45" fmla="*/ 49 h 66"/>
                  <a:gd name="T46" fmla="*/ 34 w 66"/>
                  <a:gd name="T47" fmla="*/ 50 h 66"/>
                  <a:gd name="T48" fmla="*/ 34 w 66"/>
                  <a:gd name="T49" fmla="*/ 34 h 66"/>
                  <a:gd name="T50" fmla="*/ 46 w 66"/>
                  <a:gd name="T51" fmla="*/ 47 h 66"/>
                  <a:gd name="T52" fmla="*/ 50 w 66"/>
                  <a:gd name="T53" fmla="*/ 34 h 66"/>
                  <a:gd name="T54" fmla="*/ 48 w 66"/>
                  <a:gd name="T55" fmla="*/ 46 h 66"/>
                  <a:gd name="T56" fmla="*/ 48 w 66"/>
                  <a:gd name="T57" fmla="*/ 18 h 66"/>
                  <a:gd name="T58" fmla="*/ 62 w 66"/>
                  <a:gd name="T59" fmla="*/ 26 h 66"/>
                  <a:gd name="T60" fmla="*/ 18 w 66"/>
                  <a:gd name="T61" fmla="*/ 18 h 66"/>
                  <a:gd name="T62" fmla="*/ 26 w 66"/>
                  <a:gd name="T63" fmla="*/ 4 h 66"/>
                  <a:gd name="T64" fmla="*/ 18 w 66"/>
                  <a:gd name="T65" fmla="*/ 48 h 66"/>
                  <a:gd name="T66" fmla="*/ 4 w 66"/>
                  <a:gd name="T67" fmla="*/ 40 h 66"/>
                  <a:gd name="T68" fmla="*/ 48 w 66"/>
                  <a:gd name="T69" fmla="*/ 48 h 66"/>
                  <a:gd name="T70" fmla="*/ 40 w 66"/>
                  <a:gd name="T71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" h="66">
                    <a:moveTo>
                      <a:pt x="33" y="0"/>
                    </a:moveTo>
                    <a:cubicBezTo>
                      <a:pt x="15" y="0"/>
                      <a:pt x="0" y="15"/>
                      <a:pt x="0" y="33"/>
                    </a:cubicBezTo>
                    <a:cubicBezTo>
                      <a:pt x="0" y="51"/>
                      <a:pt x="15" y="66"/>
                      <a:pt x="33" y="66"/>
                    </a:cubicBezTo>
                    <a:cubicBezTo>
                      <a:pt x="51" y="66"/>
                      <a:pt x="66" y="51"/>
                      <a:pt x="66" y="33"/>
                    </a:cubicBezTo>
                    <a:cubicBezTo>
                      <a:pt x="66" y="15"/>
                      <a:pt x="51" y="0"/>
                      <a:pt x="33" y="0"/>
                    </a:cubicBezTo>
                    <a:close/>
                    <a:moveTo>
                      <a:pt x="50" y="32"/>
                    </a:moveTo>
                    <a:cubicBezTo>
                      <a:pt x="50" y="28"/>
                      <a:pt x="49" y="24"/>
                      <a:pt x="48" y="21"/>
                    </a:cubicBezTo>
                    <a:cubicBezTo>
                      <a:pt x="56" y="23"/>
                      <a:pt x="62" y="27"/>
                      <a:pt x="63" y="32"/>
                    </a:cubicBezTo>
                    <a:lnTo>
                      <a:pt x="50" y="32"/>
                    </a:lnTo>
                    <a:close/>
                    <a:moveTo>
                      <a:pt x="48" y="32"/>
                    </a:moveTo>
                    <a:cubicBezTo>
                      <a:pt x="34" y="32"/>
                      <a:pt x="34" y="32"/>
                      <a:pt x="34" y="32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8" y="18"/>
                      <a:pt x="42" y="19"/>
                      <a:pt x="46" y="20"/>
                    </a:cubicBezTo>
                    <a:cubicBezTo>
                      <a:pt x="47" y="24"/>
                      <a:pt x="48" y="28"/>
                      <a:pt x="48" y="32"/>
                    </a:cubicBezTo>
                    <a:close/>
                    <a:moveTo>
                      <a:pt x="34" y="16"/>
                    </a:moveTo>
                    <a:cubicBezTo>
                      <a:pt x="34" y="3"/>
                      <a:pt x="34" y="3"/>
                      <a:pt x="34" y="3"/>
                    </a:cubicBezTo>
                    <a:cubicBezTo>
                      <a:pt x="39" y="4"/>
                      <a:pt x="43" y="10"/>
                      <a:pt x="46" y="18"/>
                    </a:cubicBezTo>
                    <a:cubicBezTo>
                      <a:pt x="42" y="17"/>
                      <a:pt x="38" y="16"/>
                      <a:pt x="34" y="16"/>
                    </a:cubicBezTo>
                    <a:close/>
                    <a:moveTo>
                      <a:pt x="32" y="16"/>
                    </a:moveTo>
                    <a:cubicBezTo>
                      <a:pt x="28" y="16"/>
                      <a:pt x="24" y="17"/>
                      <a:pt x="20" y="18"/>
                    </a:cubicBezTo>
                    <a:cubicBezTo>
                      <a:pt x="22" y="10"/>
                      <a:pt x="27" y="4"/>
                      <a:pt x="32" y="3"/>
                    </a:cubicBezTo>
                    <a:lnTo>
                      <a:pt x="32" y="16"/>
                    </a:lnTo>
                    <a:close/>
                    <a:moveTo>
                      <a:pt x="32" y="18"/>
                    </a:moveTo>
                    <a:cubicBezTo>
                      <a:pt x="32" y="32"/>
                      <a:pt x="32" y="32"/>
                      <a:pt x="32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8" y="28"/>
                      <a:pt x="18" y="24"/>
                      <a:pt x="19" y="20"/>
                    </a:cubicBezTo>
                    <a:cubicBezTo>
                      <a:pt x="23" y="19"/>
                      <a:pt x="27" y="18"/>
                      <a:pt x="32" y="18"/>
                    </a:cubicBezTo>
                    <a:close/>
                    <a:moveTo>
                      <a:pt x="16" y="32"/>
                    </a:moveTo>
                    <a:cubicBezTo>
                      <a:pt x="3" y="32"/>
                      <a:pt x="3" y="32"/>
                      <a:pt x="3" y="32"/>
                    </a:cubicBezTo>
                    <a:cubicBezTo>
                      <a:pt x="4" y="27"/>
                      <a:pt x="9" y="23"/>
                      <a:pt x="17" y="21"/>
                    </a:cubicBezTo>
                    <a:cubicBezTo>
                      <a:pt x="16" y="24"/>
                      <a:pt x="16" y="28"/>
                      <a:pt x="16" y="32"/>
                    </a:cubicBezTo>
                    <a:close/>
                    <a:moveTo>
                      <a:pt x="16" y="34"/>
                    </a:moveTo>
                    <a:cubicBezTo>
                      <a:pt x="16" y="38"/>
                      <a:pt x="16" y="42"/>
                      <a:pt x="17" y="46"/>
                    </a:cubicBezTo>
                    <a:cubicBezTo>
                      <a:pt x="9" y="44"/>
                      <a:pt x="4" y="39"/>
                      <a:pt x="3" y="34"/>
                    </a:cubicBezTo>
                    <a:lnTo>
                      <a:pt x="16" y="34"/>
                    </a:lnTo>
                    <a:close/>
                    <a:moveTo>
                      <a:pt x="18" y="34"/>
                    </a:move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27" y="48"/>
                      <a:pt x="23" y="48"/>
                      <a:pt x="19" y="47"/>
                    </a:cubicBezTo>
                    <a:cubicBezTo>
                      <a:pt x="18" y="43"/>
                      <a:pt x="18" y="39"/>
                      <a:pt x="18" y="34"/>
                    </a:cubicBezTo>
                    <a:close/>
                    <a:moveTo>
                      <a:pt x="32" y="50"/>
                    </a:moveTo>
                    <a:cubicBezTo>
                      <a:pt x="32" y="63"/>
                      <a:pt x="32" y="63"/>
                      <a:pt x="32" y="63"/>
                    </a:cubicBezTo>
                    <a:cubicBezTo>
                      <a:pt x="27" y="62"/>
                      <a:pt x="22" y="57"/>
                      <a:pt x="20" y="49"/>
                    </a:cubicBezTo>
                    <a:cubicBezTo>
                      <a:pt x="24" y="50"/>
                      <a:pt x="28" y="50"/>
                      <a:pt x="32" y="50"/>
                    </a:cubicBezTo>
                    <a:close/>
                    <a:moveTo>
                      <a:pt x="34" y="50"/>
                    </a:moveTo>
                    <a:cubicBezTo>
                      <a:pt x="38" y="50"/>
                      <a:pt x="42" y="50"/>
                      <a:pt x="46" y="49"/>
                    </a:cubicBezTo>
                    <a:cubicBezTo>
                      <a:pt x="43" y="57"/>
                      <a:pt x="39" y="62"/>
                      <a:pt x="34" y="63"/>
                    </a:cubicBezTo>
                    <a:lnTo>
                      <a:pt x="34" y="50"/>
                    </a:lnTo>
                    <a:close/>
                    <a:moveTo>
                      <a:pt x="34" y="48"/>
                    </a:moveTo>
                    <a:cubicBezTo>
                      <a:pt x="34" y="34"/>
                      <a:pt x="34" y="34"/>
                      <a:pt x="34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9"/>
                      <a:pt x="47" y="43"/>
                      <a:pt x="46" y="47"/>
                    </a:cubicBezTo>
                    <a:cubicBezTo>
                      <a:pt x="42" y="48"/>
                      <a:pt x="38" y="48"/>
                      <a:pt x="34" y="48"/>
                    </a:cubicBezTo>
                    <a:close/>
                    <a:moveTo>
                      <a:pt x="50" y="34"/>
                    </a:moveTo>
                    <a:cubicBezTo>
                      <a:pt x="63" y="34"/>
                      <a:pt x="63" y="34"/>
                      <a:pt x="63" y="34"/>
                    </a:cubicBezTo>
                    <a:cubicBezTo>
                      <a:pt x="62" y="39"/>
                      <a:pt x="56" y="44"/>
                      <a:pt x="48" y="46"/>
                    </a:cubicBezTo>
                    <a:cubicBezTo>
                      <a:pt x="49" y="42"/>
                      <a:pt x="50" y="38"/>
                      <a:pt x="50" y="34"/>
                    </a:cubicBezTo>
                    <a:close/>
                    <a:moveTo>
                      <a:pt x="48" y="18"/>
                    </a:moveTo>
                    <a:cubicBezTo>
                      <a:pt x="46" y="12"/>
                      <a:pt x="43" y="7"/>
                      <a:pt x="40" y="4"/>
                    </a:cubicBezTo>
                    <a:cubicBezTo>
                      <a:pt x="51" y="7"/>
                      <a:pt x="59" y="15"/>
                      <a:pt x="62" y="26"/>
                    </a:cubicBezTo>
                    <a:cubicBezTo>
                      <a:pt x="59" y="23"/>
                      <a:pt x="54" y="20"/>
                      <a:pt x="48" y="18"/>
                    </a:cubicBezTo>
                    <a:close/>
                    <a:moveTo>
                      <a:pt x="18" y="18"/>
                    </a:moveTo>
                    <a:cubicBezTo>
                      <a:pt x="12" y="20"/>
                      <a:pt x="7" y="23"/>
                      <a:pt x="4" y="26"/>
                    </a:cubicBezTo>
                    <a:cubicBezTo>
                      <a:pt x="6" y="15"/>
                      <a:pt x="15" y="7"/>
                      <a:pt x="26" y="4"/>
                    </a:cubicBezTo>
                    <a:cubicBezTo>
                      <a:pt x="22" y="7"/>
                      <a:pt x="19" y="12"/>
                      <a:pt x="18" y="18"/>
                    </a:cubicBezTo>
                    <a:close/>
                    <a:moveTo>
                      <a:pt x="18" y="48"/>
                    </a:moveTo>
                    <a:cubicBezTo>
                      <a:pt x="19" y="55"/>
                      <a:pt x="22" y="59"/>
                      <a:pt x="26" y="62"/>
                    </a:cubicBezTo>
                    <a:cubicBezTo>
                      <a:pt x="15" y="60"/>
                      <a:pt x="6" y="51"/>
                      <a:pt x="4" y="40"/>
                    </a:cubicBezTo>
                    <a:cubicBezTo>
                      <a:pt x="7" y="44"/>
                      <a:pt x="12" y="47"/>
                      <a:pt x="18" y="48"/>
                    </a:cubicBezTo>
                    <a:close/>
                    <a:moveTo>
                      <a:pt x="48" y="48"/>
                    </a:moveTo>
                    <a:cubicBezTo>
                      <a:pt x="54" y="47"/>
                      <a:pt x="59" y="44"/>
                      <a:pt x="62" y="40"/>
                    </a:cubicBezTo>
                    <a:cubicBezTo>
                      <a:pt x="59" y="51"/>
                      <a:pt x="51" y="60"/>
                      <a:pt x="40" y="62"/>
                    </a:cubicBezTo>
                    <a:cubicBezTo>
                      <a:pt x="43" y="59"/>
                      <a:pt x="46" y="55"/>
                      <a:pt x="48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4" name="Freeform 16">
                <a:extLst>
                  <a:ext uri="{FF2B5EF4-FFF2-40B4-BE49-F238E27FC236}">
                    <a16:creationId xmlns:a16="http://schemas.microsoft.com/office/drawing/2014/main" id="{8615F9E1-A491-F2E1-4D68-1758009934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71100" y="2454616"/>
                <a:ext cx="247650" cy="27305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5" name="Freeform 45">
                <a:extLst>
                  <a:ext uri="{FF2B5EF4-FFF2-40B4-BE49-F238E27FC236}">
                    <a16:creationId xmlns:a16="http://schemas.microsoft.com/office/drawing/2014/main" id="{9756D5A9-DEC7-CC2A-EC95-20D41A9ED0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4747" y="3658620"/>
                <a:ext cx="390902" cy="456051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6" name="Freeform 46">
                <a:extLst>
                  <a:ext uri="{FF2B5EF4-FFF2-40B4-BE49-F238E27FC236}">
                    <a16:creationId xmlns:a16="http://schemas.microsoft.com/office/drawing/2014/main" id="{F241B113-0D28-4F34-5586-0FBE3649F8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43302" y="3836992"/>
                <a:ext cx="257175" cy="252412"/>
              </a:xfrm>
              <a:custGeom>
                <a:avLst/>
                <a:gdLst>
                  <a:gd name="T0" fmla="*/ 12 w 68"/>
                  <a:gd name="T1" fmla="*/ 0 h 67"/>
                  <a:gd name="T2" fmla="*/ 0 w 68"/>
                  <a:gd name="T3" fmla="*/ 56 h 67"/>
                  <a:gd name="T4" fmla="*/ 57 w 68"/>
                  <a:gd name="T5" fmla="*/ 67 h 67"/>
                  <a:gd name="T6" fmla="*/ 68 w 68"/>
                  <a:gd name="T7" fmla="*/ 11 h 67"/>
                  <a:gd name="T8" fmla="*/ 65 w 68"/>
                  <a:gd name="T9" fmla="*/ 11 h 67"/>
                  <a:gd name="T10" fmla="*/ 57 w 68"/>
                  <a:gd name="T11" fmla="*/ 64 h 67"/>
                  <a:gd name="T12" fmla="*/ 3 w 68"/>
                  <a:gd name="T13" fmla="*/ 56 h 67"/>
                  <a:gd name="T14" fmla="*/ 12 w 68"/>
                  <a:gd name="T15" fmla="*/ 3 h 67"/>
                  <a:gd name="T16" fmla="*/ 65 w 68"/>
                  <a:gd name="T17" fmla="*/ 11 h 67"/>
                  <a:gd name="T18" fmla="*/ 12 w 68"/>
                  <a:gd name="T19" fmla="*/ 5 h 67"/>
                  <a:gd name="T20" fmla="*/ 6 w 68"/>
                  <a:gd name="T21" fmla="*/ 56 h 67"/>
                  <a:gd name="T22" fmla="*/ 56 w 68"/>
                  <a:gd name="T23" fmla="*/ 62 h 67"/>
                  <a:gd name="T24" fmla="*/ 63 w 68"/>
                  <a:gd name="T25" fmla="*/ 12 h 67"/>
                  <a:gd name="T26" fmla="*/ 61 w 68"/>
                  <a:gd name="T27" fmla="*/ 12 h 67"/>
                  <a:gd name="T28" fmla="*/ 35 w 68"/>
                  <a:gd name="T29" fmla="*/ 33 h 67"/>
                  <a:gd name="T30" fmla="*/ 56 w 68"/>
                  <a:gd name="T31" fmla="*/ 7 h 67"/>
                  <a:gd name="T32" fmla="*/ 12 w 68"/>
                  <a:gd name="T33" fmla="*/ 7 h 67"/>
                  <a:gd name="T34" fmla="*/ 33 w 68"/>
                  <a:gd name="T35" fmla="*/ 33 h 67"/>
                  <a:gd name="T36" fmla="*/ 8 w 68"/>
                  <a:gd name="T37" fmla="*/ 12 h 67"/>
                  <a:gd name="T38" fmla="*/ 8 w 68"/>
                  <a:gd name="T39" fmla="*/ 56 h 67"/>
                  <a:gd name="T40" fmla="*/ 33 w 68"/>
                  <a:gd name="T41" fmla="*/ 35 h 67"/>
                  <a:gd name="T42" fmla="*/ 12 w 68"/>
                  <a:gd name="T43" fmla="*/ 60 h 67"/>
                  <a:gd name="T44" fmla="*/ 56 w 68"/>
                  <a:gd name="T45" fmla="*/ 60 h 67"/>
                  <a:gd name="T46" fmla="*/ 35 w 68"/>
                  <a:gd name="T47" fmla="*/ 35 h 67"/>
                  <a:gd name="T48" fmla="*/ 61 w 68"/>
                  <a:gd name="T49" fmla="*/ 56 h 67"/>
                  <a:gd name="T50" fmla="*/ 12 w 68"/>
                  <a:gd name="T51" fmla="*/ 20 h 67"/>
                  <a:gd name="T52" fmla="*/ 19 w 68"/>
                  <a:gd name="T53" fmla="*/ 19 h 67"/>
                  <a:gd name="T54" fmla="*/ 20 w 68"/>
                  <a:gd name="T55" fmla="*/ 12 h 67"/>
                  <a:gd name="T56" fmla="*/ 21 w 68"/>
                  <a:gd name="T57" fmla="*/ 19 h 67"/>
                  <a:gd name="T58" fmla="*/ 29 w 68"/>
                  <a:gd name="T59" fmla="*/ 20 h 67"/>
                  <a:gd name="T60" fmla="*/ 21 w 68"/>
                  <a:gd name="T61" fmla="*/ 21 h 67"/>
                  <a:gd name="T62" fmla="*/ 20 w 68"/>
                  <a:gd name="T63" fmla="*/ 28 h 67"/>
                  <a:gd name="T64" fmla="*/ 19 w 68"/>
                  <a:gd name="T65" fmla="*/ 21 h 67"/>
                  <a:gd name="T66" fmla="*/ 12 w 68"/>
                  <a:gd name="T67" fmla="*/ 20 h 67"/>
                  <a:gd name="T68" fmla="*/ 26 w 68"/>
                  <a:gd name="T69" fmla="*/ 53 h 67"/>
                  <a:gd name="T70" fmla="*/ 25 w 68"/>
                  <a:gd name="T71" fmla="*/ 53 h 67"/>
                  <a:gd name="T72" fmla="*/ 16 w 68"/>
                  <a:gd name="T73" fmla="*/ 53 h 67"/>
                  <a:gd name="T74" fmla="*/ 15 w 68"/>
                  <a:gd name="T75" fmla="*/ 53 h 67"/>
                  <a:gd name="T76" fmla="*/ 19 w 68"/>
                  <a:gd name="T77" fmla="*/ 47 h 67"/>
                  <a:gd name="T78" fmla="*/ 15 w 68"/>
                  <a:gd name="T79" fmla="*/ 42 h 67"/>
                  <a:gd name="T80" fmla="*/ 20 w 68"/>
                  <a:gd name="T81" fmla="*/ 46 h 67"/>
                  <a:gd name="T82" fmla="*/ 26 w 68"/>
                  <a:gd name="T83" fmla="*/ 42 h 67"/>
                  <a:gd name="T84" fmla="*/ 22 w 68"/>
                  <a:gd name="T85" fmla="*/ 47 h 67"/>
                  <a:gd name="T86" fmla="*/ 40 w 68"/>
                  <a:gd name="T87" fmla="*/ 19 h 67"/>
                  <a:gd name="T88" fmla="*/ 56 w 68"/>
                  <a:gd name="T89" fmla="*/ 18 h 67"/>
                  <a:gd name="T90" fmla="*/ 56 w 68"/>
                  <a:gd name="T91" fmla="*/ 20 h 67"/>
                  <a:gd name="T92" fmla="*/ 40 w 68"/>
                  <a:gd name="T93" fmla="*/ 19 h 67"/>
                  <a:gd name="T94" fmla="*/ 55 w 68"/>
                  <a:gd name="T95" fmla="*/ 45 h 67"/>
                  <a:gd name="T96" fmla="*/ 40 w 68"/>
                  <a:gd name="T97" fmla="*/ 44 h 67"/>
                  <a:gd name="T98" fmla="*/ 55 w 68"/>
                  <a:gd name="T99" fmla="*/ 43 h 67"/>
                  <a:gd name="T100" fmla="*/ 56 w 68"/>
                  <a:gd name="T101" fmla="*/ 50 h 67"/>
                  <a:gd name="T102" fmla="*/ 41 w 68"/>
                  <a:gd name="T103" fmla="*/ 51 h 67"/>
                  <a:gd name="T104" fmla="*/ 41 w 68"/>
                  <a:gd name="T105" fmla="*/ 49 h 67"/>
                  <a:gd name="T106" fmla="*/ 56 w 68"/>
                  <a:gd name="T107" fmla="*/ 5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57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2"/>
                      <a:pt x="5" y="67"/>
                      <a:pt x="1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3" y="67"/>
                      <a:pt x="68" y="62"/>
                      <a:pt x="68" y="56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5"/>
                      <a:pt x="63" y="0"/>
                      <a:pt x="57" y="0"/>
                    </a:cubicBezTo>
                    <a:close/>
                    <a:moveTo>
                      <a:pt x="65" y="11"/>
                    </a:move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61"/>
                      <a:pt x="61" y="64"/>
                      <a:pt x="5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7" y="64"/>
                      <a:pt x="3" y="61"/>
                      <a:pt x="3" y="5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7" y="3"/>
                      <a:pt x="12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1" y="3"/>
                      <a:pt x="65" y="7"/>
                      <a:pt x="65" y="11"/>
                    </a:cubicBezTo>
                    <a:close/>
                    <a:moveTo>
                      <a:pt x="56" y="5"/>
                    </a:moveTo>
                    <a:cubicBezTo>
                      <a:pt x="12" y="5"/>
                      <a:pt x="12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9"/>
                      <a:pt x="9" y="62"/>
                      <a:pt x="12" y="62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60" y="62"/>
                      <a:pt x="63" y="59"/>
                      <a:pt x="63" y="5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63" y="8"/>
                      <a:pt x="60" y="5"/>
                      <a:pt x="56" y="5"/>
                    </a:cubicBezTo>
                    <a:close/>
                    <a:moveTo>
                      <a:pt x="61" y="12"/>
                    </a:moveTo>
                    <a:cubicBezTo>
                      <a:pt x="61" y="33"/>
                      <a:pt x="61" y="33"/>
                      <a:pt x="6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9" y="7"/>
                      <a:pt x="61" y="9"/>
                      <a:pt x="61" y="12"/>
                    </a:cubicBezTo>
                    <a:close/>
                    <a:moveTo>
                      <a:pt x="12" y="7"/>
                    </a:moveTo>
                    <a:cubicBezTo>
                      <a:pt x="33" y="7"/>
                      <a:pt x="33" y="7"/>
                      <a:pt x="33" y="7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9"/>
                      <a:pt x="10" y="7"/>
                      <a:pt x="12" y="7"/>
                    </a:cubicBezTo>
                    <a:close/>
                    <a:moveTo>
                      <a:pt x="8" y="56"/>
                    </a:moveTo>
                    <a:cubicBezTo>
                      <a:pt x="8" y="35"/>
                      <a:pt x="8" y="35"/>
                      <a:pt x="8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60"/>
                      <a:pt x="33" y="60"/>
                      <a:pt x="33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0" y="60"/>
                      <a:pt x="8" y="58"/>
                      <a:pt x="8" y="56"/>
                    </a:cubicBezTo>
                    <a:close/>
                    <a:moveTo>
                      <a:pt x="56" y="60"/>
                    </a:moveTo>
                    <a:cubicBezTo>
                      <a:pt x="35" y="60"/>
                      <a:pt x="35" y="60"/>
                      <a:pt x="35" y="60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8"/>
                      <a:pt x="59" y="60"/>
                      <a:pt x="56" y="60"/>
                    </a:cubicBezTo>
                    <a:close/>
                    <a:moveTo>
                      <a:pt x="12" y="20"/>
                    </a:moveTo>
                    <a:cubicBezTo>
                      <a:pt x="12" y="19"/>
                      <a:pt x="13" y="19"/>
                      <a:pt x="13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3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19"/>
                      <a:pt x="29" y="19"/>
                      <a:pt x="29" y="20"/>
                    </a:cubicBezTo>
                    <a:cubicBezTo>
                      <a:pt x="29" y="20"/>
                      <a:pt x="28" y="21"/>
                      <a:pt x="28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8"/>
                      <a:pt x="20" y="28"/>
                    </a:cubicBezTo>
                    <a:cubicBezTo>
                      <a:pt x="20" y="28"/>
                      <a:pt x="19" y="27"/>
                      <a:pt x="19" y="27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1"/>
                      <a:pt x="12" y="20"/>
                      <a:pt x="12" y="20"/>
                    </a:cubicBezTo>
                    <a:close/>
                    <a:moveTo>
                      <a:pt x="26" y="52"/>
                    </a:moveTo>
                    <a:cubicBezTo>
                      <a:pt x="27" y="52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5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6" y="53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4" y="53"/>
                      <a:pt x="14" y="52"/>
                      <a:pt x="15" y="52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2"/>
                      <a:pt x="15" y="42"/>
                    </a:cubicBezTo>
                    <a:cubicBezTo>
                      <a:pt x="15" y="41"/>
                      <a:pt x="16" y="41"/>
                      <a:pt x="16" y="42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1"/>
                      <a:pt x="26" y="41"/>
                      <a:pt x="26" y="42"/>
                    </a:cubicBezTo>
                    <a:cubicBezTo>
                      <a:pt x="27" y="42"/>
                      <a:pt x="27" y="43"/>
                      <a:pt x="26" y="43"/>
                    </a:cubicBezTo>
                    <a:cubicBezTo>
                      <a:pt x="22" y="47"/>
                      <a:pt x="22" y="47"/>
                      <a:pt x="22" y="47"/>
                    </a:cubicBezTo>
                    <a:lnTo>
                      <a:pt x="26" y="52"/>
                    </a:lnTo>
                    <a:close/>
                    <a:moveTo>
                      <a:pt x="40" y="19"/>
                    </a:moveTo>
                    <a:cubicBezTo>
                      <a:pt x="40" y="19"/>
                      <a:pt x="41" y="18"/>
                      <a:pt x="41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7" y="19"/>
                      <a:pt x="57" y="19"/>
                    </a:cubicBezTo>
                    <a:cubicBezTo>
                      <a:pt x="57" y="20"/>
                      <a:pt x="56" y="20"/>
                      <a:pt x="56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40" y="20"/>
                      <a:pt x="40" y="19"/>
                    </a:cubicBezTo>
                    <a:close/>
                    <a:moveTo>
                      <a:pt x="56" y="44"/>
                    </a:moveTo>
                    <a:cubicBezTo>
                      <a:pt x="56" y="45"/>
                      <a:pt x="56" y="45"/>
                      <a:pt x="55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5"/>
                      <a:pt x="40" y="45"/>
                      <a:pt x="40" y="44"/>
                    </a:cubicBezTo>
                    <a:cubicBezTo>
                      <a:pt x="40" y="44"/>
                      <a:pt x="41" y="43"/>
                      <a:pt x="41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3"/>
                      <a:pt x="56" y="44"/>
                      <a:pt x="56" y="44"/>
                    </a:cubicBezTo>
                    <a:close/>
                    <a:moveTo>
                      <a:pt x="56" y="50"/>
                    </a:moveTo>
                    <a:cubicBezTo>
                      <a:pt x="56" y="51"/>
                      <a:pt x="56" y="51"/>
                      <a:pt x="55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0" y="51"/>
                      <a:pt x="40" y="50"/>
                    </a:cubicBezTo>
                    <a:cubicBezTo>
                      <a:pt x="40" y="50"/>
                      <a:pt x="41" y="49"/>
                      <a:pt x="41" y="49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6" y="49"/>
                      <a:pt x="56" y="50"/>
                      <a:pt x="56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7" name="Freeform 47">
                <a:extLst>
                  <a:ext uri="{FF2B5EF4-FFF2-40B4-BE49-F238E27FC236}">
                    <a16:creationId xmlns:a16="http://schemas.microsoft.com/office/drawing/2014/main" id="{BE11D959-E072-32BD-3CDC-952F64171E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06770" y="2422592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9FFAEE99-05BE-0080-832F-955DE8BB6E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52013" y="1676755"/>
                <a:ext cx="587809" cy="497909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9" name="Freeform 62">
                <a:extLst>
                  <a:ext uri="{FF2B5EF4-FFF2-40B4-BE49-F238E27FC236}">
                    <a16:creationId xmlns:a16="http://schemas.microsoft.com/office/drawing/2014/main" id="{5541E24C-C9EE-5236-EC38-391A34643C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92991" y="1932809"/>
                <a:ext cx="344503" cy="398192"/>
              </a:xfrm>
              <a:custGeom>
                <a:avLst/>
                <a:gdLst>
                  <a:gd name="T0" fmla="*/ 54 w 62"/>
                  <a:gd name="T1" fmla="*/ 0 h 72"/>
                  <a:gd name="T2" fmla="*/ 8 w 62"/>
                  <a:gd name="T3" fmla="*/ 0 h 72"/>
                  <a:gd name="T4" fmla="*/ 0 w 62"/>
                  <a:gd name="T5" fmla="*/ 8 h 72"/>
                  <a:gd name="T6" fmla="*/ 0 w 62"/>
                  <a:gd name="T7" fmla="*/ 64 h 72"/>
                  <a:gd name="T8" fmla="*/ 8 w 62"/>
                  <a:gd name="T9" fmla="*/ 72 h 72"/>
                  <a:gd name="T10" fmla="*/ 54 w 62"/>
                  <a:gd name="T11" fmla="*/ 72 h 72"/>
                  <a:gd name="T12" fmla="*/ 62 w 62"/>
                  <a:gd name="T13" fmla="*/ 64 h 72"/>
                  <a:gd name="T14" fmla="*/ 62 w 62"/>
                  <a:gd name="T15" fmla="*/ 8 h 72"/>
                  <a:gd name="T16" fmla="*/ 54 w 62"/>
                  <a:gd name="T17" fmla="*/ 0 h 72"/>
                  <a:gd name="T18" fmla="*/ 8 w 62"/>
                  <a:gd name="T19" fmla="*/ 3 h 72"/>
                  <a:gd name="T20" fmla="*/ 54 w 62"/>
                  <a:gd name="T21" fmla="*/ 3 h 72"/>
                  <a:gd name="T22" fmla="*/ 59 w 62"/>
                  <a:gd name="T23" fmla="*/ 8 h 72"/>
                  <a:gd name="T24" fmla="*/ 59 w 62"/>
                  <a:gd name="T25" fmla="*/ 64 h 72"/>
                  <a:gd name="T26" fmla="*/ 54 w 62"/>
                  <a:gd name="T27" fmla="*/ 69 h 72"/>
                  <a:gd name="T28" fmla="*/ 8 w 62"/>
                  <a:gd name="T29" fmla="*/ 69 h 72"/>
                  <a:gd name="T30" fmla="*/ 3 w 62"/>
                  <a:gd name="T31" fmla="*/ 64 h 72"/>
                  <a:gd name="T32" fmla="*/ 3 w 62"/>
                  <a:gd name="T33" fmla="*/ 8 h 72"/>
                  <a:gd name="T34" fmla="*/ 8 w 62"/>
                  <a:gd name="T35" fmla="*/ 3 h 72"/>
                  <a:gd name="T36" fmla="*/ 7 w 62"/>
                  <a:gd name="T37" fmla="*/ 62 h 72"/>
                  <a:gd name="T38" fmla="*/ 55 w 62"/>
                  <a:gd name="T39" fmla="*/ 62 h 72"/>
                  <a:gd name="T40" fmla="*/ 56 w 62"/>
                  <a:gd name="T41" fmla="*/ 61 h 72"/>
                  <a:gd name="T42" fmla="*/ 56 w 62"/>
                  <a:gd name="T43" fmla="*/ 7 h 72"/>
                  <a:gd name="T44" fmla="*/ 55 w 62"/>
                  <a:gd name="T45" fmla="*/ 6 h 72"/>
                  <a:gd name="T46" fmla="*/ 7 w 62"/>
                  <a:gd name="T47" fmla="*/ 6 h 72"/>
                  <a:gd name="T48" fmla="*/ 6 w 62"/>
                  <a:gd name="T49" fmla="*/ 7 h 72"/>
                  <a:gd name="T50" fmla="*/ 6 w 62"/>
                  <a:gd name="T51" fmla="*/ 61 h 72"/>
                  <a:gd name="T52" fmla="*/ 7 w 62"/>
                  <a:gd name="T53" fmla="*/ 62 h 72"/>
                  <a:gd name="T54" fmla="*/ 8 w 62"/>
                  <a:gd name="T55" fmla="*/ 8 h 72"/>
                  <a:gd name="T56" fmla="*/ 54 w 62"/>
                  <a:gd name="T57" fmla="*/ 8 h 72"/>
                  <a:gd name="T58" fmla="*/ 54 w 62"/>
                  <a:gd name="T59" fmla="*/ 60 h 72"/>
                  <a:gd name="T60" fmla="*/ 8 w 62"/>
                  <a:gd name="T61" fmla="*/ 60 h 72"/>
                  <a:gd name="T62" fmla="*/ 8 w 62"/>
                  <a:gd name="T63" fmla="*/ 8 h 72"/>
                  <a:gd name="T64" fmla="*/ 33 w 62"/>
                  <a:gd name="T65" fmla="*/ 66 h 72"/>
                  <a:gd name="T66" fmla="*/ 31 w 62"/>
                  <a:gd name="T67" fmla="*/ 68 h 72"/>
                  <a:gd name="T68" fmla="*/ 29 w 62"/>
                  <a:gd name="T69" fmla="*/ 66 h 72"/>
                  <a:gd name="T70" fmla="*/ 31 w 62"/>
                  <a:gd name="T71" fmla="*/ 64 h 72"/>
                  <a:gd name="T72" fmla="*/ 33 w 62"/>
                  <a:gd name="T73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" h="72">
                    <a:moveTo>
                      <a:pt x="54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8"/>
                      <a:pt x="4" y="72"/>
                      <a:pt x="8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8" y="72"/>
                      <a:pt x="62" y="68"/>
                      <a:pt x="62" y="64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3"/>
                      <a:pt x="58" y="0"/>
                      <a:pt x="54" y="0"/>
                    </a:cubicBezTo>
                    <a:close/>
                    <a:moveTo>
                      <a:pt x="8" y="3"/>
                    </a:moveTo>
                    <a:cubicBezTo>
                      <a:pt x="54" y="3"/>
                      <a:pt x="54" y="3"/>
                      <a:pt x="54" y="3"/>
                    </a:cubicBezTo>
                    <a:cubicBezTo>
                      <a:pt x="56" y="3"/>
                      <a:pt x="59" y="5"/>
                      <a:pt x="59" y="8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7"/>
                      <a:pt x="56" y="69"/>
                      <a:pt x="54" y="69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5" y="69"/>
                      <a:pt x="3" y="67"/>
                      <a:pt x="3" y="64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5"/>
                      <a:pt x="5" y="3"/>
                      <a:pt x="8" y="3"/>
                    </a:cubicBezTo>
                    <a:close/>
                    <a:moveTo>
                      <a:pt x="7" y="62"/>
                    </a:move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6" y="61"/>
                      <a:pt x="56" y="61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lose/>
                    <a:moveTo>
                      <a:pt x="8" y="8"/>
                    </a:moveTo>
                    <a:cubicBezTo>
                      <a:pt x="54" y="8"/>
                      <a:pt x="54" y="8"/>
                      <a:pt x="54" y="8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8" y="60"/>
                      <a:pt x="8" y="60"/>
                      <a:pt x="8" y="60"/>
                    </a:cubicBezTo>
                    <a:lnTo>
                      <a:pt x="8" y="8"/>
                    </a:lnTo>
                    <a:close/>
                    <a:moveTo>
                      <a:pt x="33" y="66"/>
                    </a:moveTo>
                    <a:cubicBezTo>
                      <a:pt x="33" y="67"/>
                      <a:pt x="32" y="68"/>
                      <a:pt x="31" y="68"/>
                    </a:cubicBezTo>
                    <a:cubicBezTo>
                      <a:pt x="30" y="68"/>
                      <a:pt x="29" y="67"/>
                      <a:pt x="29" y="66"/>
                    </a:cubicBezTo>
                    <a:cubicBezTo>
                      <a:pt x="29" y="65"/>
                      <a:pt x="30" y="64"/>
                      <a:pt x="31" y="64"/>
                    </a:cubicBezTo>
                    <a:cubicBezTo>
                      <a:pt x="32" y="64"/>
                      <a:pt x="33" y="65"/>
                      <a:pt x="33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0" name="Freeform 52">
                <a:extLst>
                  <a:ext uri="{FF2B5EF4-FFF2-40B4-BE49-F238E27FC236}">
                    <a16:creationId xmlns:a16="http://schemas.microsoft.com/office/drawing/2014/main" id="{FAAC9BA5-8B0A-37BE-3446-64F738EB7C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5025" y="3865833"/>
                <a:ext cx="360381" cy="339058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1" name="Freeform 85">
                <a:extLst>
                  <a:ext uri="{FF2B5EF4-FFF2-40B4-BE49-F238E27FC236}">
                    <a16:creationId xmlns:a16="http://schemas.microsoft.com/office/drawing/2014/main" id="{EBDF52C9-F216-6640-F432-788A27FB8C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7415" y="2727666"/>
                <a:ext cx="397387" cy="298627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2" name="Freeform 86">
                <a:extLst>
                  <a:ext uri="{FF2B5EF4-FFF2-40B4-BE49-F238E27FC236}">
                    <a16:creationId xmlns:a16="http://schemas.microsoft.com/office/drawing/2014/main" id="{2F487AE6-3E8A-1C7B-BC02-B3EBA2102F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02816" y="2167613"/>
                <a:ext cx="492109" cy="426303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256B0C86-A084-EC06-B9AF-605543B8B7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7266" y="4240810"/>
                <a:ext cx="470524" cy="381798"/>
              </a:xfrm>
              <a:custGeom>
                <a:avLst/>
                <a:gdLst>
                  <a:gd name="T0" fmla="*/ 26 w 74"/>
                  <a:gd name="T1" fmla="*/ 0 h 60"/>
                  <a:gd name="T2" fmla="*/ 19 w 74"/>
                  <a:gd name="T3" fmla="*/ 53 h 60"/>
                  <a:gd name="T4" fmla="*/ 49 w 74"/>
                  <a:gd name="T5" fmla="*/ 60 h 60"/>
                  <a:gd name="T6" fmla="*/ 56 w 74"/>
                  <a:gd name="T7" fmla="*/ 7 h 60"/>
                  <a:gd name="T8" fmla="*/ 53 w 74"/>
                  <a:gd name="T9" fmla="*/ 7 h 60"/>
                  <a:gd name="T10" fmla="*/ 49 w 74"/>
                  <a:gd name="T11" fmla="*/ 57 h 60"/>
                  <a:gd name="T12" fmla="*/ 22 w 74"/>
                  <a:gd name="T13" fmla="*/ 53 h 60"/>
                  <a:gd name="T14" fmla="*/ 26 w 74"/>
                  <a:gd name="T15" fmla="*/ 3 h 60"/>
                  <a:gd name="T16" fmla="*/ 53 w 74"/>
                  <a:gd name="T17" fmla="*/ 7 h 60"/>
                  <a:gd name="T18" fmla="*/ 25 w 74"/>
                  <a:gd name="T19" fmla="*/ 6 h 60"/>
                  <a:gd name="T20" fmla="*/ 24 w 74"/>
                  <a:gd name="T21" fmla="*/ 50 h 60"/>
                  <a:gd name="T22" fmla="*/ 50 w 74"/>
                  <a:gd name="T23" fmla="*/ 51 h 60"/>
                  <a:gd name="T24" fmla="*/ 51 w 74"/>
                  <a:gd name="T25" fmla="*/ 7 h 60"/>
                  <a:gd name="T26" fmla="*/ 49 w 74"/>
                  <a:gd name="T27" fmla="*/ 49 h 60"/>
                  <a:gd name="T28" fmla="*/ 26 w 74"/>
                  <a:gd name="T29" fmla="*/ 8 h 60"/>
                  <a:gd name="T30" fmla="*/ 49 w 74"/>
                  <a:gd name="T31" fmla="*/ 49 h 60"/>
                  <a:gd name="T32" fmla="*/ 37 w 74"/>
                  <a:gd name="T33" fmla="*/ 56 h 60"/>
                  <a:gd name="T34" fmla="*/ 37 w 74"/>
                  <a:gd name="T35" fmla="*/ 52 h 60"/>
                  <a:gd name="T36" fmla="*/ 74 w 74"/>
                  <a:gd name="T37" fmla="*/ 23 h 60"/>
                  <a:gd name="T38" fmla="*/ 67 w 74"/>
                  <a:gd name="T39" fmla="*/ 41 h 60"/>
                  <a:gd name="T40" fmla="*/ 66 w 74"/>
                  <a:gd name="T41" fmla="*/ 39 h 60"/>
                  <a:gd name="T42" fmla="*/ 66 w 74"/>
                  <a:gd name="T43" fmla="*/ 7 h 60"/>
                  <a:gd name="T44" fmla="*/ 68 w 74"/>
                  <a:gd name="T45" fmla="*/ 6 h 60"/>
                  <a:gd name="T46" fmla="*/ 69 w 74"/>
                  <a:gd name="T47" fmla="*/ 23 h 60"/>
                  <a:gd name="T48" fmla="*/ 64 w 74"/>
                  <a:gd name="T49" fmla="*/ 37 h 60"/>
                  <a:gd name="T50" fmla="*/ 63 w 74"/>
                  <a:gd name="T51" fmla="*/ 35 h 60"/>
                  <a:gd name="T52" fmla="*/ 63 w 74"/>
                  <a:gd name="T53" fmla="*/ 11 h 60"/>
                  <a:gd name="T54" fmla="*/ 65 w 74"/>
                  <a:gd name="T55" fmla="*/ 10 h 60"/>
                  <a:gd name="T56" fmla="*/ 64 w 74"/>
                  <a:gd name="T57" fmla="*/ 23 h 60"/>
                  <a:gd name="T58" fmla="*/ 60 w 74"/>
                  <a:gd name="T59" fmla="*/ 33 h 60"/>
                  <a:gd name="T60" fmla="*/ 60 w 74"/>
                  <a:gd name="T61" fmla="*/ 31 h 60"/>
                  <a:gd name="T62" fmla="*/ 60 w 74"/>
                  <a:gd name="T63" fmla="*/ 15 h 60"/>
                  <a:gd name="T64" fmla="*/ 61 w 74"/>
                  <a:gd name="T65" fmla="*/ 14 h 60"/>
                  <a:gd name="T66" fmla="*/ 8 w 74"/>
                  <a:gd name="T67" fmla="*/ 39 h 60"/>
                  <a:gd name="T68" fmla="*/ 7 w 74"/>
                  <a:gd name="T69" fmla="*/ 41 h 60"/>
                  <a:gd name="T70" fmla="*/ 0 w 74"/>
                  <a:gd name="T71" fmla="*/ 23 h 60"/>
                  <a:gd name="T72" fmla="*/ 8 w 74"/>
                  <a:gd name="T73" fmla="*/ 6 h 60"/>
                  <a:gd name="T74" fmla="*/ 2 w 74"/>
                  <a:gd name="T75" fmla="*/ 23 h 60"/>
                  <a:gd name="T76" fmla="*/ 12 w 74"/>
                  <a:gd name="T77" fmla="*/ 35 h 60"/>
                  <a:gd name="T78" fmla="*/ 11 w 74"/>
                  <a:gd name="T79" fmla="*/ 37 h 60"/>
                  <a:gd name="T80" fmla="*/ 6 w 74"/>
                  <a:gd name="T81" fmla="*/ 23 h 60"/>
                  <a:gd name="T82" fmla="*/ 11 w 74"/>
                  <a:gd name="T83" fmla="*/ 10 h 60"/>
                  <a:gd name="T84" fmla="*/ 8 w 74"/>
                  <a:gd name="T85" fmla="*/ 23 h 60"/>
                  <a:gd name="T86" fmla="*/ 15 w 74"/>
                  <a:gd name="T87" fmla="*/ 15 h 60"/>
                  <a:gd name="T88" fmla="*/ 15 w 74"/>
                  <a:gd name="T89" fmla="*/ 31 h 60"/>
                  <a:gd name="T90" fmla="*/ 14 w 74"/>
                  <a:gd name="T91" fmla="*/ 33 h 60"/>
                  <a:gd name="T92" fmla="*/ 11 w 74"/>
                  <a:gd name="T93" fmla="*/ 23 h 60"/>
                  <a:gd name="T94" fmla="*/ 15 w 74"/>
                  <a:gd name="T95" fmla="*/ 1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4" h="60">
                    <a:moveTo>
                      <a:pt x="4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2" y="0"/>
                      <a:pt x="19" y="3"/>
                      <a:pt x="19" y="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6"/>
                      <a:pt x="22" y="60"/>
                      <a:pt x="26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3" y="60"/>
                      <a:pt x="56" y="56"/>
                      <a:pt x="56" y="53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3"/>
                      <a:pt x="53" y="0"/>
                      <a:pt x="49" y="0"/>
                    </a:cubicBezTo>
                    <a:close/>
                    <a:moveTo>
                      <a:pt x="53" y="7"/>
                    </a:move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5"/>
                      <a:pt x="51" y="57"/>
                      <a:pt x="49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4" y="57"/>
                      <a:pt x="22" y="55"/>
                      <a:pt x="22" y="5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2" y="5"/>
                      <a:pt x="24" y="3"/>
                      <a:pt x="26" y="3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5"/>
                      <a:pt x="53" y="7"/>
                    </a:cubicBezTo>
                    <a:close/>
                    <a:moveTo>
                      <a:pt x="50" y="6"/>
                    </a:moveTo>
                    <a:cubicBezTo>
                      <a:pt x="25" y="6"/>
                      <a:pt x="25" y="6"/>
                      <a:pt x="25" y="6"/>
                    </a:cubicBezTo>
                    <a:cubicBezTo>
                      <a:pt x="24" y="6"/>
                      <a:pt x="24" y="6"/>
                      <a:pt x="24" y="7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1"/>
                      <a:pt x="24" y="51"/>
                      <a:pt x="25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1" y="51"/>
                      <a:pt x="51" y="50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0" y="6"/>
                      <a:pt x="50" y="6"/>
                    </a:cubicBezTo>
                    <a:close/>
                    <a:moveTo>
                      <a:pt x="49" y="49"/>
                    </a:moveTo>
                    <a:cubicBezTo>
                      <a:pt x="26" y="49"/>
                      <a:pt x="26" y="49"/>
                      <a:pt x="26" y="4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49" y="8"/>
                      <a:pt x="49" y="8"/>
                      <a:pt x="49" y="8"/>
                    </a:cubicBezTo>
                    <a:lnTo>
                      <a:pt x="49" y="49"/>
                    </a:lnTo>
                    <a:close/>
                    <a:moveTo>
                      <a:pt x="39" y="54"/>
                    </a:moveTo>
                    <a:cubicBezTo>
                      <a:pt x="39" y="55"/>
                      <a:pt x="38" y="56"/>
                      <a:pt x="37" y="56"/>
                    </a:cubicBezTo>
                    <a:cubicBezTo>
                      <a:pt x="36" y="56"/>
                      <a:pt x="35" y="55"/>
                      <a:pt x="35" y="54"/>
                    </a:cubicBezTo>
                    <a:cubicBezTo>
                      <a:pt x="35" y="53"/>
                      <a:pt x="36" y="52"/>
                      <a:pt x="37" y="52"/>
                    </a:cubicBezTo>
                    <a:cubicBezTo>
                      <a:pt x="38" y="52"/>
                      <a:pt x="39" y="53"/>
                      <a:pt x="39" y="54"/>
                    </a:cubicBezTo>
                    <a:close/>
                    <a:moveTo>
                      <a:pt x="74" y="23"/>
                    </a:moveTo>
                    <a:cubicBezTo>
                      <a:pt x="74" y="30"/>
                      <a:pt x="72" y="36"/>
                      <a:pt x="68" y="41"/>
                    </a:cubicBezTo>
                    <a:cubicBezTo>
                      <a:pt x="68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6" y="40"/>
                      <a:pt x="66" y="40"/>
                      <a:pt x="66" y="39"/>
                    </a:cubicBezTo>
                    <a:cubicBezTo>
                      <a:pt x="70" y="35"/>
                      <a:pt x="72" y="29"/>
                      <a:pt x="72" y="23"/>
                    </a:cubicBezTo>
                    <a:cubicBezTo>
                      <a:pt x="72" y="17"/>
                      <a:pt x="70" y="12"/>
                      <a:pt x="66" y="7"/>
                    </a:cubicBezTo>
                    <a:cubicBezTo>
                      <a:pt x="66" y="7"/>
                      <a:pt x="66" y="6"/>
                      <a:pt x="67" y="6"/>
                    </a:cubicBezTo>
                    <a:cubicBezTo>
                      <a:pt x="67" y="5"/>
                      <a:pt x="68" y="6"/>
                      <a:pt x="68" y="6"/>
                    </a:cubicBezTo>
                    <a:cubicBezTo>
                      <a:pt x="72" y="11"/>
                      <a:pt x="74" y="17"/>
                      <a:pt x="74" y="23"/>
                    </a:cubicBezTo>
                    <a:close/>
                    <a:moveTo>
                      <a:pt x="69" y="23"/>
                    </a:moveTo>
                    <a:cubicBezTo>
                      <a:pt x="69" y="28"/>
                      <a:pt x="67" y="33"/>
                      <a:pt x="65" y="3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4" y="37"/>
                      <a:pt x="63" y="37"/>
                      <a:pt x="63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2"/>
                      <a:pt x="67" y="28"/>
                      <a:pt x="67" y="23"/>
                    </a:cubicBezTo>
                    <a:cubicBezTo>
                      <a:pt x="67" y="19"/>
                      <a:pt x="66" y="15"/>
                      <a:pt x="63" y="11"/>
                    </a:cubicBezTo>
                    <a:cubicBezTo>
                      <a:pt x="63" y="11"/>
                      <a:pt x="63" y="10"/>
                      <a:pt x="63" y="10"/>
                    </a:cubicBezTo>
                    <a:cubicBezTo>
                      <a:pt x="64" y="10"/>
                      <a:pt x="64" y="10"/>
                      <a:pt x="65" y="10"/>
                    </a:cubicBezTo>
                    <a:cubicBezTo>
                      <a:pt x="67" y="14"/>
                      <a:pt x="69" y="19"/>
                      <a:pt x="69" y="23"/>
                    </a:cubicBezTo>
                    <a:close/>
                    <a:moveTo>
                      <a:pt x="64" y="23"/>
                    </a:moveTo>
                    <a:cubicBezTo>
                      <a:pt x="64" y="26"/>
                      <a:pt x="63" y="29"/>
                      <a:pt x="61" y="32"/>
                    </a:cubicBezTo>
                    <a:cubicBezTo>
                      <a:pt x="61" y="32"/>
                      <a:pt x="61" y="33"/>
                      <a:pt x="60" y="33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59" y="32"/>
                      <a:pt x="59" y="32"/>
                      <a:pt x="60" y="31"/>
                    </a:cubicBezTo>
                    <a:cubicBezTo>
                      <a:pt x="61" y="29"/>
                      <a:pt x="62" y="26"/>
                      <a:pt x="62" y="23"/>
                    </a:cubicBezTo>
                    <a:cubicBezTo>
                      <a:pt x="62" y="21"/>
                      <a:pt x="61" y="18"/>
                      <a:pt x="60" y="15"/>
                    </a:cubicBezTo>
                    <a:cubicBezTo>
                      <a:pt x="59" y="15"/>
                      <a:pt x="59" y="14"/>
                      <a:pt x="60" y="14"/>
                    </a:cubicBezTo>
                    <a:cubicBezTo>
                      <a:pt x="60" y="14"/>
                      <a:pt x="61" y="14"/>
                      <a:pt x="61" y="14"/>
                    </a:cubicBezTo>
                    <a:cubicBezTo>
                      <a:pt x="63" y="17"/>
                      <a:pt x="64" y="20"/>
                      <a:pt x="64" y="23"/>
                    </a:cubicBezTo>
                    <a:close/>
                    <a:moveTo>
                      <a:pt x="8" y="39"/>
                    </a:moveTo>
                    <a:cubicBezTo>
                      <a:pt x="9" y="40"/>
                      <a:pt x="8" y="40"/>
                      <a:pt x="8" y="41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36"/>
                      <a:pt x="0" y="30"/>
                      <a:pt x="0" y="23"/>
                    </a:cubicBezTo>
                    <a:cubicBezTo>
                      <a:pt x="0" y="17"/>
                      <a:pt x="3" y="11"/>
                      <a:pt x="7" y="6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8" y="6"/>
                      <a:pt x="9" y="7"/>
                      <a:pt x="8" y="7"/>
                    </a:cubicBezTo>
                    <a:cubicBezTo>
                      <a:pt x="5" y="12"/>
                      <a:pt x="2" y="17"/>
                      <a:pt x="2" y="23"/>
                    </a:cubicBezTo>
                    <a:cubicBezTo>
                      <a:pt x="2" y="29"/>
                      <a:pt x="5" y="35"/>
                      <a:pt x="8" y="39"/>
                    </a:cubicBezTo>
                    <a:close/>
                    <a:moveTo>
                      <a:pt x="12" y="35"/>
                    </a:moveTo>
                    <a:cubicBezTo>
                      <a:pt x="12" y="36"/>
                      <a:pt x="12" y="36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0" y="37"/>
                      <a:pt x="10" y="37"/>
                      <a:pt x="10" y="36"/>
                    </a:cubicBezTo>
                    <a:cubicBezTo>
                      <a:pt x="7" y="33"/>
                      <a:pt x="6" y="28"/>
                      <a:pt x="6" y="23"/>
                    </a:cubicBezTo>
                    <a:cubicBezTo>
                      <a:pt x="6" y="19"/>
                      <a:pt x="7" y="14"/>
                      <a:pt x="10" y="10"/>
                    </a:cubicBezTo>
                    <a:cubicBezTo>
                      <a:pt x="10" y="10"/>
                      <a:pt x="11" y="10"/>
                      <a:pt x="11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5"/>
                      <a:pt x="8" y="19"/>
                      <a:pt x="8" y="23"/>
                    </a:cubicBezTo>
                    <a:cubicBezTo>
                      <a:pt x="8" y="28"/>
                      <a:pt x="9" y="32"/>
                      <a:pt x="12" y="35"/>
                    </a:cubicBezTo>
                    <a:close/>
                    <a:moveTo>
                      <a:pt x="15" y="15"/>
                    </a:moveTo>
                    <a:cubicBezTo>
                      <a:pt x="14" y="18"/>
                      <a:pt x="13" y="21"/>
                      <a:pt x="13" y="23"/>
                    </a:cubicBezTo>
                    <a:cubicBezTo>
                      <a:pt x="13" y="26"/>
                      <a:pt x="14" y="29"/>
                      <a:pt x="15" y="31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4" y="33"/>
                      <a:pt x="14" y="33"/>
                    </a:cubicBezTo>
                    <a:cubicBezTo>
                      <a:pt x="14" y="33"/>
                      <a:pt x="14" y="32"/>
                      <a:pt x="13" y="32"/>
                    </a:cubicBezTo>
                    <a:cubicBezTo>
                      <a:pt x="12" y="29"/>
                      <a:pt x="11" y="26"/>
                      <a:pt x="11" y="23"/>
                    </a:cubicBezTo>
                    <a:cubicBezTo>
                      <a:pt x="11" y="20"/>
                      <a:pt x="12" y="17"/>
                      <a:pt x="13" y="14"/>
                    </a:cubicBezTo>
                    <a:cubicBezTo>
                      <a:pt x="14" y="14"/>
                      <a:pt x="14" y="14"/>
                      <a:pt x="15" y="14"/>
                    </a:cubicBezTo>
                    <a:cubicBezTo>
                      <a:pt x="15" y="14"/>
                      <a:pt x="15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4" name="Freeform 20">
                <a:extLst>
                  <a:ext uri="{FF2B5EF4-FFF2-40B4-BE49-F238E27FC236}">
                    <a16:creationId xmlns:a16="http://schemas.microsoft.com/office/drawing/2014/main" id="{922A64DA-6B7D-E0B4-56FD-07A456541B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7471" y="1886179"/>
                <a:ext cx="439953" cy="408149"/>
              </a:xfrm>
              <a:custGeom>
                <a:avLst/>
                <a:gdLst>
                  <a:gd name="T0" fmla="*/ 55 w 70"/>
                  <a:gd name="T1" fmla="*/ 45 h 65"/>
                  <a:gd name="T2" fmla="*/ 55 w 70"/>
                  <a:gd name="T3" fmla="*/ 35 h 65"/>
                  <a:gd name="T4" fmla="*/ 29 w 70"/>
                  <a:gd name="T5" fmla="*/ 25 h 65"/>
                  <a:gd name="T6" fmla="*/ 40 w 70"/>
                  <a:gd name="T7" fmla="*/ 50 h 65"/>
                  <a:gd name="T8" fmla="*/ 49 w 70"/>
                  <a:gd name="T9" fmla="*/ 51 h 65"/>
                  <a:gd name="T10" fmla="*/ 64 w 70"/>
                  <a:gd name="T11" fmla="*/ 65 h 65"/>
                  <a:gd name="T12" fmla="*/ 48 w 70"/>
                  <a:gd name="T13" fmla="*/ 44 h 65"/>
                  <a:gd name="T14" fmla="*/ 28 w 70"/>
                  <a:gd name="T15" fmla="*/ 35 h 65"/>
                  <a:gd name="T16" fmla="*/ 48 w 70"/>
                  <a:gd name="T17" fmla="*/ 27 h 65"/>
                  <a:gd name="T18" fmla="*/ 50 w 70"/>
                  <a:gd name="T19" fmla="*/ 47 h 65"/>
                  <a:gd name="T20" fmla="*/ 51 w 70"/>
                  <a:gd name="T21" fmla="*/ 45 h 65"/>
                  <a:gd name="T22" fmla="*/ 66 w 70"/>
                  <a:gd name="T23" fmla="*/ 61 h 65"/>
                  <a:gd name="T24" fmla="*/ 52 w 70"/>
                  <a:gd name="T25" fmla="*/ 50 h 65"/>
                  <a:gd name="T26" fmla="*/ 53 w 70"/>
                  <a:gd name="T27" fmla="*/ 49 h 65"/>
                  <a:gd name="T28" fmla="*/ 55 w 70"/>
                  <a:gd name="T29" fmla="*/ 48 h 65"/>
                  <a:gd name="T30" fmla="*/ 66 w 70"/>
                  <a:gd name="T31" fmla="*/ 61 h 65"/>
                  <a:gd name="T32" fmla="*/ 34 w 70"/>
                  <a:gd name="T33" fmla="*/ 42 h 65"/>
                  <a:gd name="T34" fmla="*/ 32 w 70"/>
                  <a:gd name="T35" fmla="*/ 43 h 65"/>
                  <a:gd name="T36" fmla="*/ 34 w 70"/>
                  <a:gd name="T37" fmla="*/ 28 h 65"/>
                  <a:gd name="T38" fmla="*/ 39 w 70"/>
                  <a:gd name="T39" fmla="*/ 60 h 65"/>
                  <a:gd name="T40" fmla="*/ 33 w 70"/>
                  <a:gd name="T41" fmla="*/ 60 h 65"/>
                  <a:gd name="T42" fmla="*/ 31 w 70"/>
                  <a:gd name="T43" fmla="*/ 60 h 65"/>
                  <a:gd name="T44" fmla="*/ 28 w 70"/>
                  <a:gd name="T45" fmla="*/ 47 h 65"/>
                  <a:gd name="T46" fmla="*/ 18 w 70"/>
                  <a:gd name="T47" fmla="*/ 33 h 65"/>
                  <a:gd name="T48" fmla="*/ 18 w 70"/>
                  <a:gd name="T49" fmla="*/ 31 h 65"/>
                  <a:gd name="T50" fmla="*/ 31 w 70"/>
                  <a:gd name="T51" fmla="*/ 21 h 65"/>
                  <a:gd name="T52" fmla="*/ 45 w 70"/>
                  <a:gd name="T53" fmla="*/ 19 h 65"/>
                  <a:gd name="T54" fmla="*/ 47 w 70"/>
                  <a:gd name="T55" fmla="*/ 19 h 65"/>
                  <a:gd name="T56" fmla="*/ 56 w 70"/>
                  <a:gd name="T57" fmla="*/ 33 h 65"/>
                  <a:gd name="T58" fmla="*/ 55 w 70"/>
                  <a:gd name="T59" fmla="*/ 43 h 65"/>
                  <a:gd name="T60" fmla="*/ 60 w 70"/>
                  <a:gd name="T61" fmla="*/ 45 h 65"/>
                  <a:gd name="T62" fmla="*/ 32 w 70"/>
                  <a:gd name="T63" fmla="*/ 0 h 65"/>
                  <a:gd name="T64" fmla="*/ 51 w 70"/>
                  <a:gd name="T65" fmla="*/ 57 h 65"/>
                  <a:gd name="T66" fmla="*/ 60 w 70"/>
                  <a:gd name="T67" fmla="*/ 24 h 65"/>
                  <a:gd name="T68" fmla="*/ 60 w 70"/>
                  <a:gd name="T69" fmla="*/ 24 h 65"/>
                  <a:gd name="T70" fmla="*/ 33 w 70"/>
                  <a:gd name="T71" fmla="*/ 15 h 65"/>
                  <a:gd name="T72" fmla="*/ 31 w 70"/>
                  <a:gd name="T73" fmla="*/ 15 h 65"/>
                  <a:gd name="T74" fmla="*/ 25 w 70"/>
                  <a:gd name="T75" fmla="*/ 4 h 65"/>
                  <a:gd name="T76" fmla="*/ 25 w 70"/>
                  <a:gd name="T77" fmla="*/ 4 h 65"/>
                  <a:gd name="T78" fmla="*/ 3 w 70"/>
                  <a:gd name="T79" fmla="*/ 31 h 65"/>
                  <a:gd name="T80" fmla="*/ 17 w 70"/>
                  <a:gd name="T81" fmla="*/ 44 h 65"/>
                  <a:gd name="T82" fmla="*/ 4 w 70"/>
                  <a:gd name="T83" fmla="*/ 39 h 65"/>
                  <a:gd name="T84" fmla="*/ 4 w 70"/>
                  <a:gd name="T85" fmla="*/ 3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0" h="65">
                    <a:moveTo>
                      <a:pt x="68" y="55"/>
                    </a:moveTo>
                    <a:cubicBezTo>
                      <a:pt x="59" y="47"/>
                      <a:pt x="59" y="47"/>
                      <a:pt x="59" y="47"/>
                    </a:cubicBezTo>
                    <a:cubicBezTo>
                      <a:pt x="58" y="46"/>
                      <a:pt x="56" y="45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4" y="41"/>
                      <a:pt x="55" y="38"/>
                      <a:pt x="55" y="35"/>
                    </a:cubicBezTo>
                    <a:cubicBezTo>
                      <a:pt x="55" y="31"/>
                      <a:pt x="53" y="28"/>
                      <a:pt x="50" y="25"/>
                    </a:cubicBezTo>
                    <a:cubicBezTo>
                      <a:pt x="47" y="22"/>
                      <a:pt x="44" y="21"/>
                      <a:pt x="40" y="21"/>
                    </a:cubicBezTo>
                    <a:cubicBezTo>
                      <a:pt x="36" y="21"/>
                      <a:pt x="32" y="22"/>
                      <a:pt x="29" y="25"/>
                    </a:cubicBezTo>
                    <a:cubicBezTo>
                      <a:pt x="26" y="28"/>
                      <a:pt x="25" y="31"/>
                      <a:pt x="25" y="35"/>
                    </a:cubicBezTo>
                    <a:cubicBezTo>
                      <a:pt x="25" y="39"/>
                      <a:pt x="26" y="43"/>
                      <a:pt x="29" y="46"/>
                    </a:cubicBezTo>
                    <a:cubicBezTo>
                      <a:pt x="32" y="49"/>
                      <a:pt x="36" y="50"/>
                      <a:pt x="40" y="50"/>
                    </a:cubicBezTo>
                    <a:cubicBezTo>
                      <a:pt x="43" y="50"/>
                      <a:pt x="46" y="50"/>
                      <a:pt x="48" y="48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49" y="50"/>
                      <a:pt x="49" y="50"/>
                      <a:pt x="49" y="51"/>
                    </a:cubicBezTo>
                    <a:cubicBezTo>
                      <a:pt x="49" y="52"/>
                      <a:pt x="50" y="53"/>
                      <a:pt x="51" y="5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1" y="64"/>
                      <a:pt x="62" y="65"/>
                      <a:pt x="64" y="65"/>
                    </a:cubicBezTo>
                    <a:cubicBezTo>
                      <a:pt x="65" y="65"/>
                      <a:pt x="67" y="64"/>
                      <a:pt x="68" y="63"/>
                    </a:cubicBezTo>
                    <a:cubicBezTo>
                      <a:pt x="70" y="61"/>
                      <a:pt x="70" y="58"/>
                      <a:pt x="68" y="55"/>
                    </a:cubicBezTo>
                    <a:close/>
                    <a:moveTo>
                      <a:pt x="48" y="44"/>
                    </a:moveTo>
                    <a:cubicBezTo>
                      <a:pt x="46" y="46"/>
                      <a:pt x="43" y="47"/>
                      <a:pt x="40" y="47"/>
                    </a:cubicBezTo>
                    <a:cubicBezTo>
                      <a:pt x="37" y="47"/>
                      <a:pt x="34" y="46"/>
                      <a:pt x="31" y="44"/>
                    </a:cubicBezTo>
                    <a:cubicBezTo>
                      <a:pt x="29" y="42"/>
                      <a:pt x="28" y="39"/>
                      <a:pt x="28" y="35"/>
                    </a:cubicBezTo>
                    <a:cubicBezTo>
                      <a:pt x="28" y="32"/>
                      <a:pt x="29" y="29"/>
                      <a:pt x="31" y="27"/>
                    </a:cubicBezTo>
                    <a:cubicBezTo>
                      <a:pt x="34" y="25"/>
                      <a:pt x="37" y="24"/>
                      <a:pt x="40" y="24"/>
                    </a:cubicBezTo>
                    <a:cubicBezTo>
                      <a:pt x="43" y="24"/>
                      <a:pt x="46" y="25"/>
                      <a:pt x="48" y="27"/>
                    </a:cubicBezTo>
                    <a:cubicBezTo>
                      <a:pt x="53" y="32"/>
                      <a:pt x="53" y="39"/>
                      <a:pt x="48" y="44"/>
                    </a:cubicBezTo>
                    <a:close/>
                    <a:moveTo>
                      <a:pt x="51" y="47"/>
                    </a:moveTo>
                    <a:cubicBezTo>
                      <a:pt x="51" y="47"/>
                      <a:pt x="50" y="47"/>
                      <a:pt x="50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1" y="45"/>
                      <a:pt x="51" y="45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1" y="46"/>
                      <a:pt x="51" y="46"/>
                      <a:pt x="51" y="47"/>
                    </a:cubicBezTo>
                    <a:close/>
                    <a:moveTo>
                      <a:pt x="66" y="61"/>
                    </a:moveTo>
                    <a:cubicBezTo>
                      <a:pt x="65" y="62"/>
                      <a:pt x="63" y="62"/>
                      <a:pt x="62" y="61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2" y="51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49"/>
                      <a:pt x="52" y="49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53" y="48"/>
                      <a:pt x="53" y="48"/>
                      <a:pt x="54" y="48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48"/>
                      <a:pt x="54" y="48"/>
                      <a:pt x="55" y="48"/>
                    </a:cubicBezTo>
                    <a:cubicBezTo>
                      <a:pt x="55" y="48"/>
                      <a:pt x="56" y="48"/>
                      <a:pt x="57" y="49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6" y="59"/>
                      <a:pt x="67" y="60"/>
                      <a:pt x="66" y="61"/>
                    </a:cubicBezTo>
                    <a:close/>
                    <a:moveTo>
                      <a:pt x="34" y="29"/>
                    </a:moveTo>
                    <a:cubicBezTo>
                      <a:pt x="32" y="31"/>
                      <a:pt x="31" y="33"/>
                      <a:pt x="31" y="35"/>
                    </a:cubicBezTo>
                    <a:cubicBezTo>
                      <a:pt x="31" y="38"/>
                      <a:pt x="32" y="40"/>
                      <a:pt x="34" y="42"/>
                    </a:cubicBezTo>
                    <a:cubicBezTo>
                      <a:pt x="34" y="42"/>
                      <a:pt x="34" y="43"/>
                      <a:pt x="34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2" y="43"/>
                      <a:pt x="32" y="43"/>
                    </a:cubicBezTo>
                    <a:cubicBezTo>
                      <a:pt x="30" y="41"/>
                      <a:pt x="29" y="38"/>
                      <a:pt x="29" y="35"/>
                    </a:cubicBezTo>
                    <a:cubicBezTo>
                      <a:pt x="29" y="33"/>
                      <a:pt x="30" y="30"/>
                      <a:pt x="32" y="28"/>
                    </a:cubicBezTo>
                    <a:cubicBezTo>
                      <a:pt x="33" y="28"/>
                      <a:pt x="33" y="28"/>
                      <a:pt x="34" y="28"/>
                    </a:cubicBezTo>
                    <a:cubicBezTo>
                      <a:pt x="34" y="28"/>
                      <a:pt x="34" y="29"/>
                      <a:pt x="34" y="29"/>
                    </a:cubicBezTo>
                    <a:close/>
                    <a:moveTo>
                      <a:pt x="49" y="55"/>
                    </a:moveTo>
                    <a:cubicBezTo>
                      <a:pt x="46" y="57"/>
                      <a:pt x="43" y="59"/>
                      <a:pt x="39" y="60"/>
                    </a:cubicBezTo>
                    <a:cubicBezTo>
                      <a:pt x="41" y="58"/>
                      <a:pt x="43" y="55"/>
                      <a:pt x="45" y="52"/>
                    </a:cubicBezTo>
                    <a:cubicBezTo>
                      <a:pt x="44" y="52"/>
                      <a:pt x="43" y="52"/>
                      <a:pt x="42" y="52"/>
                    </a:cubicBezTo>
                    <a:cubicBezTo>
                      <a:pt x="40" y="57"/>
                      <a:pt x="37" y="60"/>
                      <a:pt x="33" y="60"/>
                    </a:cubicBezTo>
                    <a:cubicBezTo>
                      <a:pt x="33" y="51"/>
                      <a:pt x="33" y="51"/>
                      <a:pt x="33" y="51"/>
                    </a:cubicBezTo>
                    <a:cubicBezTo>
                      <a:pt x="32" y="51"/>
                      <a:pt x="32" y="50"/>
                      <a:pt x="31" y="50"/>
                    </a:cubicBezTo>
                    <a:cubicBezTo>
                      <a:pt x="31" y="60"/>
                      <a:pt x="31" y="60"/>
                      <a:pt x="31" y="60"/>
                    </a:cubicBezTo>
                    <a:cubicBezTo>
                      <a:pt x="26" y="60"/>
                      <a:pt x="22" y="54"/>
                      <a:pt x="20" y="47"/>
                    </a:cubicBezTo>
                    <a:cubicBezTo>
                      <a:pt x="22" y="47"/>
                      <a:pt x="25" y="48"/>
                      <a:pt x="28" y="48"/>
                    </a:cubicBezTo>
                    <a:cubicBezTo>
                      <a:pt x="28" y="48"/>
                      <a:pt x="28" y="48"/>
                      <a:pt x="28" y="47"/>
                    </a:cubicBezTo>
                    <a:cubicBezTo>
                      <a:pt x="27" y="47"/>
                      <a:pt x="27" y="46"/>
                      <a:pt x="26" y="46"/>
                    </a:cubicBezTo>
                    <a:cubicBezTo>
                      <a:pt x="24" y="45"/>
                      <a:pt x="21" y="45"/>
                      <a:pt x="19" y="44"/>
                    </a:cubicBezTo>
                    <a:cubicBezTo>
                      <a:pt x="18" y="41"/>
                      <a:pt x="18" y="37"/>
                      <a:pt x="18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1"/>
                      <a:pt x="24" y="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6"/>
                      <a:pt x="18" y="22"/>
                      <a:pt x="19" y="19"/>
                    </a:cubicBezTo>
                    <a:cubicBezTo>
                      <a:pt x="23" y="18"/>
                      <a:pt x="27" y="17"/>
                      <a:pt x="31" y="17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1"/>
                      <a:pt x="32" y="20"/>
                      <a:pt x="33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7" y="17"/>
                      <a:pt x="41" y="18"/>
                      <a:pt x="45" y="19"/>
                    </a:cubicBezTo>
                    <a:cubicBezTo>
                      <a:pt x="45" y="19"/>
                      <a:pt x="45" y="19"/>
                      <a:pt x="45" y="20"/>
                    </a:cubicBezTo>
                    <a:cubicBezTo>
                      <a:pt x="46" y="20"/>
                      <a:pt x="47" y="20"/>
                      <a:pt x="48" y="21"/>
                    </a:cubicBezTo>
                    <a:cubicBezTo>
                      <a:pt x="47" y="20"/>
                      <a:pt x="47" y="20"/>
                      <a:pt x="47" y="19"/>
                    </a:cubicBezTo>
                    <a:cubicBezTo>
                      <a:pt x="55" y="22"/>
                      <a:pt x="60" y="26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2"/>
                      <a:pt x="56" y="33"/>
                    </a:cubicBezTo>
                    <a:cubicBezTo>
                      <a:pt x="61" y="33"/>
                      <a:pt x="61" y="33"/>
                      <a:pt x="61" y="33"/>
                    </a:cubicBezTo>
                    <a:cubicBezTo>
                      <a:pt x="61" y="35"/>
                      <a:pt x="59" y="38"/>
                      <a:pt x="56" y="40"/>
                    </a:cubicBezTo>
                    <a:cubicBezTo>
                      <a:pt x="56" y="41"/>
                      <a:pt x="55" y="42"/>
                      <a:pt x="55" y="43"/>
                    </a:cubicBezTo>
                    <a:cubicBezTo>
                      <a:pt x="57" y="41"/>
                      <a:pt x="59" y="40"/>
                      <a:pt x="60" y="39"/>
                    </a:cubicBezTo>
                    <a:cubicBezTo>
                      <a:pt x="60" y="40"/>
                      <a:pt x="59" y="42"/>
                      <a:pt x="58" y="44"/>
                    </a:cubicBezTo>
                    <a:cubicBezTo>
                      <a:pt x="59" y="44"/>
                      <a:pt x="60" y="45"/>
                      <a:pt x="60" y="45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3" y="41"/>
                      <a:pt x="64" y="37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ubicBezTo>
                      <a:pt x="15" y="0"/>
                      <a:pt x="0" y="14"/>
                      <a:pt x="0" y="32"/>
                    </a:cubicBezTo>
                    <a:cubicBezTo>
                      <a:pt x="0" y="49"/>
                      <a:pt x="15" y="63"/>
                      <a:pt x="32" y="63"/>
                    </a:cubicBezTo>
                    <a:cubicBezTo>
                      <a:pt x="39" y="63"/>
                      <a:pt x="46" y="61"/>
                      <a:pt x="51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49" y="56"/>
                      <a:pt x="49" y="55"/>
                      <a:pt x="49" y="55"/>
                    </a:cubicBezTo>
                    <a:close/>
                    <a:moveTo>
                      <a:pt x="60" y="24"/>
                    </a:moveTo>
                    <a:cubicBezTo>
                      <a:pt x="57" y="21"/>
                      <a:pt x="53" y="19"/>
                      <a:pt x="47" y="17"/>
                    </a:cubicBezTo>
                    <a:cubicBezTo>
                      <a:pt x="45" y="11"/>
                      <a:pt x="42" y="6"/>
                      <a:pt x="39" y="4"/>
                    </a:cubicBezTo>
                    <a:cubicBezTo>
                      <a:pt x="50" y="6"/>
                      <a:pt x="58" y="14"/>
                      <a:pt x="60" y="24"/>
                    </a:cubicBezTo>
                    <a:close/>
                    <a:moveTo>
                      <a:pt x="33" y="3"/>
                    </a:moveTo>
                    <a:cubicBezTo>
                      <a:pt x="38" y="3"/>
                      <a:pt x="42" y="9"/>
                      <a:pt x="44" y="16"/>
                    </a:cubicBezTo>
                    <a:cubicBezTo>
                      <a:pt x="41" y="16"/>
                      <a:pt x="37" y="15"/>
                      <a:pt x="33" y="15"/>
                    </a:cubicBezTo>
                    <a:lnTo>
                      <a:pt x="33" y="3"/>
                    </a:lnTo>
                    <a:close/>
                    <a:moveTo>
                      <a:pt x="31" y="3"/>
                    </a:moveTo>
                    <a:cubicBezTo>
                      <a:pt x="31" y="15"/>
                      <a:pt x="31" y="15"/>
                      <a:pt x="31" y="15"/>
                    </a:cubicBezTo>
                    <a:cubicBezTo>
                      <a:pt x="27" y="15"/>
                      <a:pt x="23" y="16"/>
                      <a:pt x="20" y="16"/>
                    </a:cubicBezTo>
                    <a:cubicBezTo>
                      <a:pt x="22" y="9"/>
                      <a:pt x="26" y="3"/>
                      <a:pt x="31" y="3"/>
                    </a:cubicBezTo>
                    <a:close/>
                    <a:moveTo>
                      <a:pt x="25" y="4"/>
                    </a:moveTo>
                    <a:cubicBezTo>
                      <a:pt x="22" y="6"/>
                      <a:pt x="19" y="11"/>
                      <a:pt x="18" y="17"/>
                    </a:cubicBezTo>
                    <a:cubicBezTo>
                      <a:pt x="12" y="19"/>
                      <a:pt x="7" y="21"/>
                      <a:pt x="4" y="24"/>
                    </a:cubicBezTo>
                    <a:cubicBezTo>
                      <a:pt x="7" y="14"/>
                      <a:pt x="15" y="6"/>
                      <a:pt x="25" y="4"/>
                    </a:cubicBezTo>
                    <a:close/>
                    <a:moveTo>
                      <a:pt x="17" y="19"/>
                    </a:moveTo>
                    <a:cubicBezTo>
                      <a:pt x="16" y="23"/>
                      <a:pt x="16" y="27"/>
                      <a:pt x="16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6"/>
                      <a:pt x="9" y="22"/>
                      <a:pt x="17" y="19"/>
                    </a:cubicBezTo>
                    <a:close/>
                    <a:moveTo>
                      <a:pt x="16" y="33"/>
                    </a:moveTo>
                    <a:cubicBezTo>
                      <a:pt x="16" y="37"/>
                      <a:pt x="16" y="40"/>
                      <a:pt x="17" y="44"/>
                    </a:cubicBezTo>
                    <a:cubicBezTo>
                      <a:pt x="9" y="41"/>
                      <a:pt x="4" y="37"/>
                      <a:pt x="3" y="33"/>
                    </a:cubicBezTo>
                    <a:lnTo>
                      <a:pt x="16" y="33"/>
                    </a:lnTo>
                    <a:close/>
                    <a:moveTo>
                      <a:pt x="4" y="39"/>
                    </a:moveTo>
                    <a:cubicBezTo>
                      <a:pt x="7" y="42"/>
                      <a:pt x="12" y="44"/>
                      <a:pt x="18" y="46"/>
                    </a:cubicBezTo>
                    <a:cubicBezTo>
                      <a:pt x="19" y="52"/>
                      <a:pt x="22" y="57"/>
                      <a:pt x="25" y="60"/>
                    </a:cubicBezTo>
                    <a:cubicBezTo>
                      <a:pt x="15" y="57"/>
                      <a:pt x="7" y="49"/>
                      <a:pt x="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5" name="Freeform 15">
                <a:extLst>
                  <a:ext uri="{FF2B5EF4-FFF2-40B4-BE49-F238E27FC236}">
                    <a16:creationId xmlns:a16="http://schemas.microsoft.com/office/drawing/2014/main" id="{F3CD5698-5E15-157E-A529-594BF5DA31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51801" y="3423615"/>
                <a:ext cx="504664" cy="360111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7C0D6F01-4464-C9B8-38B6-E952BD55FD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51801" y="5620266"/>
                <a:ext cx="443001" cy="316110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7" name="Freeform 24">
                <a:extLst>
                  <a:ext uri="{FF2B5EF4-FFF2-40B4-BE49-F238E27FC236}">
                    <a16:creationId xmlns:a16="http://schemas.microsoft.com/office/drawing/2014/main" id="{A12398E0-4CE4-D015-0596-82CDC22952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7518" y="2334324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8" name="Freeform 58">
                <a:extLst>
                  <a:ext uri="{FF2B5EF4-FFF2-40B4-BE49-F238E27FC236}">
                    <a16:creationId xmlns:a16="http://schemas.microsoft.com/office/drawing/2014/main" id="{62FD5227-8328-4815-4EF6-E6C25B12A6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87566" y="2909526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id="{6817232C-C503-8A0C-1DE1-14DE61DE831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26185" y="1682088"/>
                <a:ext cx="371697" cy="40982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0" name="Freeform 62">
                <a:extLst>
                  <a:ext uri="{FF2B5EF4-FFF2-40B4-BE49-F238E27FC236}">
                    <a16:creationId xmlns:a16="http://schemas.microsoft.com/office/drawing/2014/main" id="{387D3E25-D635-2AA3-A21C-3D602AEF9B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69154" y="3831961"/>
                <a:ext cx="344503" cy="398192"/>
              </a:xfrm>
              <a:custGeom>
                <a:avLst/>
                <a:gdLst>
                  <a:gd name="T0" fmla="*/ 54 w 62"/>
                  <a:gd name="T1" fmla="*/ 0 h 72"/>
                  <a:gd name="T2" fmla="*/ 8 w 62"/>
                  <a:gd name="T3" fmla="*/ 0 h 72"/>
                  <a:gd name="T4" fmla="*/ 0 w 62"/>
                  <a:gd name="T5" fmla="*/ 8 h 72"/>
                  <a:gd name="T6" fmla="*/ 0 w 62"/>
                  <a:gd name="T7" fmla="*/ 64 h 72"/>
                  <a:gd name="T8" fmla="*/ 8 w 62"/>
                  <a:gd name="T9" fmla="*/ 72 h 72"/>
                  <a:gd name="T10" fmla="*/ 54 w 62"/>
                  <a:gd name="T11" fmla="*/ 72 h 72"/>
                  <a:gd name="T12" fmla="*/ 62 w 62"/>
                  <a:gd name="T13" fmla="*/ 64 h 72"/>
                  <a:gd name="T14" fmla="*/ 62 w 62"/>
                  <a:gd name="T15" fmla="*/ 8 h 72"/>
                  <a:gd name="T16" fmla="*/ 54 w 62"/>
                  <a:gd name="T17" fmla="*/ 0 h 72"/>
                  <a:gd name="T18" fmla="*/ 8 w 62"/>
                  <a:gd name="T19" fmla="*/ 3 h 72"/>
                  <a:gd name="T20" fmla="*/ 54 w 62"/>
                  <a:gd name="T21" fmla="*/ 3 h 72"/>
                  <a:gd name="T22" fmla="*/ 59 w 62"/>
                  <a:gd name="T23" fmla="*/ 8 h 72"/>
                  <a:gd name="T24" fmla="*/ 59 w 62"/>
                  <a:gd name="T25" fmla="*/ 64 h 72"/>
                  <a:gd name="T26" fmla="*/ 54 w 62"/>
                  <a:gd name="T27" fmla="*/ 69 h 72"/>
                  <a:gd name="T28" fmla="*/ 8 w 62"/>
                  <a:gd name="T29" fmla="*/ 69 h 72"/>
                  <a:gd name="T30" fmla="*/ 3 w 62"/>
                  <a:gd name="T31" fmla="*/ 64 h 72"/>
                  <a:gd name="T32" fmla="*/ 3 w 62"/>
                  <a:gd name="T33" fmla="*/ 8 h 72"/>
                  <a:gd name="T34" fmla="*/ 8 w 62"/>
                  <a:gd name="T35" fmla="*/ 3 h 72"/>
                  <a:gd name="T36" fmla="*/ 7 w 62"/>
                  <a:gd name="T37" fmla="*/ 62 h 72"/>
                  <a:gd name="T38" fmla="*/ 55 w 62"/>
                  <a:gd name="T39" fmla="*/ 62 h 72"/>
                  <a:gd name="T40" fmla="*/ 56 w 62"/>
                  <a:gd name="T41" fmla="*/ 61 h 72"/>
                  <a:gd name="T42" fmla="*/ 56 w 62"/>
                  <a:gd name="T43" fmla="*/ 7 h 72"/>
                  <a:gd name="T44" fmla="*/ 55 w 62"/>
                  <a:gd name="T45" fmla="*/ 6 h 72"/>
                  <a:gd name="T46" fmla="*/ 7 w 62"/>
                  <a:gd name="T47" fmla="*/ 6 h 72"/>
                  <a:gd name="T48" fmla="*/ 6 w 62"/>
                  <a:gd name="T49" fmla="*/ 7 h 72"/>
                  <a:gd name="T50" fmla="*/ 6 w 62"/>
                  <a:gd name="T51" fmla="*/ 61 h 72"/>
                  <a:gd name="T52" fmla="*/ 7 w 62"/>
                  <a:gd name="T53" fmla="*/ 62 h 72"/>
                  <a:gd name="T54" fmla="*/ 8 w 62"/>
                  <a:gd name="T55" fmla="*/ 8 h 72"/>
                  <a:gd name="T56" fmla="*/ 54 w 62"/>
                  <a:gd name="T57" fmla="*/ 8 h 72"/>
                  <a:gd name="T58" fmla="*/ 54 w 62"/>
                  <a:gd name="T59" fmla="*/ 60 h 72"/>
                  <a:gd name="T60" fmla="*/ 8 w 62"/>
                  <a:gd name="T61" fmla="*/ 60 h 72"/>
                  <a:gd name="T62" fmla="*/ 8 w 62"/>
                  <a:gd name="T63" fmla="*/ 8 h 72"/>
                  <a:gd name="T64" fmla="*/ 33 w 62"/>
                  <a:gd name="T65" fmla="*/ 66 h 72"/>
                  <a:gd name="T66" fmla="*/ 31 w 62"/>
                  <a:gd name="T67" fmla="*/ 68 h 72"/>
                  <a:gd name="T68" fmla="*/ 29 w 62"/>
                  <a:gd name="T69" fmla="*/ 66 h 72"/>
                  <a:gd name="T70" fmla="*/ 31 w 62"/>
                  <a:gd name="T71" fmla="*/ 64 h 72"/>
                  <a:gd name="T72" fmla="*/ 33 w 62"/>
                  <a:gd name="T73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" h="72">
                    <a:moveTo>
                      <a:pt x="54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8"/>
                      <a:pt x="4" y="72"/>
                      <a:pt x="8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8" y="72"/>
                      <a:pt x="62" y="68"/>
                      <a:pt x="62" y="64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3"/>
                      <a:pt x="58" y="0"/>
                      <a:pt x="54" y="0"/>
                    </a:cubicBezTo>
                    <a:close/>
                    <a:moveTo>
                      <a:pt x="8" y="3"/>
                    </a:moveTo>
                    <a:cubicBezTo>
                      <a:pt x="54" y="3"/>
                      <a:pt x="54" y="3"/>
                      <a:pt x="54" y="3"/>
                    </a:cubicBezTo>
                    <a:cubicBezTo>
                      <a:pt x="56" y="3"/>
                      <a:pt x="59" y="5"/>
                      <a:pt x="59" y="8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7"/>
                      <a:pt x="56" y="69"/>
                      <a:pt x="54" y="69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5" y="69"/>
                      <a:pt x="3" y="67"/>
                      <a:pt x="3" y="64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5"/>
                      <a:pt x="5" y="3"/>
                      <a:pt x="8" y="3"/>
                    </a:cubicBezTo>
                    <a:close/>
                    <a:moveTo>
                      <a:pt x="7" y="62"/>
                    </a:move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6" y="61"/>
                      <a:pt x="56" y="61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lose/>
                    <a:moveTo>
                      <a:pt x="8" y="8"/>
                    </a:moveTo>
                    <a:cubicBezTo>
                      <a:pt x="54" y="8"/>
                      <a:pt x="54" y="8"/>
                      <a:pt x="54" y="8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8" y="60"/>
                      <a:pt x="8" y="60"/>
                      <a:pt x="8" y="60"/>
                    </a:cubicBezTo>
                    <a:lnTo>
                      <a:pt x="8" y="8"/>
                    </a:lnTo>
                    <a:close/>
                    <a:moveTo>
                      <a:pt x="33" y="66"/>
                    </a:moveTo>
                    <a:cubicBezTo>
                      <a:pt x="33" y="67"/>
                      <a:pt x="32" y="68"/>
                      <a:pt x="31" y="68"/>
                    </a:cubicBezTo>
                    <a:cubicBezTo>
                      <a:pt x="30" y="68"/>
                      <a:pt x="29" y="67"/>
                      <a:pt x="29" y="66"/>
                    </a:cubicBezTo>
                    <a:cubicBezTo>
                      <a:pt x="29" y="65"/>
                      <a:pt x="30" y="64"/>
                      <a:pt x="31" y="64"/>
                    </a:cubicBezTo>
                    <a:cubicBezTo>
                      <a:pt x="32" y="64"/>
                      <a:pt x="33" y="65"/>
                      <a:pt x="33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1" name="Freeform 24">
                <a:extLst>
                  <a:ext uri="{FF2B5EF4-FFF2-40B4-BE49-F238E27FC236}">
                    <a16:creationId xmlns:a16="http://schemas.microsoft.com/office/drawing/2014/main" id="{D12BC1E5-18FB-CB3B-6B10-8DA91281B2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99071" y="3278159"/>
                <a:ext cx="593853" cy="62639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2" name="Freeform 62">
                <a:extLst>
                  <a:ext uri="{FF2B5EF4-FFF2-40B4-BE49-F238E27FC236}">
                    <a16:creationId xmlns:a16="http://schemas.microsoft.com/office/drawing/2014/main" id="{FA56A802-0DFE-13F7-BD7B-E202944763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7498" y="2248904"/>
                <a:ext cx="390902" cy="456051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3" name="Freeform 15">
                <a:extLst>
                  <a:ext uri="{FF2B5EF4-FFF2-40B4-BE49-F238E27FC236}">
                    <a16:creationId xmlns:a16="http://schemas.microsoft.com/office/drawing/2014/main" id="{2166658F-AF27-7711-0483-36FBE135C6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60129" y="3268886"/>
                <a:ext cx="504664" cy="360111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4" name="Freeform 14">
                <a:extLst>
                  <a:ext uri="{FF2B5EF4-FFF2-40B4-BE49-F238E27FC236}">
                    <a16:creationId xmlns:a16="http://schemas.microsoft.com/office/drawing/2014/main" id="{90DF8FE3-1609-CDE8-C42A-9ED08D375D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1811" y="2867649"/>
                <a:ext cx="390810" cy="455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id="{A7DEA344-FE70-8BF4-97D9-E2E899BBD6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6668" y="4682705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6" name="Freeform 41">
                <a:extLst>
                  <a:ext uri="{FF2B5EF4-FFF2-40B4-BE49-F238E27FC236}">
                    <a16:creationId xmlns:a16="http://schemas.microsoft.com/office/drawing/2014/main" id="{27292858-8825-6021-E1DB-B64DB3267A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23918" y="2055543"/>
                <a:ext cx="467459" cy="451878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7" name="Freeform 41">
                <a:extLst>
                  <a:ext uri="{FF2B5EF4-FFF2-40B4-BE49-F238E27FC236}">
                    <a16:creationId xmlns:a16="http://schemas.microsoft.com/office/drawing/2014/main" id="{E6E12268-F038-C80E-1248-73401F3453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87715" y="5751080"/>
                <a:ext cx="467459" cy="451878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id="{319334E5-0569-1223-CFD2-D56106E36B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77342" y="6185035"/>
                <a:ext cx="653447" cy="491050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9" name="Freeform 69">
                <a:extLst>
                  <a:ext uri="{FF2B5EF4-FFF2-40B4-BE49-F238E27FC236}">
                    <a16:creationId xmlns:a16="http://schemas.microsoft.com/office/drawing/2014/main" id="{B18204E0-A0A5-5D13-457B-A170F9B704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58400" y="5270180"/>
                <a:ext cx="371163" cy="371166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0" name="Freeform 14">
                <a:extLst>
                  <a:ext uri="{FF2B5EF4-FFF2-40B4-BE49-F238E27FC236}">
                    <a16:creationId xmlns:a16="http://schemas.microsoft.com/office/drawing/2014/main" id="{D844E8B3-7F62-5004-816E-8B4D54602E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99405" y="3988395"/>
                <a:ext cx="330276" cy="385323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1" name="Freeform 18">
                <a:extLst>
                  <a:ext uri="{FF2B5EF4-FFF2-40B4-BE49-F238E27FC236}">
                    <a16:creationId xmlns:a16="http://schemas.microsoft.com/office/drawing/2014/main" id="{8125B8FA-CE50-5B62-4B2F-B18BFA2777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3507" y="3403364"/>
                <a:ext cx="473037" cy="446461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2" name="Freeform 72">
                <a:extLst>
                  <a:ext uri="{FF2B5EF4-FFF2-40B4-BE49-F238E27FC236}">
                    <a16:creationId xmlns:a16="http://schemas.microsoft.com/office/drawing/2014/main" id="{DE27A9EC-0330-509B-E9BA-D95A232B80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7443" y="4457560"/>
                <a:ext cx="257175" cy="252412"/>
              </a:xfrm>
              <a:custGeom>
                <a:avLst/>
                <a:gdLst>
                  <a:gd name="T0" fmla="*/ 12 w 68"/>
                  <a:gd name="T1" fmla="*/ 0 h 67"/>
                  <a:gd name="T2" fmla="*/ 0 w 68"/>
                  <a:gd name="T3" fmla="*/ 56 h 67"/>
                  <a:gd name="T4" fmla="*/ 57 w 68"/>
                  <a:gd name="T5" fmla="*/ 67 h 67"/>
                  <a:gd name="T6" fmla="*/ 68 w 68"/>
                  <a:gd name="T7" fmla="*/ 11 h 67"/>
                  <a:gd name="T8" fmla="*/ 65 w 68"/>
                  <a:gd name="T9" fmla="*/ 11 h 67"/>
                  <a:gd name="T10" fmla="*/ 57 w 68"/>
                  <a:gd name="T11" fmla="*/ 64 h 67"/>
                  <a:gd name="T12" fmla="*/ 3 w 68"/>
                  <a:gd name="T13" fmla="*/ 56 h 67"/>
                  <a:gd name="T14" fmla="*/ 12 w 68"/>
                  <a:gd name="T15" fmla="*/ 3 h 67"/>
                  <a:gd name="T16" fmla="*/ 65 w 68"/>
                  <a:gd name="T17" fmla="*/ 11 h 67"/>
                  <a:gd name="T18" fmla="*/ 12 w 68"/>
                  <a:gd name="T19" fmla="*/ 5 h 67"/>
                  <a:gd name="T20" fmla="*/ 6 w 68"/>
                  <a:gd name="T21" fmla="*/ 56 h 67"/>
                  <a:gd name="T22" fmla="*/ 56 w 68"/>
                  <a:gd name="T23" fmla="*/ 62 h 67"/>
                  <a:gd name="T24" fmla="*/ 63 w 68"/>
                  <a:gd name="T25" fmla="*/ 12 h 67"/>
                  <a:gd name="T26" fmla="*/ 61 w 68"/>
                  <a:gd name="T27" fmla="*/ 12 h 67"/>
                  <a:gd name="T28" fmla="*/ 35 w 68"/>
                  <a:gd name="T29" fmla="*/ 33 h 67"/>
                  <a:gd name="T30" fmla="*/ 56 w 68"/>
                  <a:gd name="T31" fmla="*/ 7 h 67"/>
                  <a:gd name="T32" fmla="*/ 12 w 68"/>
                  <a:gd name="T33" fmla="*/ 7 h 67"/>
                  <a:gd name="T34" fmla="*/ 33 w 68"/>
                  <a:gd name="T35" fmla="*/ 33 h 67"/>
                  <a:gd name="T36" fmla="*/ 8 w 68"/>
                  <a:gd name="T37" fmla="*/ 12 h 67"/>
                  <a:gd name="T38" fmla="*/ 8 w 68"/>
                  <a:gd name="T39" fmla="*/ 56 h 67"/>
                  <a:gd name="T40" fmla="*/ 33 w 68"/>
                  <a:gd name="T41" fmla="*/ 35 h 67"/>
                  <a:gd name="T42" fmla="*/ 12 w 68"/>
                  <a:gd name="T43" fmla="*/ 60 h 67"/>
                  <a:gd name="T44" fmla="*/ 56 w 68"/>
                  <a:gd name="T45" fmla="*/ 60 h 67"/>
                  <a:gd name="T46" fmla="*/ 35 w 68"/>
                  <a:gd name="T47" fmla="*/ 35 h 67"/>
                  <a:gd name="T48" fmla="*/ 61 w 68"/>
                  <a:gd name="T49" fmla="*/ 56 h 67"/>
                  <a:gd name="T50" fmla="*/ 12 w 68"/>
                  <a:gd name="T51" fmla="*/ 20 h 67"/>
                  <a:gd name="T52" fmla="*/ 19 w 68"/>
                  <a:gd name="T53" fmla="*/ 19 h 67"/>
                  <a:gd name="T54" fmla="*/ 20 w 68"/>
                  <a:gd name="T55" fmla="*/ 12 h 67"/>
                  <a:gd name="T56" fmla="*/ 21 w 68"/>
                  <a:gd name="T57" fmla="*/ 19 h 67"/>
                  <a:gd name="T58" fmla="*/ 29 w 68"/>
                  <a:gd name="T59" fmla="*/ 20 h 67"/>
                  <a:gd name="T60" fmla="*/ 21 w 68"/>
                  <a:gd name="T61" fmla="*/ 21 h 67"/>
                  <a:gd name="T62" fmla="*/ 20 w 68"/>
                  <a:gd name="T63" fmla="*/ 28 h 67"/>
                  <a:gd name="T64" fmla="*/ 19 w 68"/>
                  <a:gd name="T65" fmla="*/ 21 h 67"/>
                  <a:gd name="T66" fmla="*/ 12 w 68"/>
                  <a:gd name="T67" fmla="*/ 20 h 67"/>
                  <a:gd name="T68" fmla="*/ 26 w 68"/>
                  <a:gd name="T69" fmla="*/ 53 h 67"/>
                  <a:gd name="T70" fmla="*/ 25 w 68"/>
                  <a:gd name="T71" fmla="*/ 53 h 67"/>
                  <a:gd name="T72" fmla="*/ 16 w 68"/>
                  <a:gd name="T73" fmla="*/ 53 h 67"/>
                  <a:gd name="T74" fmla="*/ 15 w 68"/>
                  <a:gd name="T75" fmla="*/ 53 h 67"/>
                  <a:gd name="T76" fmla="*/ 19 w 68"/>
                  <a:gd name="T77" fmla="*/ 47 h 67"/>
                  <a:gd name="T78" fmla="*/ 15 w 68"/>
                  <a:gd name="T79" fmla="*/ 42 h 67"/>
                  <a:gd name="T80" fmla="*/ 20 w 68"/>
                  <a:gd name="T81" fmla="*/ 46 h 67"/>
                  <a:gd name="T82" fmla="*/ 26 w 68"/>
                  <a:gd name="T83" fmla="*/ 42 h 67"/>
                  <a:gd name="T84" fmla="*/ 22 w 68"/>
                  <a:gd name="T85" fmla="*/ 47 h 67"/>
                  <a:gd name="T86" fmla="*/ 40 w 68"/>
                  <a:gd name="T87" fmla="*/ 19 h 67"/>
                  <a:gd name="T88" fmla="*/ 56 w 68"/>
                  <a:gd name="T89" fmla="*/ 18 h 67"/>
                  <a:gd name="T90" fmla="*/ 56 w 68"/>
                  <a:gd name="T91" fmla="*/ 20 h 67"/>
                  <a:gd name="T92" fmla="*/ 40 w 68"/>
                  <a:gd name="T93" fmla="*/ 19 h 67"/>
                  <a:gd name="T94" fmla="*/ 55 w 68"/>
                  <a:gd name="T95" fmla="*/ 45 h 67"/>
                  <a:gd name="T96" fmla="*/ 40 w 68"/>
                  <a:gd name="T97" fmla="*/ 44 h 67"/>
                  <a:gd name="T98" fmla="*/ 55 w 68"/>
                  <a:gd name="T99" fmla="*/ 43 h 67"/>
                  <a:gd name="T100" fmla="*/ 56 w 68"/>
                  <a:gd name="T101" fmla="*/ 50 h 67"/>
                  <a:gd name="T102" fmla="*/ 41 w 68"/>
                  <a:gd name="T103" fmla="*/ 51 h 67"/>
                  <a:gd name="T104" fmla="*/ 41 w 68"/>
                  <a:gd name="T105" fmla="*/ 49 h 67"/>
                  <a:gd name="T106" fmla="*/ 56 w 68"/>
                  <a:gd name="T107" fmla="*/ 5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57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2"/>
                      <a:pt x="5" y="67"/>
                      <a:pt x="1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3" y="67"/>
                      <a:pt x="68" y="62"/>
                      <a:pt x="68" y="56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5"/>
                      <a:pt x="63" y="0"/>
                      <a:pt x="57" y="0"/>
                    </a:cubicBezTo>
                    <a:close/>
                    <a:moveTo>
                      <a:pt x="65" y="11"/>
                    </a:move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61"/>
                      <a:pt x="61" y="64"/>
                      <a:pt x="5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7" y="64"/>
                      <a:pt x="3" y="61"/>
                      <a:pt x="3" y="5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7" y="3"/>
                      <a:pt x="12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1" y="3"/>
                      <a:pt x="65" y="7"/>
                      <a:pt x="65" y="11"/>
                    </a:cubicBezTo>
                    <a:close/>
                    <a:moveTo>
                      <a:pt x="56" y="5"/>
                    </a:moveTo>
                    <a:cubicBezTo>
                      <a:pt x="12" y="5"/>
                      <a:pt x="12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9"/>
                      <a:pt x="9" y="62"/>
                      <a:pt x="12" y="62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60" y="62"/>
                      <a:pt x="63" y="59"/>
                      <a:pt x="63" y="5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63" y="8"/>
                      <a:pt x="60" y="5"/>
                      <a:pt x="56" y="5"/>
                    </a:cubicBezTo>
                    <a:close/>
                    <a:moveTo>
                      <a:pt x="61" y="12"/>
                    </a:moveTo>
                    <a:cubicBezTo>
                      <a:pt x="61" y="33"/>
                      <a:pt x="61" y="33"/>
                      <a:pt x="6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9" y="7"/>
                      <a:pt x="61" y="9"/>
                      <a:pt x="61" y="12"/>
                    </a:cubicBezTo>
                    <a:close/>
                    <a:moveTo>
                      <a:pt x="12" y="7"/>
                    </a:moveTo>
                    <a:cubicBezTo>
                      <a:pt x="33" y="7"/>
                      <a:pt x="33" y="7"/>
                      <a:pt x="33" y="7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9"/>
                      <a:pt x="10" y="7"/>
                      <a:pt x="12" y="7"/>
                    </a:cubicBezTo>
                    <a:close/>
                    <a:moveTo>
                      <a:pt x="8" y="56"/>
                    </a:moveTo>
                    <a:cubicBezTo>
                      <a:pt x="8" y="35"/>
                      <a:pt x="8" y="35"/>
                      <a:pt x="8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60"/>
                      <a:pt x="33" y="60"/>
                      <a:pt x="33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0" y="60"/>
                      <a:pt x="8" y="58"/>
                      <a:pt x="8" y="56"/>
                    </a:cubicBezTo>
                    <a:close/>
                    <a:moveTo>
                      <a:pt x="56" y="60"/>
                    </a:moveTo>
                    <a:cubicBezTo>
                      <a:pt x="35" y="60"/>
                      <a:pt x="35" y="60"/>
                      <a:pt x="35" y="60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8"/>
                      <a:pt x="59" y="60"/>
                      <a:pt x="56" y="60"/>
                    </a:cubicBezTo>
                    <a:close/>
                    <a:moveTo>
                      <a:pt x="12" y="20"/>
                    </a:moveTo>
                    <a:cubicBezTo>
                      <a:pt x="12" y="19"/>
                      <a:pt x="13" y="19"/>
                      <a:pt x="13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3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19"/>
                      <a:pt x="29" y="19"/>
                      <a:pt x="29" y="20"/>
                    </a:cubicBezTo>
                    <a:cubicBezTo>
                      <a:pt x="29" y="20"/>
                      <a:pt x="28" y="21"/>
                      <a:pt x="28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8"/>
                      <a:pt x="20" y="28"/>
                    </a:cubicBezTo>
                    <a:cubicBezTo>
                      <a:pt x="20" y="28"/>
                      <a:pt x="19" y="27"/>
                      <a:pt x="19" y="27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1"/>
                      <a:pt x="12" y="20"/>
                      <a:pt x="12" y="20"/>
                    </a:cubicBezTo>
                    <a:close/>
                    <a:moveTo>
                      <a:pt x="26" y="52"/>
                    </a:moveTo>
                    <a:cubicBezTo>
                      <a:pt x="27" y="52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5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6" y="53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4" y="53"/>
                      <a:pt x="14" y="52"/>
                      <a:pt x="15" y="52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2"/>
                      <a:pt x="15" y="42"/>
                    </a:cubicBezTo>
                    <a:cubicBezTo>
                      <a:pt x="15" y="41"/>
                      <a:pt x="16" y="41"/>
                      <a:pt x="16" y="42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1"/>
                      <a:pt x="26" y="41"/>
                      <a:pt x="26" y="42"/>
                    </a:cubicBezTo>
                    <a:cubicBezTo>
                      <a:pt x="27" y="42"/>
                      <a:pt x="27" y="43"/>
                      <a:pt x="26" y="43"/>
                    </a:cubicBezTo>
                    <a:cubicBezTo>
                      <a:pt x="22" y="47"/>
                      <a:pt x="22" y="47"/>
                      <a:pt x="22" y="47"/>
                    </a:cubicBezTo>
                    <a:lnTo>
                      <a:pt x="26" y="52"/>
                    </a:lnTo>
                    <a:close/>
                    <a:moveTo>
                      <a:pt x="40" y="19"/>
                    </a:moveTo>
                    <a:cubicBezTo>
                      <a:pt x="40" y="19"/>
                      <a:pt x="41" y="18"/>
                      <a:pt x="41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7" y="19"/>
                      <a:pt x="57" y="19"/>
                    </a:cubicBezTo>
                    <a:cubicBezTo>
                      <a:pt x="57" y="20"/>
                      <a:pt x="56" y="20"/>
                      <a:pt x="56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40" y="20"/>
                      <a:pt x="40" y="19"/>
                    </a:cubicBezTo>
                    <a:close/>
                    <a:moveTo>
                      <a:pt x="56" y="44"/>
                    </a:moveTo>
                    <a:cubicBezTo>
                      <a:pt x="56" y="45"/>
                      <a:pt x="56" y="45"/>
                      <a:pt x="55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5"/>
                      <a:pt x="40" y="45"/>
                      <a:pt x="40" y="44"/>
                    </a:cubicBezTo>
                    <a:cubicBezTo>
                      <a:pt x="40" y="44"/>
                      <a:pt x="41" y="43"/>
                      <a:pt x="41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3"/>
                      <a:pt x="56" y="44"/>
                      <a:pt x="56" y="44"/>
                    </a:cubicBezTo>
                    <a:close/>
                    <a:moveTo>
                      <a:pt x="56" y="50"/>
                    </a:moveTo>
                    <a:cubicBezTo>
                      <a:pt x="56" y="51"/>
                      <a:pt x="56" y="51"/>
                      <a:pt x="55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0" y="51"/>
                      <a:pt x="40" y="50"/>
                    </a:cubicBezTo>
                    <a:cubicBezTo>
                      <a:pt x="40" y="50"/>
                      <a:pt x="41" y="49"/>
                      <a:pt x="41" y="49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6" y="49"/>
                      <a:pt x="56" y="50"/>
                      <a:pt x="56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3" name="Freeform 73">
                <a:extLst>
                  <a:ext uri="{FF2B5EF4-FFF2-40B4-BE49-F238E27FC236}">
                    <a16:creationId xmlns:a16="http://schemas.microsoft.com/office/drawing/2014/main" id="{E903582D-65C3-99E7-79FE-95744873CC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83924" y="1761825"/>
                <a:ext cx="354914" cy="343084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4" name="Freeform 74">
                <a:extLst>
                  <a:ext uri="{FF2B5EF4-FFF2-40B4-BE49-F238E27FC236}">
                    <a16:creationId xmlns:a16="http://schemas.microsoft.com/office/drawing/2014/main" id="{025AAF6F-FD55-DBDD-C332-FBCED6A8A0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1205" y="6105313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5" name="Freeform 36">
                <a:extLst>
                  <a:ext uri="{FF2B5EF4-FFF2-40B4-BE49-F238E27FC236}">
                    <a16:creationId xmlns:a16="http://schemas.microsoft.com/office/drawing/2014/main" id="{E97063FA-F489-EAED-998D-BA404119FF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07926" y="4306627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6" name="Freeform 36">
                <a:extLst>
                  <a:ext uri="{FF2B5EF4-FFF2-40B4-BE49-F238E27FC236}">
                    <a16:creationId xmlns:a16="http://schemas.microsoft.com/office/drawing/2014/main" id="{B6100AD4-5486-8B76-0C34-A7035FB42B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0810" y="3432847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7" name="Freeform 30">
                <a:extLst>
                  <a:ext uri="{FF2B5EF4-FFF2-40B4-BE49-F238E27FC236}">
                    <a16:creationId xmlns:a16="http://schemas.microsoft.com/office/drawing/2014/main" id="{61344C1A-D5C4-519E-E154-1E7472B314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43865" y="4794289"/>
                <a:ext cx="585781" cy="55599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8" name="Freeform 31">
                <a:extLst>
                  <a:ext uri="{FF2B5EF4-FFF2-40B4-BE49-F238E27FC236}">
                    <a16:creationId xmlns:a16="http://schemas.microsoft.com/office/drawing/2014/main" id="{6C581004-C974-E9C3-FFB2-8A2E5EFDB5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49460" y="4614187"/>
                <a:ext cx="499717" cy="543488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9" name="Freeform 32">
                <a:extLst>
                  <a:ext uri="{FF2B5EF4-FFF2-40B4-BE49-F238E27FC236}">
                    <a16:creationId xmlns:a16="http://schemas.microsoft.com/office/drawing/2014/main" id="{1DA0DCC8-B4A9-C2A0-AACD-FAD73B1B89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02671" y="3651649"/>
                <a:ext cx="467849" cy="522383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0" name="Freeform 33">
                <a:extLst>
                  <a:ext uri="{FF2B5EF4-FFF2-40B4-BE49-F238E27FC236}">
                    <a16:creationId xmlns:a16="http://schemas.microsoft.com/office/drawing/2014/main" id="{E776000B-C84C-1323-9D7A-7566210F52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93568" y="2835236"/>
                <a:ext cx="449953" cy="460928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1" name="Freeform 34">
                <a:extLst>
                  <a:ext uri="{FF2B5EF4-FFF2-40B4-BE49-F238E27FC236}">
                    <a16:creationId xmlns:a16="http://schemas.microsoft.com/office/drawing/2014/main" id="{E6E14E12-3D06-DEA7-E15F-D2A11B37B3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5016" y="4611573"/>
                <a:ext cx="438560" cy="588312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2" name="Freeform 35">
                <a:extLst>
                  <a:ext uri="{FF2B5EF4-FFF2-40B4-BE49-F238E27FC236}">
                    <a16:creationId xmlns:a16="http://schemas.microsoft.com/office/drawing/2014/main" id="{BB465B52-81F2-6D2B-A75D-470D4B11E4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7890" y="2909526"/>
                <a:ext cx="408229" cy="390142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3" name="Freeform 36">
                <a:extLst>
                  <a:ext uri="{FF2B5EF4-FFF2-40B4-BE49-F238E27FC236}">
                    <a16:creationId xmlns:a16="http://schemas.microsoft.com/office/drawing/2014/main" id="{C7599597-47B2-052B-532F-E66DCB0B4E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70762" y="5622868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4" name="Freeform 37">
                <a:extLst>
                  <a:ext uri="{FF2B5EF4-FFF2-40B4-BE49-F238E27FC236}">
                    <a16:creationId xmlns:a16="http://schemas.microsoft.com/office/drawing/2014/main" id="{460696E3-6917-6BA2-2496-919601DAD1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6543" y="2488572"/>
                <a:ext cx="442055" cy="425267"/>
              </a:xfrm>
              <a:custGeom>
                <a:avLst/>
                <a:gdLst>
                  <a:gd name="T0" fmla="*/ 65 w 67"/>
                  <a:gd name="T1" fmla="*/ 41 h 64"/>
                  <a:gd name="T2" fmla="*/ 46 w 67"/>
                  <a:gd name="T3" fmla="*/ 41 h 64"/>
                  <a:gd name="T4" fmla="*/ 46 w 67"/>
                  <a:gd name="T5" fmla="*/ 34 h 64"/>
                  <a:gd name="T6" fmla="*/ 44 w 67"/>
                  <a:gd name="T7" fmla="*/ 32 h 64"/>
                  <a:gd name="T8" fmla="*/ 23 w 67"/>
                  <a:gd name="T9" fmla="*/ 32 h 64"/>
                  <a:gd name="T10" fmla="*/ 21 w 67"/>
                  <a:gd name="T11" fmla="*/ 34 h 64"/>
                  <a:gd name="T12" fmla="*/ 21 w 67"/>
                  <a:gd name="T13" fmla="*/ 47 h 64"/>
                  <a:gd name="T14" fmla="*/ 2 w 67"/>
                  <a:gd name="T15" fmla="*/ 47 h 64"/>
                  <a:gd name="T16" fmla="*/ 0 w 67"/>
                  <a:gd name="T17" fmla="*/ 49 h 64"/>
                  <a:gd name="T18" fmla="*/ 0 w 67"/>
                  <a:gd name="T19" fmla="*/ 62 h 64"/>
                  <a:gd name="T20" fmla="*/ 2 w 67"/>
                  <a:gd name="T21" fmla="*/ 64 h 64"/>
                  <a:gd name="T22" fmla="*/ 23 w 67"/>
                  <a:gd name="T23" fmla="*/ 64 h 64"/>
                  <a:gd name="T24" fmla="*/ 44 w 67"/>
                  <a:gd name="T25" fmla="*/ 64 h 64"/>
                  <a:gd name="T26" fmla="*/ 65 w 67"/>
                  <a:gd name="T27" fmla="*/ 64 h 64"/>
                  <a:gd name="T28" fmla="*/ 67 w 67"/>
                  <a:gd name="T29" fmla="*/ 62 h 64"/>
                  <a:gd name="T30" fmla="*/ 67 w 67"/>
                  <a:gd name="T31" fmla="*/ 43 h 64"/>
                  <a:gd name="T32" fmla="*/ 65 w 67"/>
                  <a:gd name="T33" fmla="*/ 41 h 64"/>
                  <a:gd name="T34" fmla="*/ 45 w 67"/>
                  <a:gd name="T35" fmla="*/ 61 h 64"/>
                  <a:gd name="T36" fmla="*/ 45 w 67"/>
                  <a:gd name="T37" fmla="*/ 44 h 64"/>
                  <a:gd name="T38" fmla="*/ 64 w 67"/>
                  <a:gd name="T39" fmla="*/ 44 h 64"/>
                  <a:gd name="T40" fmla="*/ 64 w 67"/>
                  <a:gd name="T41" fmla="*/ 61 h 64"/>
                  <a:gd name="T42" fmla="*/ 45 w 67"/>
                  <a:gd name="T43" fmla="*/ 61 h 64"/>
                  <a:gd name="T44" fmla="*/ 24 w 67"/>
                  <a:gd name="T45" fmla="*/ 49 h 64"/>
                  <a:gd name="T46" fmla="*/ 24 w 67"/>
                  <a:gd name="T47" fmla="*/ 35 h 64"/>
                  <a:gd name="T48" fmla="*/ 43 w 67"/>
                  <a:gd name="T49" fmla="*/ 35 h 64"/>
                  <a:gd name="T50" fmla="*/ 43 w 67"/>
                  <a:gd name="T51" fmla="*/ 43 h 64"/>
                  <a:gd name="T52" fmla="*/ 43 w 67"/>
                  <a:gd name="T53" fmla="*/ 61 h 64"/>
                  <a:gd name="T54" fmla="*/ 24 w 67"/>
                  <a:gd name="T55" fmla="*/ 61 h 64"/>
                  <a:gd name="T56" fmla="*/ 24 w 67"/>
                  <a:gd name="T57" fmla="*/ 49 h 64"/>
                  <a:gd name="T58" fmla="*/ 22 w 67"/>
                  <a:gd name="T59" fmla="*/ 61 h 64"/>
                  <a:gd name="T60" fmla="*/ 3 w 67"/>
                  <a:gd name="T61" fmla="*/ 61 h 64"/>
                  <a:gd name="T62" fmla="*/ 3 w 67"/>
                  <a:gd name="T63" fmla="*/ 50 h 64"/>
                  <a:gd name="T64" fmla="*/ 22 w 67"/>
                  <a:gd name="T65" fmla="*/ 50 h 64"/>
                  <a:gd name="T66" fmla="*/ 22 w 67"/>
                  <a:gd name="T67" fmla="*/ 61 h 64"/>
                  <a:gd name="T68" fmla="*/ 32 w 67"/>
                  <a:gd name="T69" fmla="*/ 20 h 64"/>
                  <a:gd name="T70" fmla="*/ 32 w 67"/>
                  <a:gd name="T71" fmla="*/ 9 h 64"/>
                  <a:gd name="T72" fmla="*/ 30 w 67"/>
                  <a:gd name="T73" fmla="*/ 10 h 64"/>
                  <a:gd name="T74" fmla="*/ 29 w 67"/>
                  <a:gd name="T75" fmla="*/ 10 h 64"/>
                  <a:gd name="T76" fmla="*/ 29 w 67"/>
                  <a:gd name="T77" fmla="*/ 9 h 64"/>
                  <a:gd name="T78" fmla="*/ 33 w 67"/>
                  <a:gd name="T79" fmla="*/ 6 h 64"/>
                  <a:gd name="T80" fmla="*/ 34 w 67"/>
                  <a:gd name="T81" fmla="*/ 6 h 64"/>
                  <a:gd name="T82" fmla="*/ 34 w 67"/>
                  <a:gd name="T83" fmla="*/ 7 h 64"/>
                  <a:gd name="T84" fmla="*/ 34 w 67"/>
                  <a:gd name="T85" fmla="*/ 20 h 64"/>
                  <a:gd name="T86" fmla="*/ 37 w 67"/>
                  <a:gd name="T87" fmla="*/ 20 h 64"/>
                  <a:gd name="T88" fmla="*/ 38 w 67"/>
                  <a:gd name="T89" fmla="*/ 21 h 64"/>
                  <a:gd name="T90" fmla="*/ 37 w 67"/>
                  <a:gd name="T91" fmla="*/ 22 h 64"/>
                  <a:gd name="T92" fmla="*/ 30 w 67"/>
                  <a:gd name="T93" fmla="*/ 22 h 64"/>
                  <a:gd name="T94" fmla="*/ 29 w 67"/>
                  <a:gd name="T95" fmla="*/ 21 h 64"/>
                  <a:gd name="T96" fmla="*/ 30 w 67"/>
                  <a:gd name="T97" fmla="*/ 20 h 64"/>
                  <a:gd name="T98" fmla="*/ 32 w 67"/>
                  <a:gd name="T99" fmla="*/ 20 h 64"/>
                  <a:gd name="T100" fmla="*/ 33 w 67"/>
                  <a:gd name="T101" fmla="*/ 28 h 64"/>
                  <a:gd name="T102" fmla="*/ 47 w 67"/>
                  <a:gd name="T103" fmla="*/ 14 h 64"/>
                  <a:gd name="T104" fmla="*/ 33 w 67"/>
                  <a:gd name="T105" fmla="*/ 0 h 64"/>
                  <a:gd name="T106" fmla="*/ 20 w 67"/>
                  <a:gd name="T107" fmla="*/ 14 h 64"/>
                  <a:gd name="T108" fmla="*/ 33 w 67"/>
                  <a:gd name="T109" fmla="*/ 28 h 64"/>
                  <a:gd name="T110" fmla="*/ 33 w 67"/>
                  <a:gd name="T111" fmla="*/ 3 h 64"/>
                  <a:gd name="T112" fmla="*/ 44 w 67"/>
                  <a:gd name="T113" fmla="*/ 14 h 64"/>
                  <a:gd name="T114" fmla="*/ 33 w 67"/>
                  <a:gd name="T115" fmla="*/ 25 h 64"/>
                  <a:gd name="T116" fmla="*/ 23 w 67"/>
                  <a:gd name="T117" fmla="*/ 14 h 64"/>
                  <a:gd name="T118" fmla="*/ 33 w 67"/>
                  <a:gd name="T11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" h="64">
                    <a:moveTo>
                      <a:pt x="65" y="41"/>
                    </a:moveTo>
                    <a:cubicBezTo>
                      <a:pt x="46" y="41"/>
                      <a:pt x="46" y="41"/>
                      <a:pt x="46" y="41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46" y="32"/>
                      <a:pt x="45" y="32"/>
                      <a:pt x="44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2" y="32"/>
                      <a:pt x="21" y="32"/>
                      <a:pt x="21" y="3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1" y="47"/>
                      <a:pt x="0" y="48"/>
                      <a:pt x="0" y="49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3"/>
                      <a:pt x="1" y="64"/>
                      <a:pt x="2" y="64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44" y="64"/>
                      <a:pt x="44" y="64"/>
                      <a:pt x="44" y="64"/>
                    </a:cubicBezTo>
                    <a:cubicBezTo>
                      <a:pt x="65" y="64"/>
                      <a:pt x="65" y="64"/>
                      <a:pt x="65" y="64"/>
                    </a:cubicBezTo>
                    <a:cubicBezTo>
                      <a:pt x="66" y="64"/>
                      <a:pt x="67" y="63"/>
                      <a:pt x="67" y="62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7" y="42"/>
                      <a:pt x="66" y="41"/>
                      <a:pt x="65" y="41"/>
                    </a:cubicBezTo>
                    <a:close/>
                    <a:moveTo>
                      <a:pt x="45" y="61"/>
                    </a:moveTo>
                    <a:cubicBezTo>
                      <a:pt x="45" y="44"/>
                      <a:pt x="45" y="44"/>
                      <a:pt x="45" y="44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4" y="61"/>
                      <a:pt x="64" y="61"/>
                      <a:pt x="64" y="61"/>
                    </a:cubicBezTo>
                    <a:lnTo>
                      <a:pt x="45" y="61"/>
                    </a:lnTo>
                    <a:close/>
                    <a:moveTo>
                      <a:pt x="24" y="49"/>
                    </a:moveTo>
                    <a:cubicBezTo>
                      <a:pt x="24" y="35"/>
                      <a:pt x="24" y="35"/>
                      <a:pt x="24" y="35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24" y="61"/>
                      <a:pt x="24" y="61"/>
                      <a:pt x="24" y="61"/>
                    </a:cubicBezTo>
                    <a:lnTo>
                      <a:pt x="24" y="49"/>
                    </a:lnTo>
                    <a:close/>
                    <a:moveTo>
                      <a:pt x="22" y="61"/>
                    </a:moveTo>
                    <a:cubicBezTo>
                      <a:pt x="3" y="61"/>
                      <a:pt x="3" y="61"/>
                      <a:pt x="3" y="61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22" y="50"/>
                      <a:pt x="22" y="50"/>
                      <a:pt x="22" y="50"/>
                    </a:cubicBezTo>
                    <a:lnTo>
                      <a:pt x="22" y="61"/>
                    </a:lnTo>
                    <a:close/>
                    <a:moveTo>
                      <a:pt x="32" y="20"/>
                    </a:moveTo>
                    <a:cubicBezTo>
                      <a:pt x="32" y="9"/>
                      <a:pt x="32" y="9"/>
                      <a:pt x="32" y="9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0" y="11"/>
                      <a:pt x="29" y="11"/>
                      <a:pt x="29" y="10"/>
                    </a:cubicBezTo>
                    <a:cubicBezTo>
                      <a:pt x="29" y="10"/>
                      <a:pt x="29" y="9"/>
                      <a:pt x="29" y="9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4" y="6"/>
                    </a:cubicBezTo>
                    <a:cubicBezTo>
                      <a:pt x="34" y="6"/>
                      <a:pt x="34" y="7"/>
                      <a:pt x="34" y="7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20"/>
                      <a:pt x="38" y="21"/>
                      <a:pt x="38" y="21"/>
                    </a:cubicBezTo>
                    <a:cubicBezTo>
                      <a:pt x="38" y="22"/>
                      <a:pt x="37" y="22"/>
                      <a:pt x="37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29" y="22"/>
                      <a:pt x="29" y="22"/>
                      <a:pt x="29" y="21"/>
                    </a:cubicBezTo>
                    <a:cubicBezTo>
                      <a:pt x="29" y="21"/>
                      <a:pt x="29" y="20"/>
                      <a:pt x="30" y="20"/>
                    </a:cubicBezTo>
                    <a:lnTo>
                      <a:pt x="32" y="20"/>
                    </a:lnTo>
                    <a:close/>
                    <a:moveTo>
                      <a:pt x="33" y="28"/>
                    </a:moveTo>
                    <a:cubicBezTo>
                      <a:pt x="41" y="28"/>
                      <a:pt x="47" y="22"/>
                      <a:pt x="47" y="14"/>
                    </a:cubicBezTo>
                    <a:cubicBezTo>
                      <a:pt x="47" y="7"/>
                      <a:pt x="41" y="0"/>
                      <a:pt x="33" y="0"/>
                    </a:cubicBezTo>
                    <a:cubicBezTo>
                      <a:pt x="26" y="0"/>
                      <a:pt x="20" y="7"/>
                      <a:pt x="20" y="14"/>
                    </a:cubicBezTo>
                    <a:cubicBezTo>
                      <a:pt x="20" y="22"/>
                      <a:pt x="26" y="28"/>
                      <a:pt x="33" y="28"/>
                    </a:cubicBezTo>
                    <a:close/>
                    <a:moveTo>
                      <a:pt x="33" y="3"/>
                    </a:moveTo>
                    <a:cubicBezTo>
                      <a:pt x="39" y="3"/>
                      <a:pt x="44" y="8"/>
                      <a:pt x="44" y="14"/>
                    </a:cubicBezTo>
                    <a:cubicBezTo>
                      <a:pt x="44" y="20"/>
                      <a:pt x="39" y="25"/>
                      <a:pt x="33" y="25"/>
                    </a:cubicBezTo>
                    <a:cubicBezTo>
                      <a:pt x="27" y="25"/>
                      <a:pt x="23" y="20"/>
                      <a:pt x="23" y="14"/>
                    </a:cubicBezTo>
                    <a:cubicBezTo>
                      <a:pt x="23" y="8"/>
                      <a:pt x="27" y="3"/>
                      <a:pt x="3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5" name="Freeform 38">
                <a:extLst>
                  <a:ext uri="{FF2B5EF4-FFF2-40B4-BE49-F238E27FC236}">
                    <a16:creationId xmlns:a16="http://schemas.microsoft.com/office/drawing/2014/main" id="{23B7B58B-A004-F2EC-0E71-E401F16D96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4615" y="4757519"/>
                <a:ext cx="492396" cy="438040"/>
              </a:xfrm>
              <a:custGeom>
                <a:avLst/>
                <a:gdLst>
                  <a:gd name="T0" fmla="*/ 63 w 65"/>
                  <a:gd name="T1" fmla="*/ 24 h 58"/>
                  <a:gd name="T2" fmla="*/ 49 w 65"/>
                  <a:gd name="T3" fmla="*/ 22 h 58"/>
                  <a:gd name="T4" fmla="*/ 42 w 65"/>
                  <a:gd name="T5" fmla="*/ 16 h 58"/>
                  <a:gd name="T6" fmla="*/ 32 w 65"/>
                  <a:gd name="T7" fmla="*/ 6 h 58"/>
                  <a:gd name="T8" fmla="*/ 24 w 65"/>
                  <a:gd name="T9" fmla="*/ 0 h 58"/>
                  <a:gd name="T10" fmla="*/ 24 w 65"/>
                  <a:gd name="T11" fmla="*/ 23 h 58"/>
                  <a:gd name="T12" fmla="*/ 21 w 65"/>
                  <a:gd name="T13" fmla="*/ 22 h 58"/>
                  <a:gd name="T14" fmla="*/ 3 w 65"/>
                  <a:gd name="T15" fmla="*/ 28 h 58"/>
                  <a:gd name="T16" fmla="*/ 0 w 65"/>
                  <a:gd name="T17" fmla="*/ 34 h 58"/>
                  <a:gd name="T18" fmla="*/ 2 w 65"/>
                  <a:gd name="T19" fmla="*/ 41 h 58"/>
                  <a:gd name="T20" fmla="*/ 5 w 65"/>
                  <a:gd name="T21" fmla="*/ 48 h 58"/>
                  <a:gd name="T22" fmla="*/ 10 w 65"/>
                  <a:gd name="T23" fmla="*/ 55 h 58"/>
                  <a:gd name="T24" fmla="*/ 35 w 65"/>
                  <a:gd name="T25" fmla="*/ 57 h 58"/>
                  <a:gd name="T26" fmla="*/ 45 w 65"/>
                  <a:gd name="T27" fmla="*/ 55 h 58"/>
                  <a:gd name="T28" fmla="*/ 60 w 65"/>
                  <a:gd name="T29" fmla="*/ 57 h 58"/>
                  <a:gd name="T30" fmla="*/ 64 w 65"/>
                  <a:gd name="T31" fmla="*/ 26 h 58"/>
                  <a:gd name="T32" fmla="*/ 9 w 65"/>
                  <a:gd name="T33" fmla="*/ 25 h 58"/>
                  <a:gd name="T34" fmla="*/ 24 w 65"/>
                  <a:gd name="T35" fmla="*/ 28 h 58"/>
                  <a:gd name="T36" fmla="*/ 9 w 65"/>
                  <a:gd name="T37" fmla="*/ 30 h 58"/>
                  <a:gd name="T38" fmla="*/ 9 w 65"/>
                  <a:gd name="T39" fmla="*/ 25 h 58"/>
                  <a:gd name="T40" fmla="*/ 18 w 65"/>
                  <a:gd name="T41" fmla="*/ 32 h 58"/>
                  <a:gd name="T42" fmla="*/ 18 w 65"/>
                  <a:gd name="T43" fmla="*/ 37 h 58"/>
                  <a:gd name="T44" fmla="*/ 6 w 65"/>
                  <a:gd name="T45" fmla="*/ 37 h 58"/>
                  <a:gd name="T46" fmla="*/ 6 w 65"/>
                  <a:gd name="T47" fmla="*/ 32 h 58"/>
                  <a:gd name="T48" fmla="*/ 18 w 65"/>
                  <a:gd name="T49" fmla="*/ 39 h 58"/>
                  <a:gd name="T50" fmla="*/ 23 w 65"/>
                  <a:gd name="T51" fmla="*/ 41 h 58"/>
                  <a:gd name="T52" fmla="*/ 11 w 65"/>
                  <a:gd name="T53" fmla="*/ 43 h 58"/>
                  <a:gd name="T54" fmla="*/ 5 w 65"/>
                  <a:gd name="T55" fmla="*/ 41 h 58"/>
                  <a:gd name="T56" fmla="*/ 11 w 65"/>
                  <a:gd name="T57" fmla="*/ 45 h 58"/>
                  <a:gd name="T58" fmla="*/ 23 w 65"/>
                  <a:gd name="T59" fmla="*/ 45 h 58"/>
                  <a:gd name="T60" fmla="*/ 23 w 65"/>
                  <a:gd name="T61" fmla="*/ 50 h 58"/>
                  <a:gd name="T62" fmla="*/ 8 w 65"/>
                  <a:gd name="T63" fmla="*/ 48 h 58"/>
                  <a:gd name="T64" fmla="*/ 23 w 65"/>
                  <a:gd name="T65" fmla="*/ 52 h 58"/>
                  <a:gd name="T66" fmla="*/ 24 w 65"/>
                  <a:gd name="T67" fmla="*/ 44 h 58"/>
                  <a:gd name="T68" fmla="*/ 22 w 65"/>
                  <a:gd name="T69" fmla="*/ 37 h 58"/>
                  <a:gd name="T70" fmla="*/ 21 w 65"/>
                  <a:gd name="T71" fmla="*/ 32 h 58"/>
                  <a:gd name="T72" fmla="*/ 26 w 65"/>
                  <a:gd name="T73" fmla="*/ 26 h 58"/>
                  <a:gd name="T74" fmla="*/ 28 w 65"/>
                  <a:gd name="T75" fmla="*/ 31 h 58"/>
                  <a:gd name="T76" fmla="*/ 39 w 65"/>
                  <a:gd name="T77" fmla="*/ 40 h 58"/>
                  <a:gd name="T78" fmla="*/ 30 w 65"/>
                  <a:gd name="T79" fmla="*/ 31 h 58"/>
                  <a:gd name="T80" fmla="*/ 29 w 65"/>
                  <a:gd name="T81" fmla="*/ 24 h 58"/>
                  <a:gd name="T82" fmla="*/ 29 w 65"/>
                  <a:gd name="T83" fmla="*/ 24 h 58"/>
                  <a:gd name="T84" fmla="*/ 22 w 65"/>
                  <a:gd name="T85" fmla="*/ 8 h 58"/>
                  <a:gd name="T86" fmla="*/ 28 w 65"/>
                  <a:gd name="T87" fmla="*/ 4 h 58"/>
                  <a:gd name="T88" fmla="*/ 32 w 65"/>
                  <a:gd name="T89" fmla="*/ 14 h 58"/>
                  <a:gd name="T90" fmla="*/ 43 w 65"/>
                  <a:gd name="T91" fmla="*/ 20 h 58"/>
                  <a:gd name="T92" fmla="*/ 46 w 65"/>
                  <a:gd name="T93" fmla="*/ 50 h 58"/>
                  <a:gd name="T94" fmla="*/ 12 w 65"/>
                  <a:gd name="T95" fmla="*/ 52 h 58"/>
                  <a:gd name="T96" fmla="*/ 23 w 65"/>
                  <a:gd name="T97" fmla="*/ 52 h 58"/>
                  <a:gd name="T98" fmla="*/ 61 w 65"/>
                  <a:gd name="T99" fmla="*/ 27 h 58"/>
                  <a:gd name="T100" fmla="*/ 48 w 65"/>
                  <a:gd name="T10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5" h="58">
                    <a:moveTo>
                      <a:pt x="64" y="24"/>
                    </a:moveTo>
                    <a:cubicBezTo>
                      <a:pt x="64" y="24"/>
                      <a:pt x="63" y="24"/>
                      <a:pt x="63" y="24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7" y="20"/>
                      <a:pt x="46" y="18"/>
                      <a:pt x="45" y="18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39" y="15"/>
                      <a:pt x="37" y="14"/>
                      <a:pt x="35" y="12"/>
                    </a:cubicBezTo>
                    <a:cubicBezTo>
                      <a:pt x="33" y="10"/>
                      <a:pt x="32" y="8"/>
                      <a:pt x="32" y="6"/>
                    </a:cubicBezTo>
                    <a:cubicBezTo>
                      <a:pt x="31" y="4"/>
                      <a:pt x="31" y="2"/>
                      <a:pt x="30" y="1"/>
                    </a:cubicBezTo>
                    <a:cubicBezTo>
                      <a:pt x="28" y="0"/>
                      <a:pt x="26" y="0"/>
                      <a:pt x="24" y="0"/>
                    </a:cubicBezTo>
                    <a:cubicBezTo>
                      <a:pt x="22" y="1"/>
                      <a:pt x="20" y="4"/>
                      <a:pt x="20" y="7"/>
                    </a:cubicBezTo>
                    <a:cubicBezTo>
                      <a:pt x="19" y="14"/>
                      <a:pt x="22" y="19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3" y="22"/>
                      <a:pt x="22" y="22"/>
                      <a:pt x="21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6" y="22"/>
                      <a:pt x="3" y="25"/>
                      <a:pt x="3" y="28"/>
                    </a:cubicBezTo>
                    <a:cubicBezTo>
                      <a:pt x="3" y="28"/>
                      <a:pt x="3" y="29"/>
                      <a:pt x="4" y="29"/>
                    </a:cubicBezTo>
                    <a:cubicBezTo>
                      <a:pt x="1" y="30"/>
                      <a:pt x="0" y="32"/>
                      <a:pt x="0" y="34"/>
                    </a:cubicBezTo>
                    <a:cubicBezTo>
                      <a:pt x="0" y="36"/>
                      <a:pt x="1" y="38"/>
                      <a:pt x="2" y="39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3"/>
                      <a:pt x="3" y="45"/>
                      <a:pt x="5" y="46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5" y="50"/>
                      <a:pt x="6" y="52"/>
                      <a:pt x="8" y="53"/>
                    </a:cubicBezTo>
                    <a:cubicBezTo>
                      <a:pt x="9" y="53"/>
                      <a:pt x="9" y="54"/>
                      <a:pt x="10" y="55"/>
                    </a:cubicBezTo>
                    <a:cubicBezTo>
                      <a:pt x="13" y="57"/>
                      <a:pt x="24" y="58"/>
                      <a:pt x="30" y="58"/>
                    </a:cubicBezTo>
                    <a:cubicBezTo>
                      <a:pt x="32" y="58"/>
                      <a:pt x="34" y="58"/>
                      <a:pt x="35" y="57"/>
                    </a:cubicBezTo>
                    <a:cubicBezTo>
                      <a:pt x="38" y="57"/>
                      <a:pt x="41" y="56"/>
                      <a:pt x="45" y="54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57"/>
                      <a:pt x="62" y="56"/>
                      <a:pt x="62" y="55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5" y="25"/>
                      <a:pt x="64" y="25"/>
                      <a:pt x="64" y="24"/>
                    </a:cubicBezTo>
                    <a:close/>
                    <a:moveTo>
                      <a:pt x="9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3" y="25"/>
                      <a:pt x="24" y="26"/>
                      <a:pt x="24" y="28"/>
                    </a:cubicBezTo>
                    <a:cubicBezTo>
                      <a:pt x="24" y="29"/>
                      <a:pt x="23" y="30"/>
                      <a:pt x="21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30"/>
                      <a:pt x="6" y="29"/>
                      <a:pt x="6" y="28"/>
                    </a:cubicBezTo>
                    <a:cubicBezTo>
                      <a:pt x="6" y="26"/>
                      <a:pt x="8" y="25"/>
                      <a:pt x="9" y="25"/>
                    </a:cubicBezTo>
                    <a:close/>
                    <a:moveTo>
                      <a:pt x="6" y="32"/>
                    </a:moveTo>
                    <a:cubicBezTo>
                      <a:pt x="18" y="32"/>
                      <a:pt x="18" y="32"/>
                      <a:pt x="18" y="32"/>
                    </a:cubicBezTo>
                    <a:cubicBezTo>
                      <a:pt x="19" y="32"/>
                      <a:pt x="21" y="33"/>
                      <a:pt x="21" y="34"/>
                    </a:cubicBezTo>
                    <a:cubicBezTo>
                      <a:pt x="21" y="36"/>
                      <a:pt x="19" y="37"/>
                      <a:pt x="1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4" y="37"/>
                      <a:pt x="3" y="36"/>
                      <a:pt x="3" y="34"/>
                    </a:cubicBezTo>
                    <a:cubicBezTo>
                      <a:pt x="3" y="33"/>
                      <a:pt x="4" y="32"/>
                      <a:pt x="6" y="32"/>
                    </a:cubicBezTo>
                    <a:close/>
                    <a:moveTo>
                      <a:pt x="8" y="39"/>
                    </a:moveTo>
                    <a:cubicBezTo>
                      <a:pt x="18" y="39"/>
                      <a:pt x="18" y="39"/>
                      <a:pt x="18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2" y="39"/>
                      <a:pt x="23" y="40"/>
                      <a:pt x="23" y="41"/>
                    </a:cubicBezTo>
                    <a:cubicBezTo>
                      <a:pt x="23" y="42"/>
                      <a:pt x="22" y="43"/>
                      <a:pt x="2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6" y="43"/>
                      <a:pt x="5" y="42"/>
                      <a:pt x="5" y="41"/>
                    </a:cubicBezTo>
                    <a:cubicBezTo>
                      <a:pt x="5" y="40"/>
                      <a:pt x="6" y="39"/>
                      <a:pt x="8" y="39"/>
                    </a:cubicBezTo>
                    <a:close/>
                    <a:moveTo>
                      <a:pt x="11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5" y="45"/>
                      <a:pt x="26" y="47"/>
                      <a:pt x="26" y="48"/>
                    </a:cubicBezTo>
                    <a:cubicBezTo>
                      <a:pt x="26" y="49"/>
                      <a:pt x="25" y="50"/>
                      <a:pt x="23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50"/>
                      <a:pt x="8" y="49"/>
                      <a:pt x="8" y="48"/>
                    </a:cubicBezTo>
                    <a:cubicBezTo>
                      <a:pt x="8" y="47"/>
                      <a:pt x="9" y="45"/>
                      <a:pt x="11" y="45"/>
                    </a:cubicBezTo>
                    <a:close/>
                    <a:moveTo>
                      <a:pt x="23" y="52"/>
                    </a:moveTo>
                    <a:cubicBezTo>
                      <a:pt x="26" y="52"/>
                      <a:pt x="28" y="50"/>
                      <a:pt x="28" y="48"/>
                    </a:cubicBezTo>
                    <a:cubicBezTo>
                      <a:pt x="28" y="46"/>
                      <a:pt x="26" y="44"/>
                      <a:pt x="24" y="44"/>
                    </a:cubicBezTo>
                    <a:cubicBezTo>
                      <a:pt x="25" y="43"/>
                      <a:pt x="25" y="42"/>
                      <a:pt x="25" y="41"/>
                    </a:cubicBezTo>
                    <a:cubicBezTo>
                      <a:pt x="25" y="39"/>
                      <a:pt x="24" y="38"/>
                      <a:pt x="22" y="37"/>
                    </a:cubicBezTo>
                    <a:cubicBezTo>
                      <a:pt x="22" y="36"/>
                      <a:pt x="23" y="35"/>
                      <a:pt x="23" y="34"/>
                    </a:cubicBezTo>
                    <a:cubicBezTo>
                      <a:pt x="23" y="33"/>
                      <a:pt x="22" y="33"/>
                      <a:pt x="21" y="32"/>
                    </a:cubicBezTo>
                    <a:cubicBezTo>
                      <a:pt x="24" y="32"/>
                      <a:pt x="26" y="30"/>
                      <a:pt x="26" y="28"/>
                    </a:cubicBezTo>
                    <a:cubicBezTo>
                      <a:pt x="26" y="27"/>
                      <a:pt x="26" y="26"/>
                      <a:pt x="26" y="26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7"/>
                      <a:pt x="28" y="29"/>
                      <a:pt x="28" y="31"/>
                    </a:cubicBezTo>
                    <a:cubicBezTo>
                      <a:pt x="29" y="38"/>
                      <a:pt x="37" y="41"/>
                      <a:pt x="37" y="41"/>
                    </a:cubicBezTo>
                    <a:cubicBezTo>
                      <a:pt x="38" y="41"/>
                      <a:pt x="38" y="41"/>
                      <a:pt x="39" y="40"/>
                    </a:cubicBezTo>
                    <a:cubicBezTo>
                      <a:pt x="39" y="40"/>
                      <a:pt x="38" y="39"/>
                      <a:pt x="38" y="39"/>
                    </a:cubicBezTo>
                    <a:cubicBezTo>
                      <a:pt x="38" y="39"/>
                      <a:pt x="31" y="37"/>
                      <a:pt x="30" y="31"/>
                    </a:cubicBezTo>
                    <a:cubicBezTo>
                      <a:pt x="30" y="28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3"/>
                    </a:cubicBezTo>
                    <a:cubicBezTo>
                      <a:pt x="29" y="23"/>
                      <a:pt x="21" y="16"/>
                      <a:pt x="22" y="8"/>
                    </a:cubicBezTo>
                    <a:cubicBezTo>
                      <a:pt x="23" y="5"/>
                      <a:pt x="24" y="4"/>
                      <a:pt x="25" y="3"/>
                    </a:cubicBezTo>
                    <a:cubicBezTo>
                      <a:pt x="26" y="3"/>
                      <a:pt x="27" y="3"/>
                      <a:pt x="28" y="4"/>
                    </a:cubicBezTo>
                    <a:cubicBezTo>
                      <a:pt x="28" y="4"/>
                      <a:pt x="29" y="5"/>
                      <a:pt x="29" y="7"/>
                    </a:cubicBezTo>
                    <a:cubicBezTo>
                      <a:pt x="30" y="9"/>
                      <a:pt x="31" y="11"/>
                      <a:pt x="32" y="14"/>
                    </a:cubicBezTo>
                    <a:cubicBezTo>
                      <a:pt x="35" y="17"/>
                      <a:pt x="38" y="18"/>
                      <a:pt x="40" y="19"/>
                    </a:cubicBezTo>
                    <a:cubicBezTo>
                      <a:pt x="41" y="19"/>
                      <a:pt x="42" y="20"/>
                      <a:pt x="43" y="20"/>
                    </a:cubicBezTo>
                    <a:cubicBezTo>
                      <a:pt x="44" y="21"/>
                      <a:pt x="47" y="25"/>
                      <a:pt x="48" y="26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3" y="52"/>
                      <a:pt x="39" y="54"/>
                      <a:pt x="34" y="54"/>
                    </a:cubicBezTo>
                    <a:cubicBezTo>
                      <a:pt x="27" y="55"/>
                      <a:pt x="14" y="54"/>
                      <a:pt x="12" y="52"/>
                    </a:cubicBezTo>
                    <a:cubicBezTo>
                      <a:pt x="12" y="52"/>
                      <a:pt x="12" y="52"/>
                      <a:pt x="12" y="52"/>
                    </a:cubicBezTo>
                    <a:lnTo>
                      <a:pt x="23" y="52"/>
                    </a:lnTo>
                    <a:close/>
                    <a:moveTo>
                      <a:pt x="50" y="26"/>
                    </a:moveTo>
                    <a:cubicBezTo>
                      <a:pt x="61" y="27"/>
                      <a:pt x="61" y="27"/>
                      <a:pt x="61" y="27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48" y="53"/>
                      <a:pt x="48" y="53"/>
                      <a:pt x="48" y="53"/>
                    </a:cubicBezTo>
                    <a:lnTo>
                      <a:pt x="5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6" name="Freeform 39">
                <a:extLst>
                  <a:ext uri="{FF2B5EF4-FFF2-40B4-BE49-F238E27FC236}">
                    <a16:creationId xmlns:a16="http://schemas.microsoft.com/office/drawing/2014/main" id="{FBA8A6AF-B5AB-7E3A-DFF6-E840F7F707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5126" y="3182741"/>
                <a:ext cx="509342" cy="456038"/>
              </a:xfrm>
              <a:custGeom>
                <a:avLst/>
                <a:gdLst>
                  <a:gd name="T0" fmla="*/ 20 w 73"/>
                  <a:gd name="T1" fmla="*/ 52 h 65"/>
                  <a:gd name="T2" fmla="*/ 26 w 73"/>
                  <a:gd name="T3" fmla="*/ 46 h 65"/>
                  <a:gd name="T4" fmla="*/ 33 w 73"/>
                  <a:gd name="T5" fmla="*/ 42 h 65"/>
                  <a:gd name="T6" fmla="*/ 35 w 73"/>
                  <a:gd name="T7" fmla="*/ 37 h 65"/>
                  <a:gd name="T8" fmla="*/ 32 w 73"/>
                  <a:gd name="T9" fmla="*/ 30 h 65"/>
                  <a:gd name="T10" fmla="*/ 30 w 73"/>
                  <a:gd name="T11" fmla="*/ 22 h 65"/>
                  <a:gd name="T12" fmla="*/ 26 w 73"/>
                  <a:gd name="T13" fmla="*/ 19 h 65"/>
                  <a:gd name="T14" fmla="*/ 16 w 73"/>
                  <a:gd name="T15" fmla="*/ 18 h 65"/>
                  <a:gd name="T16" fmla="*/ 10 w 73"/>
                  <a:gd name="T17" fmla="*/ 20 h 65"/>
                  <a:gd name="T18" fmla="*/ 2 w 73"/>
                  <a:gd name="T19" fmla="*/ 26 h 65"/>
                  <a:gd name="T20" fmla="*/ 1 w 73"/>
                  <a:gd name="T21" fmla="*/ 32 h 65"/>
                  <a:gd name="T22" fmla="*/ 2 w 73"/>
                  <a:gd name="T23" fmla="*/ 38 h 65"/>
                  <a:gd name="T24" fmla="*/ 5 w 73"/>
                  <a:gd name="T25" fmla="*/ 47 h 65"/>
                  <a:gd name="T26" fmla="*/ 10 w 73"/>
                  <a:gd name="T27" fmla="*/ 50 h 65"/>
                  <a:gd name="T28" fmla="*/ 14 w 73"/>
                  <a:gd name="T29" fmla="*/ 50 h 65"/>
                  <a:gd name="T30" fmla="*/ 6 w 73"/>
                  <a:gd name="T31" fmla="*/ 38 h 65"/>
                  <a:gd name="T32" fmla="*/ 5 w 73"/>
                  <a:gd name="T33" fmla="*/ 26 h 65"/>
                  <a:gd name="T34" fmla="*/ 18 w 73"/>
                  <a:gd name="T35" fmla="*/ 22 h 65"/>
                  <a:gd name="T36" fmla="*/ 31 w 73"/>
                  <a:gd name="T37" fmla="*/ 26 h 65"/>
                  <a:gd name="T38" fmla="*/ 30 w 73"/>
                  <a:gd name="T39" fmla="*/ 38 h 65"/>
                  <a:gd name="T40" fmla="*/ 22 w 73"/>
                  <a:gd name="T41" fmla="*/ 50 h 65"/>
                  <a:gd name="T42" fmla="*/ 34 w 73"/>
                  <a:gd name="T43" fmla="*/ 8 h 65"/>
                  <a:gd name="T44" fmla="*/ 32 w 73"/>
                  <a:gd name="T45" fmla="*/ 13 h 65"/>
                  <a:gd name="T46" fmla="*/ 33 w 73"/>
                  <a:gd name="T47" fmla="*/ 16 h 65"/>
                  <a:gd name="T48" fmla="*/ 37 w 73"/>
                  <a:gd name="T49" fmla="*/ 19 h 65"/>
                  <a:gd name="T50" fmla="*/ 42 w 73"/>
                  <a:gd name="T51" fmla="*/ 22 h 65"/>
                  <a:gd name="T52" fmla="*/ 45 w 73"/>
                  <a:gd name="T53" fmla="*/ 23 h 65"/>
                  <a:gd name="T54" fmla="*/ 50 w 73"/>
                  <a:gd name="T55" fmla="*/ 19 h 65"/>
                  <a:gd name="T56" fmla="*/ 53 w 73"/>
                  <a:gd name="T57" fmla="*/ 15 h 65"/>
                  <a:gd name="T58" fmla="*/ 54 w 73"/>
                  <a:gd name="T59" fmla="*/ 11 h 65"/>
                  <a:gd name="T60" fmla="*/ 53 w 73"/>
                  <a:gd name="T61" fmla="*/ 7 h 65"/>
                  <a:gd name="T62" fmla="*/ 50 w 73"/>
                  <a:gd name="T63" fmla="*/ 4 h 65"/>
                  <a:gd name="T64" fmla="*/ 45 w 73"/>
                  <a:gd name="T65" fmla="*/ 0 h 65"/>
                  <a:gd name="T66" fmla="*/ 41 w 73"/>
                  <a:gd name="T67" fmla="*/ 0 h 65"/>
                  <a:gd name="T68" fmla="*/ 36 w 73"/>
                  <a:gd name="T69" fmla="*/ 4 h 65"/>
                  <a:gd name="T70" fmla="*/ 36 w 73"/>
                  <a:gd name="T71" fmla="*/ 9 h 65"/>
                  <a:gd name="T72" fmla="*/ 41 w 73"/>
                  <a:gd name="T73" fmla="*/ 2 h 65"/>
                  <a:gd name="T74" fmla="*/ 50 w 73"/>
                  <a:gd name="T75" fmla="*/ 6 h 65"/>
                  <a:gd name="T76" fmla="*/ 52 w 73"/>
                  <a:gd name="T77" fmla="*/ 12 h 65"/>
                  <a:gd name="T78" fmla="*/ 46 w 73"/>
                  <a:gd name="T79" fmla="*/ 20 h 65"/>
                  <a:gd name="T80" fmla="*/ 39 w 73"/>
                  <a:gd name="T81" fmla="*/ 17 h 65"/>
                  <a:gd name="T82" fmla="*/ 34 w 73"/>
                  <a:gd name="T83" fmla="*/ 11 h 65"/>
                  <a:gd name="T84" fmla="*/ 55 w 73"/>
                  <a:gd name="T85" fmla="*/ 65 h 65"/>
                  <a:gd name="T86" fmla="*/ 55 w 73"/>
                  <a:gd name="T87" fmla="*/ 32 h 65"/>
                  <a:gd name="T88" fmla="*/ 43 w 73"/>
                  <a:gd name="T89" fmla="*/ 5 h 65"/>
                  <a:gd name="T90" fmla="*/ 43 w 73"/>
                  <a:gd name="T91" fmla="*/ 15 h 65"/>
                  <a:gd name="T92" fmla="*/ 54 w 73"/>
                  <a:gd name="T93" fmla="*/ 54 h 65"/>
                  <a:gd name="T94" fmla="*/ 47 w 73"/>
                  <a:gd name="T95" fmla="*/ 45 h 65"/>
                  <a:gd name="T96" fmla="*/ 18 w 73"/>
                  <a:gd name="T97" fmla="*/ 25 h 65"/>
                  <a:gd name="T98" fmla="*/ 10 w 73"/>
                  <a:gd name="T99" fmla="*/ 35 h 65"/>
                  <a:gd name="T100" fmla="*/ 18 w 73"/>
                  <a:gd name="T101" fmla="*/ 38 h 65"/>
                  <a:gd name="T102" fmla="*/ 56 w 73"/>
                  <a:gd name="T103" fmla="*/ 11 h 65"/>
                  <a:gd name="T104" fmla="*/ 56 w 73"/>
                  <a:gd name="T105" fmla="*/ 14 h 65"/>
                  <a:gd name="T106" fmla="*/ 32 w 73"/>
                  <a:gd name="T107" fmla="*/ 5 h 65"/>
                  <a:gd name="T108" fmla="*/ 40 w 73"/>
                  <a:gd name="T109" fmla="*/ 59 h 65"/>
                  <a:gd name="T110" fmla="*/ 16 w 73"/>
                  <a:gd name="T111" fmla="*/ 5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3" h="65">
                    <a:moveTo>
                      <a:pt x="16" y="52"/>
                    </a:moveTo>
                    <a:cubicBezTo>
                      <a:pt x="16" y="51"/>
                      <a:pt x="16" y="51"/>
                      <a:pt x="16" y="51"/>
                    </a:cubicBezTo>
                    <a:cubicBezTo>
                      <a:pt x="16" y="50"/>
                      <a:pt x="17" y="49"/>
                      <a:pt x="18" y="49"/>
                    </a:cubicBezTo>
                    <a:cubicBezTo>
                      <a:pt x="19" y="49"/>
                      <a:pt x="20" y="50"/>
                      <a:pt x="20" y="51"/>
                    </a:cubicBezTo>
                    <a:cubicBezTo>
                      <a:pt x="20" y="51"/>
                      <a:pt x="20" y="51"/>
                      <a:pt x="20" y="52"/>
                    </a:cubicBezTo>
                    <a:cubicBezTo>
                      <a:pt x="20" y="52"/>
                      <a:pt x="21" y="52"/>
                      <a:pt x="21" y="52"/>
                    </a:cubicBezTo>
                    <a:cubicBezTo>
                      <a:pt x="23" y="52"/>
                      <a:pt x="24" y="51"/>
                      <a:pt x="26" y="50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6" y="50"/>
                      <a:pt x="26" y="49"/>
                      <a:pt x="26" y="49"/>
                    </a:cubicBezTo>
                    <a:cubicBezTo>
                      <a:pt x="25" y="48"/>
                      <a:pt x="26" y="47"/>
                      <a:pt x="26" y="46"/>
                    </a:cubicBezTo>
                    <a:cubicBezTo>
                      <a:pt x="27" y="46"/>
                      <a:pt x="28" y="46"/>
                      <a:pt x="29" y="47"/>
                    </a:cubicBezTo>
                    <a:cubicBezTo>
                      <a:pt x="29" y="47"/>
                      <a:pt x="30" y="47"/>
                      <a:pt x="30" y="47"/>
                    </a:cubicBezTo>
                    <a:cubicBezTo>
                      <a:pt x="30" y="47"/>
                      <a:pt x="30" y="47"/>
                      <a:pt x="31" y="47"/>
                    </a:cubicBezTo>
                    <a:cubicBezTo>
                      <a:pt x="32" y="46"/>
                      <a:pt x="33" y="44"/>
                      <a:pt x="33" y="43"/>
                    </a:cubicBezTo>
                    <a:cubicBezTo>
                      <a:pt x="33" y="43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2" y="41"/>
                      <a:pt x="31" y="40"/>
                      <a:pt x="32" y="39"/>
                    </a:cubicBezTo>
                    <a:cubicBezTo>
                      <a:pt x="32" y="38"/>
                      <a:pt x="33" y="38"/>
                      <a:pt x="34" y="38"/>
                    </a:cubicBezTo>
                    <a:cubicBezTo>
                      <a:pt x="34" y="38"/>
                      <a:pt x="35" y="38"/>
                      <a:pt x="35" y="38"/>
                    </a:cubicBezTo>
                    <a:cubicBezTo>
                      <a:pt x="35" y="37"/>
                      <a:pt x="35" y="37"/>
                      <a:pt x="35" y="37"/>
                    </a:cubicBezTo>
                    <a:cubicBezTo>
                      <a:pt x="35" y="36"/>
                      <a:pt x="35" y="35"/>
                      <a:pt x="35" y="35"/>
                    </a:cubicBezTo>
                    <a:cubicBezTo>
                      <a:pt x="35" y="34"/>
                      <a:pt x="35" y="33"/>
                      <a:pt x="35" y="32"/>
                    </a:cubicBezTo>
                    <a:cubicBezTo>
                      <a:pt x="35" y="32"/>
                      <a:pt x="35" y="32"/>
                      <a:pt x="35" y="32"/>
                    </a:cubicBezTo>
                    <a:cubicBezTo>
                      <a:pt x="35" y="31"/>
                      <a:pt x="34" y="31"/>
                      <a:pt x="34" y="31"/>
                    </a:cubicBezTo>
                    <a:cubicBezTo>
                      <a:pt x="33" y="32"/>
                      <a:pt x="32" y="31"/>
                      <a:pt x="32" y="30"/>
                    </a:cubicBezTo>
                    <a:cubicBezTo>
                      <a:pt x="31" y="29"/>
                      <a:pt x="32" y="28"/>
                      <a:pt x="33" y="28"/>
                    </a:cubicBezTo>
                    <a:cubicBezTo>
                      <a:pt x="33" y="28"/>
                      <a:pt x="33" y="27"/>
                      <a:pt x="33" y="27"/>
                    </a:cubicBezTo>
                    <a:cubicBezTo>
                      <a:pt x="34" y="27"/>
                      <a:pt x="33" y="27"/>
                      <a:pt x="33" y="26"/>
                    </a:cubicBezTo>
                    <a:cubicBezTo>
                      <a:pt x="33" y="25"/>
                      <a:pt x="32" y="24"/>
                      <a:pt x="31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2"/>
                      <a:pt x="29" y="22"/>
                      <a:pt x="29" y="22"/>
                    </a:cubicBezTo>
                    <a:cubicBezTo>
                      <a:pt x="28" y="23"/>
                      <a:pt x="27" y="23"/>
                      <a:pt x="26" y="23"/>
                    </a:cubicBezTo>
                    <a:cubicBezTo>
                      <a:pt x="26" y="22"/>
                      <a:pt x="25" y="21"/>
                      <a:pt x="26" y="20"/>
                    </a:cubicBezTo>
                    <a:cubicBezTo>
                      <a:pt x="26" y="20"/>
                      <a:pt x="26" y="20"/>
                      <a:pt x="26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4" y="18"/>
                      <a:pt x="23" y="18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9"/>
                      <a:pt x="19" y="20"/>
                      <a:pt x="18" y="20"/>
                    </a:cubicBezTo>
                    <a:cubicBezTo>
                      <a:pt x="17" y="20"/>
                      <a:pt x="16" y="19"/>
                      <a:pt x="16" y="18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3" y="18"/>
                      <a:pt x="12" y="18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21"/>
                      <a:pt x="10" y="22"/>
                      <a:pt x="9" y="23"/>
                    </a:cubicBezTo>
                    <a:cubicBezTo>
                      <a:pt x="9" y="23"/>
                      <a:pt x="7" y="23"/>
                      <a:pt x="7" y="22"/>
                    </a:cubicBezTo>
                    <a:cubicBezTo>
                      <a:pt x="7" y="22"/>
                      <a:pt x="6" y="22"/>
                      <a:pt x="6" y="22"/>
                    </a:cubicBezTo>
                    <a:cubicBezTo>
                      <a:pt x="6" y="22"/>
                      <a:pt x="5" y="22"/>
                      <a:pt x="5" y="22"/>
                    </a:cubicBezTo>
                    <a:cubicBezTo>
                      <a:pt x="4" y="24"/>
                      <a:pt x="3" y="25"/>
                      <a:pt x="2" y="26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3" y="28"/>
                      <a:pt x="3" y="28"/>
                    </a:cubicBezTo>
                    <a:cubicBezTo>
                      <a:pt x="4" y="28"/>
                      <a:pt x="4" y="29"/>
                      <a:pt x="4" y="30"/>
                    </a:cubicBezTo>
                    <a:cubicBezTo>
                      <a:pt x="4" y="31"/>
                      <a:pt x="3" y="32"/>
                      <a:pt x="2" y="31"/>
                    </a:cubicBezTo>
                    <a:cubicBezTo>
                      <a:pt x="1" y="31"/>
                      <a:pt x="1" y="31"/>
                      <a:pt x="1" y="32"/>
                    </a:cubicBezTo>
                    <a:cubicBezTo>
                      <a:pt x="1" y="32"/>
                      <a:pt x="1" y="32"/>
                      <a:pt x="1" y="32"/>
                    </a:cubicBezTo>
                    <a:cubicBezTo>
                      <a:pt x="0" y="33"/>
                      <a:pt x="0" y="34"/>
                      <a:pt x="0" y="35"/>
                    </a:cubicBezTo>
                    <a:cubicBezTo>
                      <a:pt x="0" y="35"/>
                      <a:pt x="0" y="36"/>
                      <a:pt x="1" y="37"/>
                    </a:cubicBezTo>
                    <a:cubicBezTo>
                      <a:pt x="1" y="37"/>
                      <a:pt x="1" y="37"/>
                      <a:pt x="1" y="38"/>
                    </a:cubicBezTo>
                    <a:cubicBezTo>
                      <a:pt x="1" y="38"/>
                      <a:pt x="1" y="38"/>
                      <a:pt x="2" y="38"/>
                    </a:cubicBezTo>
                    <a:cubicBezTo>
                      <a:pt x="3" y="38"/>
                      <a:pt x="4" y="38"/>
                      <a:pt x="4" y="39"/>
                    </a:cubicBezTo>
                    <a:cubicBezTo>
                      <a:pt x="4" y="40"/>
                      <a:pt x="4" y="41"/>
                      <a:pt x="3" y="42"/>
                    </a:cubicBezTo>
                    <a:cubicBezTo>
                      <a:pt x="3" y="42"/>
                      <a:pt x="2" y="42"/>
                      <a:pt x="2" y="42"/>
                    </a:cubicBezTo>
                    <a:cubicBezTo>
                      <a:pt x="2" y="42"/>
                      <a:pt x="2" y="43"/>
                      <a:pt x="2" y="43"/>
                    </a:cubicBezTo>
                    <a:cubicBezTo>
                      <a:pt x="3" y="44"/>
                      <a:pt x="4" y="46"/>
                      <a:pt x="5" y="47"/>
                    </a:cubicBezTo>
                    <a:cubicBezTo>
                      <a:pt x="5" y="47"/>
                      <a:pt x="6" y="47"/>
                      <a:pt x="6" y="47"/>
                    </a:cubicBezTo>
                    <a:cubicBezTo>
                      <a:pt x="6" y="47"/>
                      <a:pt x="7" y="47"/>
                      <a:pt x="7" y="47"/>
                    </a:cubicBezTo>
                    <a:cubicBezTo>
                      <a:pt x="7" y="46"/>
                      <a:pt x="9" y="46"/>
                      <a:pt x="9" y="46"/>
                    </a:cubicBezTo>
                    <a:cubicBezTo>
                      <a:pt x="10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0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1"/>
                      <a:pt x="13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6" y="52"/>
                    </a:cubicBezTo>
                    <a:close/>
                    <a:moveTo>
                      <a:pt x="14" y="50"/>
                    </a:moveTo>
                    <a:cubicBezTo>
                      <a:pt x="13" y="49"/>
                      <a:pt x="13" y="49"/>
                      <a:pt x="12" y="49"/>
                    </a:cubicBezTo>
                    <a:cubicBezTo>
                      <a:pt x="12" y="47"/>
                      <a:pt x="12" y="46"/>
                      <a:pt x="11" y="45"/>
                    </a:cubicBezTo>
                    <a:cubicBezTo>
                      <a:pt x="9" y="44"/>
                      <a:pt x="7" y="44"/>
                      <a:pt x="6" y="45"/>
                    </a:cubicBezTo>
                    <a:cubicBezTo>
                      <a:pt x="6" y="44"/>
                      <a:pt x="5" y="43"/>
                      <a:pt x="5" y="43"/>
                    </a:cubicBezTo>
                    <a:cubicBezTo>
                      <a:pt x="6" y="42"/>
                      <a:pt x="6" y="40"/>
                      <a:pt x="6" y="38"/>
                    </a:cubicBezTo>
                    <a:cubicBezTo>
                      <a:pt x="5" y="37"/>
                      <a:pt x="4" y="36"/>
                      <a:pt x="2" y="36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4"/>
                      <a:pt x="2" y="33"/>
                    </a:cubicBezTo>
                    <a:cubicBezTo>
                      <a:pt x="4" y="33"/>
                      <a:pt x="5" y="32"/>
                      <a:pt x="6" y="31"/>
                    </a:cubicBezTo>
                    <a:cubicBezTo>
                      <a:pt x="6" y="29"/>
                      <a:pt x="6" y="27"/>
                      <a:pt x="5" y="26"/>
                    </a:cubicBezTo>
                    <a:cubicBezTo>
                      <a:pt x="5" y="26"/>
                      <a:pt x="6" y="25"/>
                      <a:pt x="6" y="25"/>
                    </a:cubicBezTo>
                    <a:cubicBezTo>
                      <a:pt x="7" y="25"/>
                      <a:pt x="9" y="25"/>
                      <a:pt x="11" y="24"/>
                    </a:cubicBezTo>
                    <a:cubicBezTo>
                      <a:pt x="12" y="23"/>
                      <a:pt x="12" y="22"/>
                      <a:pt x="12" y="20"/>
                    </a:cubicBezTo>
                    <a:cubicBezTo>
                      <a:pt x="13" y="20"/>
                      <a:pt x="13" y="20"/>
                      <a:pt x="14" y="19"/>
                    </a:cubicBezTo>
                    <a:cubicBezTo>
                      <a:pt x="15" y="21"/>
                      <a:pt x="16" y="22"/>
                      <a:pt x="18" y="22"/>
                    </a:cubicBezTo>
                    <a:cubicBezTo>
                      <a:pt x="20" y="22"/>
                      <a:pt x="21" y="21"/>
                      <a:pt x="22" y="19"/>
                    </a:cubicBezTo>
                    <a:cubicBezTo>
                      <a:pt x="22" y="20"/>
                      <a:pt x="23" y="20"/>
                      <a:pt x="24" y="20"/>
                    </a:cubicBezTo>
                    <a:cubicBezTo>
                      <a:pt x="23" y="22"/>
                      <a:pt x="24" y="23"/>
                      <a:pt x="25" y="24"/>
                    </a:cubicBezTo>
                    <a:cubicBezTo>
                      <a:pt x="27" y="25"/>
                      <a:pt x="28" y="25"/>
                      <a:pt x="30" y="25"/>
                    </a:cubicBezTo>
                    <a:cubicBezTo>
                      <a:pt x="30" y="25"/>
                      <a:pt x="31" y="26"/>
                      <a:pt x="31" y="26"/>
                    </a:cubicBezTo>
                    <a:cubicBezTo>
                      <a:pt x="30" y="27"/>
                      <a:pt x="29" y="29"/>
                      <a:pt x="30" y="31"/>
                    </a:cubicBezTo>
                    <a:cubicBezTo>
                      <a:pt x="30" y="32"/>
                      <a:pt x="32" y="33"/>
                      <a:pt x="33" y="33"/>
                    </a:cubicBezTo>
                    <a:cubicBezTo>
                      <a:pt x="33" y="34"/>
                      <a:pt x="33" y="34"/>
                      <a:pt x="33" y="35"/>
                    </a:cubicBezTo>
                    <a:cubicBezTo>
                      <a:pt x="33" y="35"/>
                      <a:pt x="33" y="35"/>
                      <a:pt x="33" y="36"/>
                    </a:cubicBezTo>
                    <a:cubicBezTo>
                      <a:pt x="32" y="36"/>
                      <a:pt x="30" y="37"/>
                      <a:pt x="30" y="38"/>
                    </a:cubicBezTo>
                    <a:cubicBezTo>
                      <a:pt x="29" y="40"/>
                      <a:pt x="30" y="42"/>
                      <a:pt x="31" y="43"/>
                    </a:cubicBezTo>
                    <a:cubicBezTo>
                      <a:pt x="31" y="43"/>
                      <a:pt x="30" y="44"/>
                      <a:pt x="30" y="45"/>
                    </a:cubicBezTo>
                    <a:cubicBezTo>
                      <a:pt x="28" y="44"/>
                      <a:pt x="27" y="44"/>
                      <a:pt x="25" y="45"/>
                    </a:cubicBezTo>
                    <a:cubicBezTo>
                      <a:pt x="24" y="46"/>
                      <a:pt x="23" y="47"/>
                      <a:pt x="24" y="49"/>
                    </a:cubicBezTo>
                    <a:cubicBezTo>
                      <a:pt x="23" y="49"/>
                      <a:pt x="22" y="49"/>
                      <a:pt x="22" y="50"/>
                    </a:cubicBezTo>
                    <a:cubicBezTo>
                      <a:pt x="21" y="48"/>
                      <a:pt x="20" y="47"/>
                      <a:pt x="18" y="47"/>
                    </a:cubicBezTo>
                    <a:cubicBezTo>
                      <a:pt x="16" y="47"/>
                      <a:pt x="15" y="48"/>
                      <a:pt x="14" y="50"/>
                    </a:cubicBezTo>
                    <a:close/>
                    <a:moveTo>
                      <a:pt x="33" y="7"/>
                    </a:moveTo>
                    <a:cubicBezTo>
                      <a:pt x="33" y="7"/>
                      <a:pt x="33" y="7"/>
                      <a:pt x="34" y="7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9"/>
                      <a:pt x="34" y="9"/>
                      <a:pt x="33" y="9"/>
                    </a:cubicBezTo>
                    <a:cubicBezTo>
                      <a:pt x="33" y="9"/>
                      <a:pt x="32" y="9"/>
                      <a:pt x="32" y="9"/>
                    </a:cubicBezTo>
                    <a:cubicBezTo>
                      <a:pt x="32" y="9"/>
                      <a:pt x="32" y="10"/>
                      <a:pt x="32" y="10"/>
                    </a:cubicBezTo>
                    <a:cubicBezTo>
                      <a:pt x="32" y="10"/>
                      <a:pt x="32" y="11"/>
                      <a:pt x="32" y="11"/>
                    </a:cubicBezTo>
                    <a:cubicBezTo>
                      <a:pt x="32" y="12"/>
                      <a:pt x="32" y="12"/>
                      <a:pt x="32" y="13"/>
                    </a:cubicBezTo>
                    <a:cubicBezTo>
                      <a:pt x="32" y="13"/>
                      <a:pt x="32" y="13"/>
                      <a:pt x="32" y="14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6"/>
                      <a:pt x="33" y="17"/>
                      <a:pt x="33" y="17"/>
                    </a:cubicBezTo>
                    <a:cubicBezTo>
                      <a:pt x="34" y="18"/>
                      <a:pt x="34" y="18"/>
                      <a:pt x="35" y="19"/>
                    </a:cubicBezTo>
                    <a:cubicBezTo>
                      <a:pt x="35" y="19"/>
                      <a:pt x="35" y="20"/>
                      <a:pt x="36" y="20"/>
                    </a:cubicBezTo>
                    <a:cubicBezTo>
                      <a:pt x="36" y="20"/>
                      <a:pt x="36" y="19"/>
                      <a:pt x="36" y="19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8" y="19"/>
                      <a:pt x="38" y="20"/>
                      <a:pt x="38" y="20"/>
                    </a:cubicBezTo>
                    <a:cubicBezTo>
                      <a:pt x="38" y="20"/>
                      <a:pt x="38" y="21"/>
                      <a:pt x="38" y="21"/>
                    </a:cubicBezTo>
                    <a:cubicBezTo>
                      <a:pt x="38" y="21"/>
                      <a:pt x="38" y="21"/>
                      <a:pt x="38" y="22"/>
                    </a:cubicBezTo>
                    <a:cubicBezTo>
                      <a:pt x="39" y="22"/>
                      <a:pt x="40" y="22"/>
                      <a:pt x="41" y="23"/>
                    </a:cubicBezTo>
                    <a:cubicBezTo>
                      <a:pt x="41" y="23"/>
                      <a:pt x="42" y="23"/>
                      <a:pt x="42" y="22"/>
                    </a:cubicBezTo>
                    <a:cubicBezTo>
                      <a:pt x="42" y="22"/>
                      <a:pt x="42" y="22"/>
                      <a:pt x="42" y="22"/>
                    </a:cubicBezTo>
                    <a:cubicBezTo>
                      <a:pt x="42" y="21"/>
                      <a:pt x="44" y="21"/>
                      <a:pt x="44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5" y="23"/>
                      <a:pt x="45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6" y="22"/>
                      <a:pt x="47" y="22"/>
                      <a:pt x="48" y="22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9" y="21"/>
                      <a:pt x="49" y="20"/>
                      <a:pt x="48" y="20"/>
                    </a:cubicBezTo>
                    <a:cubicBezTo>
                      <a:pt x="48" y="20"/>
                      <a:pt x="48" y="19"/>
                      <a:pt x="49" y="19"/>
                    </a:cubicBezTo>
                    <a:cubicBezTo>
                      <a:pt x="49" y="19"/>
                      <a:pt x="49" y="19"/>
                      <a:pt x="50" y="19"/>
                    </a:cubicBezTo>
                    <a:cubicBezTo>
                      <a:pt x="50" y="19"/>
                      <a:pt x="50" y="20"/>
                      <a:pt x="50" y="20"/>
                    </a:cubicBezTo>
                    <a:cubicBezTo>
                      <a:pt x="51" y="20"/>
                      <a:pt x="51" y="19"/>
                      <a:pt x="51" y="19"/>
                    </a:cubicBezTo>
                    <a:cubicBezTo>
                      <a:pt x="52" y="18"/>
                      <a:pt x="53" y="18"/>
                      <a:pt x="53" y="17"/>
                    </a:cubicBezTo>
                    <a:cubicBezTo>
                      <a:pt x="53" y="17"/>
                      <a:pt x="53" y="16"/>
                      <a:pt x="53" y="16"/>
                    </a:cubicBezTo>
                    <a:cubicBezTo>
                      <a:pt x="53" y="16"/>
                      <a:pt x="53" y="15"/>
                      <a:pt x="53" y="15"/>
                    </a:cubicBezTo>
                    <a:cubicBezTo>
                      <a:pt x="52" y="15"/>
                      <a:pt x="52" y="15"/>
                      <a:pt x="52" y="14"/>
                    </a:cubicBezTo>
                    <a:cubicBezTo>
                      <a:pt x="52" y="14"/>
                      <a:pt x="53" y="14"/>
                      <a:pt x="53" y="14"/>
                    </a:cubicBezTo>
                    <a:cubicBezTo>
                      <a:pt x="53" y="14"/>
                      <a:pt x="54" y="14"/>
                      <a:pt x="54" y="14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2"/>
                      <a:pt x="54" y="12"/>
                      <a:pt x="54" y="11"/>
                    </a:cubicBezTo>
                    <a:cubicBezTo>
                      <a:pt x="54" y="11"/>
                      <a:pt x="54" y="10"/>
                      <a:pt x="54" y="10"/>
                    </a:cubicBezTo>
                    <a:cubicBezTo>
                      <a:pt x="54" y="10"/>
                      <a:pt x="54" y="9"/>
                      <a:pt x="54" y="9"/>
                    </a:cubicBezTo>
                    <a:cubicBezTo>
                      <a:pt x="54" y="9"/>
                      <a:pt x="53" y="9"/>
                      <a:pt x="53" y="9"/>
                    </a:cubicBezTo>
                    <a:cubicBezTo>
                      <a:pt x="52" y="9"/>
                      <a:pt x="52" y="9"/>
                      <a:pt x="52" y="8"/>
                    </a:cubicBezTo>
                    <a:cubicBezTo>
                      <a:pt x="52" y="8"/>
                      <a:pt x="52" y="8"/>
                      <a:pt x="53" y="7"/>
                    </a:cubicBezTo>
                    <a:cubicBezTo>
                      <a:pt x="53" y="7"/>
                      <a:pt x="53" y="7"/>
                      <a:pt x="53" y="7"/>
                    </a:cubicBezTo>
                    <a:cubicBezTo>
                      <a:pt x="53" y="7"/>
                      <a:pt x="53" y="6"/>
                      <a:pt x="53" y="6"/>
                    </a:cubicBezTo>
                    <a:cubicBezTo>
                      <a:pt x="53" y="5"/>
                      <a:pt x="52" y="4"/>
                      <a:pt x="51" y="4"/>
                    </a:cubicBezTo>
                    <a:cubicBezTo>
                      <a:pt x="51" y="3"/>
                      <a:pt x="51" y="3"/>
                      <a:pt x="50" y="3"/>
                    </a:cubicBezTo>
                    <a:cubicBezTo>
                      <a:pt x="50" y="3"/>
                      <a:pt x="50" y="3"/>
                      <a:pt x="50" y="4"/>
                    </a:cubicBezTo>
                    <a:cubicBezTo>
                      <a:pt x="49" y="4"/>
                      <a:pt x="49" y="4"/>
                      <a:pt x="49" y="4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9" y="2"/>
                      <a:pt x="49" y="2"/>
                      <a:pt x="48" y="2"/>
                    </a:cubicBezTo>
                    <a:cubicBezTo>
                      <a:pt x="48" y="2"/>
                      <a:pt x="48" y="1"/>
                      <a:pt x="48" y="1"/>
                    </a:cubicBezTo>
                    <a:cubicBezTo>
                      <a:pt x="47" y="1"/>
                      <a:pt x="46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2"/>
                      <a:pt x="42" y="2"/>
                      <a:pt x="42" y="1"/>
                    </a:cubicBezTo>
                    <a:cubicBezTo>
                      <a:pt x="42" y="1"/>
                      <a:pt x="42" y="1"/>
                      <a:pt x="42" y="0"/>
                    </a:cubicBezTo>
                    <a:cubicBezTo>
                      <a:pt x="42" y="0"/>
                      <a:pt x="41" y="0"/>
                      <a:pt x="41" y="0"/>
                    </a:cubicBezTo>
                    <a:cubicBezTo>
                      <a:pt x="40" y="0"/>
                      <a:pt x="39" y="1"/>
                      <a:pt x="38" y="1"/>
                    </a:cubicBezTo>
                    <a:cubicBezTo>
                      <a:pt x="38" y="1"/>
                      <a:pt x="38" y="2"/>
                      <a:pt x="38" y="2"/>
                    </a:cubicBezTo>
                    <a:cubicBezTo>
                      <a:pt x="38" y="2"/>
                      <a:pt x="38" y="2"/>
                      <a:pt x="38" y="3"/>
                    </a:cubicBezTo>
                    <a:cubicBezTo>
                      <a:pt x="38" y="3"/>
                      <a:pt x="38" y="3"/>
                      <a:pt x="37" y="4"/>
                    </a:cubicBezTo>
                    <a:cubicBezTo>
                      <a:pt x="37" y="4"/>
                      <a:pt x="37" y="4"/>
                      <a:pt x="36" y="4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5" y="3"/>
                      <a:pt x="35" y="3"/>
                      <a:pt x="35" y="4"/>
                    </a:cubicBezTo>
                    <a:cubicBezTo>
                      <a:pt x="34" y="4"/>
                      <a:pt x="34" y="5"/>
                      <a:pt x="33" y="6"/>
                    </a:cubicBezTo>
                    <a:cubicBezTo>
                      <a:pt x="33" y="6"/>
                      <a:pt x="33" y="7"/>
                      <a:pt x="33" y="7"/>
                    </a:cubicBezTo>
                    <a:close/>
                    <a:moveTo>
                      <a:pt x="36" y="9"/>
                    </a:moveTo>
                    <a:cubicBezTo>
                      <a:pt x="36" y="8"/>
                      <a:pt x="36" y="7"/>
                      <a:pt x="35" y="6"/>
                    </a:cubicBezTo>
                    <a:cubicBezTo>
                      <a:pt x="35" y="6"/>
                      <a:pt x="36" y="6"/>
                      <a:pt x="36" y="6"/>
                    </a:cubicBezTo>
                    <a:cubicBezTo>
                      <a:pt x="37" y="6"/>
                      <a:pt x="38" y="6"/>
                      <a:pt x="39" y="5"/>
                    </a:cubicBezTo>
                    <a:cubicBezTo>
                      <a:pt x="40" y="5"/>
                      <a:pt x="40" y="4"/>
                      <a:pt x="40" y="3"/>
                    </a:cubicBezTo>
                    <a:cubicBezTo>
                      <a:pt x="40" y="3"/>
                      <a:pt x="40" y="3"/>
                      <a:pt x="41" y="2"/>
                    </a:cubicBezTo>
                    <a:cubicBezTo>
                      <a:pt x="41" y="3"/>
                      <a:pt x="42" y="4"/>
                      <a:pt x="43" y="4"/>
                    </a:cubicBezTo>
                    <a:cubicBezTo>
                      <a:pt x="44" y="4"/>
                      <a:pt x="45" y="3"/>
                      <a:pt x="46" y="2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6" y="4"/>
                      <a:pt x="47" y="5"/>
                      <a:pt x="47" y="5"/>
                    </a:cubicBezTo>
                    <a:cubicBezTo>
                      <a:pt x="48" y="6"/>
                      <a:pt x="49" y="6"/>
                      <a:pt x="50" y="6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50" y="7"/>
                      <a:pt x="50" y="8"/>
                      <a:pt x="50" y="9"/>
                    </a:cubicBezTo>
                    <a:cubicBezTo>
                      <a:pt x="50" y="10"/>
                      <a:pt x="51" y="11"/>
                      <a:pt x="52" y="11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2" y="12"/>
                      <a:pt x="52" y="12"/>
                      <a:pt x="52" y="12"/>
                    </a:cubicBezTo>
                    <a:cubicBezTo>
                      <a:pt x="51" y="12"/>
                      <a:pt x="50" y="13"/>
                      <a:pt x="50" y="14"/>
                    </a:cubicBezTo>
                    <a:cubicBezTo>
                      <a:pt x="50" y="15"/>
                      <a:pt x="50" y="16"/>
                      <a:pt x="51" y="17"/>
                    </a:cubicBezTo>
                    <a:cubicBezTo>
                      <a:pt x="51" y="17"/>
                      <a:pt x="51" y="17"/>
                      <a:pt x="50" y="17"/>
                    </a:cubicBezTo>
                    <a:cubicBezTo>
                      <a:pt x="49" y="17"/>
                      <a:pt x="48" y="17"/>
                      <a:pt x="47" y="17"/>
                    </a:cubicBezTo>
                    <a:cubicBezTo>
                      <a:pt x="47" y="18"/>
                      <a:pt x="46" y="19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5" y="19"/>
                      <a:pt x="44" y="19"/>
                      <a:pt x="43" y="19"/>
                    </a:cubicBezTo>
                    <a:cubicBezTo>
                      <a:pt x="42" y="19"/>
                      <a:pt x="41" y="19"/>
                      <a:pt x="41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19"/>
                      <a:pt x="40" y="18"/>
                      <a:pt x="39" y="17"/>
                    </a:cubicBezTo>
                    <a:cubicBezTo>
                      <a:pt x="38" y="17"/>
                      <a:pt x="37" y="17"/>
                      <a:pt x="36" y="17"/>
                    </a:cubicBezTo>
                    <a:cubicBezTo>
                      <a:pt x="36" y="17"/>
                      <a:pt x="35" y="17"/>
                      <a:pt x="35" y="17"/>
                    </a:cubicBezTo>
                    <a:cubicBezTo>
                      <a:pt x="36" y="16"/>
                      <a:pt x="36" y="15"/>
                      <a:pt x="36" y="14"/>
                    </a:cubicBezTo>
                    <a:cubicBezTo>
                      <a:pt x="36" y="13"/>
                      <a:pt x="35" y="12"/>
                      <a:pt x="34" y="12"/>
                    </a:cubicBezTo>
                    <a:cubicBezTo>
                      <a:pt x="34" y="12"/>
                      <a:pt x="34" y="12"/>
                      <a:pt x="34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5" y="11"/>
                      <a:pt x="36" y="10"/>
                      <a:pt x="36" y="9"/>
                    </a:cubicBezTo>
                    <a:close/>
                    <a:moveTo>
                      <a:pt x="55" y="30"/>
                    </a:moveTo>
                    <a:cubicBezTo>
                      <a:pt x="45" y="30"/>
                      <a:pt x="37" y="38"/>
                      <a:pt x="37" y="47"/>
                    </a:cubicBezTo>
                    <a:cubicBezTo>
                      <a:pt x="37" y="57"/>
                      <a:pt x="45" y="65"/>
                      <a:pt x="55" y="65"/>
                    </a:cubicBezTo>
                    <a:cubicBezTo>
                      <a:pt x="65" y="65"/>
                      <a:pt x="73" y="57"/>
                      <a:pt x="73" y="47"/>
                    </a:cubicBezTo>
                    <a:cubicBezTo>
                      <a:pt x="73" y="38"/>
                      <a:pt x="65" y="30"/>
                      <a:pt x="55" y="30"/>
                    </a:cubicBezTo>
                    <a:close/>
                    <a:moveTo>
                      <a:pt x="55" y="63"/>
                    </a:moveTo>
                    <a:cubicBezTo>
                      <a:pt x="46" y="63"/>
                      <a:pt x="39" y="56"/>
                      <a:pt x="39" y="47"/>
                    </a:cubicBezTo>
                    <a:cubicBezTo>
                      <a:pt x="39" y="39"/>
                      <a:pt x="46" y="32"/>
                      <a:pt x="55" y="32"/>
                    </a:cubicBezTo>
                    <a:cubicBezTo>
                      <a:pt x="64" y="32"/>
                      <a:pt x="71" y="39"/>
                      <a:pt x="71" y="47"/>
                    </a:cubicBezTo>
                    <a:cubicBezTo>
                      <a:pt x="71" y="56"/>
                      <a:pt x="64" y="63"/>
                      <a:pt x="55" y="63"/>
                    </a:cubicBezTo>
                    <a:close/>
                    <a:moveTo>
                      <a:pt x="43" y="17"/>
                    </a:moveTo>
                    <a:cubicBezTo>
                      <a:pt x="46" y="17"/>
                      <a:pt x="49" y="15"/>
                      <a:pt x="49" y="11"/>
                    </a:cubicBezTo>
                    <a:cubicBezTo>
                      <a:pt x="49" y="8"/>
                      <a:pt x="46" y="5"/>
                      <a:pt x="43" y="5"/>
                    </a:cubicBezTo>
                    <a:cubicBezTo>
                      <a:pt x="40" y="5"/>
                      <a:pt x="37" y="8"/>
                      <a:pt x="37" y="11"/>
                    </a:cubicBezTo>
                    <a:cubicBezTo>
                      <a:pt x="37" y="15"/>
                      <a:pt x="40" y="17"/>
                      <a:pt x="43" y="17"/>
                    </a:cubicBezTo>
                    <a:close/>
                    <a:moveTo>
                      <a:pt x="43" y="7"/>
                    </a:moveTo>
                    <a:cubicBezTo>
                      <a:pt x="45" y="7"/>
                      <a:pt x="47" y="9"/>
                      <a:pt x="47" y="11"/>
                    </a:cubicBezTo>
                    <a:cubicBezTo>
                      <a:pt x="47" y="14"/>
                      <a:pt x="45" y="15"/>
                      <a:pt x="43" y="15"/>
                    </a:cubicBezTo>
                    <a:cubicBezTo>
                      <a:pt x="41" y="15"/>
                      <a:pt x="39" y="14"/>
                      <a:pt x="39" y="11"/>
                    </a:cubicBezTo>
                    <a:cubicBezTo>
                      <a:pt x="39" y="9"/>
                      <a:pt x="41" y="7"/>
                      <a:pt x="43" y="7"/>
                    </a:cubicBezTo>
                    <a:close/>
                    <a:moveTo>
                      <a:pt x="66" y="40"/>
                    </a:moveTo>
                    <a:cubicBezTo>
                      <a:pt x="66" y="41"/>
                      <a:pt x="66" y="42"/>
                      <a:pt x="66" y="43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2" y="55"/>
                      <a:pt x="52" y="55"/>
                      <a:pt x="52" y="54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4" y="47"/>
                      <a:pt x="44" y="46"/>
                      <a:pt x="45" y="45"/>
                    </a:cubicBezTo>
                    <a:cubicBezTo>
                      <a:pt x="45" y="45"/>
                      <a:pt x="46" y="45"/>
                      <a:pt x="47" y="45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4" y="40"/>
                      <a:pt x="65" y="40"/>
                      <a:pt x="66" y="40"/>
                    </a:cubicBezTo>
                    <a:close/>
                    <a:moveTo>
                      <a:pt x="27" y="35"/>
                    </a:moveTo>
                    <a:cubicBezTo>
                      <a:pt x="27" y="29"/>
                      <a:pt x="23" y="25"/>
                      <a:pt x="18" y="25"/>
                    </a:cubicBezTo>
                    <a:cubicBezTo>
                      <a:pt x="12" y="25"/>
                      <a:pt x="8" y="29"/>
                      <a:pt x="8" y="35"/>
                    </a:cubicBezTo>
                    <a:cubicBezTo>
                      <a:pt x="8" y="40"/>
                      <a:pt x="12" y="44"/>
                      <a:pt x="18" y="44"/>
                    </a:cubicBezTo>
                    <a:cubicBezTo>
                      <a:pt x="23" y="44"/>
                      <a:pt x="27" y="40"/>
                      <a:pt x="27" y="35"/>
                    </a:cubicBezTo>
                    <a:close/>
                    <a:moveTo>
                      <a:pt x="18" y="42"/>
                    </a:moveTo>
                    <a:cubicBezTo>
                      <a:pt x="14" y="42"/>
                      <a:pt x="10" y="39"/>
                      <a:pt x="10" y="35"/>
                    </a:cubicBezTo>
                    <a:cubicBezTo>
                      <a:pt x="10" y="31"/>
                      <a:pt x="14" y="27"/>
                      <a:pt x="18" y="27"/>
                    </a:cubicBezTo>
                    <a:cubicBezTo>
                      <a:pt x="22" y="27"/>
                      <a:pt x="25" y="31"/>
                      <a:pt x="25" y="35"/>
                    </a:cubicBezTo>
                    <a:cubicBezTo>
                      <a:pt x="25" y="39"/>
                      <a:pt x="22" y="42"/>
                      <a:pt x="18" y="42"/>
                    </a:cubicBezTo>
                    <a:close/>
                    <a:moveTo>
                      <a:pt x="21" y="35"/>
                    </a:moveTo>
                    <a:cubicBezTo>
                      <a:pt x="21" y="37"/>
                      <a:pt x="20" y="38"/>
                      <a:pt x="18" y="38"/>
                    </a:cubicBezTo>
                    <a:cubicBezTo>
                      <a:pt x="16" y="38"/>
                      <a:pt x="14" y="37"/>
                      <a:pt x="14" y="35"/>
                    </a:cubicBezTo>
                    <a:cubicBezTo>
                      <a:pt x="14" y="33"/>
                      <a:pt x="16" y="31"/>
                      <a:pt x="18" y="31"/>
                    </a:cubicBezTo>
                    <a:cubicBezTo>
                      <a:pt x="20" y="31"/>
                      <a:pt x="21" y="33"/>
                      <a:pt x="21" y="35"/>
                    </a:cubicBezTo>
                    <a:close/>
                    <a:moveTo>
                      <a:pt x="56" y="13"/>
                    </a:moveTo>
                    <a:cubicBezTo>
                      <a:pt x="56" y="13"/>
                      <a:pt x="56" y="12"/>
                      <a:pt x="56" y="11"/>
                    </a:cubicBezTo>
                    <a:cubicBezTo>
                      <a:pt x="56" y="11"/>
                      <a:pt x="56" y="10"/>
                      <a:pt x="56" y="10"/>
                    </a:cubicBezTo>
                    <a:cubicBezTo>
                      <a:pt x="56" y="10"/>
                      <a:pt x="56" y="10"/>
                      <a:pt x="56" y="10"/>
                    </a:cubicBezTo>
                    <a:cubicBezTo>
                      <a:pt x="62" y="15"/>
                      <a:pt x="66" y="23"/>
                      <a:pt x="67" y="32"/>
                    </a:cubicBezTo>
                    <a:cubicBezTo>
                      <a:pt x="66" y="31"/>
                      <a:pt x="65" y="31"/>
                      <a:pt x="63" y="30"/>
                    </a:cubicBezTo>
                    <a:cubicBezTo>
                      <a:pt x="63" y="24"/>
                      <a:pt x="60" y="18"/>
                      <a:pt x="56" y="14"/>
                    </a:cubicBezTo>
                    <a:cubicBezTo>
                      <a:pt x="56" y="13"/>
                      <a:pt x="56" y="13"/>
                      <a:pt x="56" y="13"/>
                    </a:cubicBezTo>
                    <a:close/>
                    <a:moveTo>
                      <a:pt x="14" y="16"/>
                    </a:moveTo>
                    <a:cubicBezTo>
                      <a:pt x="13" y="16"/>
                      <a:pt x="12" y="16"/>
                      <a:pt x="11" y="17"/>
                    </a:cubicBezTo>
                    <a:cubicBezTo>
                      <a:pt x="16" y="9"/>
                      <a:pt x="24" y="4"/>
                      <a:pt x="34" y="3"/>
                    </a:cubicBezTo>
                    <a:cubicBezTo>
                      <a:pt x="33" y="4"/>
                      <a:pt x="32" y="4"/>
                      <a:pt x="32" y="5"/>
                    </a:cubicBezTo>
                    <a:cubicBezTo>
                      <a:pt x="32" y="6"/>
                      <a:pt x="32" y="6"/>
                      <a:pt x="31" y="6"/>
                    </a:cubicBezTo>
                    <a:cubicBezTo>
                      <a:pt x="25" y="7"/>
                      <a:pt x="19" y="11"/>
                      <a:pt x="16" y="16"/>
                    </a:cubicBezTo>
                    <a:cubicBezTo>
                      <a:pt x="15" y="16"/>
                      <a:pt x="15" y="16"/>
                      <a:pt x="15" y="16"/>
                    </a:cubicBezTo>
                    <a:lnTo>
                      <a:pt x="14" y="16"/>
                    </a:lnTo>
                    <a:close/>
                    <a:moveTo>
                      <a:pt x="40" y="59"/>
                    </a:moveTo>
                    <a:cubicBezTo>
                      <a:pt x="41" y="60"/>
                      <a:pt x="42" y="61"/>
                      <a:pt x="43" y="62"/>
                    </a:cubicBezTo>
                    <a:cubicBezTo>
                      <a:pt x="41" y="63"/>
                      <a:pt x="39" y="63"/>
                      <a:pt x="37" y="63"/>
                    </a:cubicBezTo>
                    <a:cubicBezTo>
                      <a:pt x="28" y="63"/>
                      <a:pt x="20" y="59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5" y="53"/>
                      <a:pt x="16" y="53"/>
                      <a:pt x="16" y="53"/>
                    </a:cubicBezTo>
                    <a:cubicBezTo>
                      <a:pt x="17" y="53"/>
                      <a:pt x="17" y="52"/>
                      <a:pt x="17" y="52"/>
                    </a:cubicBezTo>
                    <a:cubicBezTo>
                      <a:pt x="22" y="57"/>
                      <a:pt x="29" y="60"/>
                      <a:pt x="37" y="60"/>
                    </a:cubicBezTo>
                    <a:cubicBezTo>
                      <a:pt x="38" y="60"/>
                      <a:pt x="39" y="60"/>
                      <a:pt x="40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7" name="Freeform 31">
                <a:extLst>
                  <a:ext uri="{FF2B5EF4-FFF2-40B4-BE49-F238E27FC236}">
                    <a16:creationId xmlns:a16="http://schemas.microsoft.com/office/drawing/2014/main" id="{B52B24FB-4CF6-1DFB-D25C-F454B67371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53859" y="2556445"/>
                <a:ext cx="499717" cy="543488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8" name="Freeform 14">
                <a:extLst>
                  <a:ext uri="{FF2B5EF4-FFF2-40B4-BE49-F238E27FC236}">
                    <a16:creationId xmlns:a16="http://schemas.microsoft.com/office/drawing/2014/main" id="{541EE375-6336-B905-5366-E56399FF20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15234" y="3401580"/>
                <a:ext cx="323634" cy="377574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9" name="Freeform 37">
                <a:extLst>
                  <a:ext uri="{FF2B5EF4-FFF2-40B4-BE49-F238E27FC236}">
                    <a16:creationId xmlns:a16="http://schemas.microsoft.com/office/drawing/2014/main" id="{7056F13F-16DD-A96E-0D55-FB16B7BE4B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1677" y="3898116"/>
                <a:ext cx="225912" cy="225914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0" name="Freeform 36">
                <a:extLst>
                  <a:ext uri="{FF2B5EF4-FFF2-40B4-BE49-F238E27FC236}">
                    <a16:creationId xmlns:a16="http://schemas.microsoft.com/office/drawing/2014/main" id="{4E2FBF9C-25A4-CDFE-39BD-26B923032A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08974" y="4152799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1" name="Freeform 36">
                <a:extLst>
                  <a:ext uri="{FF2B5EF4-FFF2-40B4-BE49-F238E27FC236}">
                    <a16:creationId xmlns:a16="http://schemas.microsoft.com/office/drawing/2014/main" id="{FB222DC9-7B7A-8F63-8B06-199621FB98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36031" y="2796476"/>
                <a:ext cx="273298" cy="273300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2" name="Freeform 36">
                <a:extLst>
                  <a:ext uri="{FF2B5EF4-FFF2-40B4-BE49-F238E27FC236}">
                    <a16:creationId xmlns:a16="http://schemas.microsoft.com/office/drawing/2014/main" id="{1EA82AE8-67EF-128E-ACBF-EF95F49F1B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41970" y="2388009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3" name="Freeform 18">
                <a:extLst>
                  <a:ext uri="{FF2B5EF4-FFF2-40B4-BE49-F238E27FC236}">
                    <a16:creationId xmlns:a16="http://schemas.microsoft.com/office/drawing/2014/main" id="{E0743162-441A-2D3E-5343-0749AE0FA7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29104" y="5189859"/>
                <a:ext cx="382800" cy="361294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4" name="Freeform 24">
                <a:extLst>
                  <a:ext uri="{FF2B5EF4-FFF2-40B4-BE49-F238E27FC236}">
                    <a16:creationId xmlns:a16="http://schemas.microsoft.com/office/drawing/2014/main" id="{79BE3EE3-D7AD-AD64-50D3-D39E166E93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27591" y="5586353"/>
                <a:ext cx="421075" cy="444148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5" name="Freeform 34">
                <a:extLst>
                  <a:ext uri="{FF2B5EF4-FFF2-40B4-BE49-F238E27FC236}">
                    <a16:creationId xmlns:a16="http://schemas.microsoft.com/office/drawing/2014/main" id="{9D255912-5E95-AD0F-0798-247D4DF9CF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53581" y="2975161"/>
                <a:ext cx="319061" cy="428009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6" name="Freeform 33">
                <a:extLst>
                  <a:ext uri="{FF2B5EF4-FFF2-40B4-BE49-F238E27FC236}">
                    <a16:creationId xmlns:a16="http://schemas.microsoft.com/office/drawing/2014/main" id="{410BCB79-3177-C3B3-C4AB-D4BCD19E1F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5365" y="3239335"/>
                <a:ext cx="282099" cy="288980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7" name="Freeform 16">
                <a:extLst>
                  <a:ext uri="{FF2B5EF4-FFF2-40B4-BE49-F238E27FC236}">
                    <a16:creationId xmlns:a16="http://schemas.microsoft.com/office/drawing/2014/main" id="{54899097-2F13-22D0-A677-962497BBB1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4747" y="4260717"/>
                <a:ext cx="247650" cy="27305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8" name="Freeform 31">
                <a:extLst>
                  <a:ext uri="{FF2B5EF4-FFF2-40B4-BE49-F238E27FC236}">
                    <a16:creationId xmlns:a16="http://schemas.microsoft.com/office/drawing/2014/main" id="{641E8335-C3EA-E0F7-4F03-E607679FBD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53661" y="4817269"/>
                <a:ext cx="342426" cy="372420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9" name="Freeform 85">
                <a:extLst>
                  <a:ext uri="{FF2B5EF4-FFF2-40B4-BE49-F238E27FC236}">
                    <a16:creationId xmlns:a16="http://schemas.microsoft.com/office/drawing/2014/main" id="{B2ADFADC-8934-4CB1-0028-00AC366902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31876" y="2560044"/>
                <a:ext cx="295420" cy="222001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0" name="Freeform 24">
                <a:extLst>
                  <a:ext uri="{FF2B5EF4-FFF2-40B4-BE49-F238E27FC236}">
                    <a16:creationId xmlns:a16="http://schemas.microsoft.com/office/drawing/2014/main" id="{FB05DEFB-FBF3-A9A4-8805-D6E338D0B5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96359" y="3087540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1" name="Freeform 30">
                <a:extLst>
                  <a:ext uri="{FF2B5EF4-FFF2-40B4-BE49-F238E27FC236}">
                    <a16:creationId xmlns:a16="http://schemas.microsoft.com/office/drawing/2014/main" id="{3683495E-5199-8E7B-151C-CF89C9EF7C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7861" y="2875584"/>
                <a:ext cx="353067" cy="33511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2" name="Freeform 30">
                <a:extLst>
                  <a:ext uri="{FF2B5EF4-FFF2-40B4-BE49-F238E27FC236}">
                    <a16:creationId xmlns:a16="http://schemas.microsoft.com/office/drawing/2014/main" id="{0DA9616F-5036-F001-F0D3-B8EBA21FE8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29880" y="6096357"/>
                <a:ext cx="353067" cy="33511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3" name="Freeform 32">
                <a:extLst>
                  <a:ext uri="{FF2B5EF4-FFF2-40B4-BE49-F238E27FC236}">
                    <a16:creationId xmlns:a16="http://schemas.microsoft.com/office/drawing/2014/main" id="{C44E14B5-F533-F063-1DEF-12A0B2B262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26410" y="6105313"/>
                <a:ext cx="366352" cy="409055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4" name="Freeform 14">
                <a:extLst>
                  <a:ext uri="{FF2B5EF4-FFF2-40B4-BE49-F238E27FC236}">
                    <a16:creationId xmlns:a16="http://schemas.microsoft.com/office/drawing/2014/main" id="{1E10B86B-C952-1079-5D91-B5034102DF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82725" y="6349082"/>
                <a:ext cx="390810" cy="455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5" name="Freeform 41">
                <a:extLst>
                  <a:ext uri="{FF2B5EF4-FFF2-40B4-BE49-F238E27FC236}">
                    <a16:creationId xmlns:a16="http://schemas.microsoft.com/office/drawing/2014/main" id="{BCC2B9E4-6AE8-ADFB-859D-C5C694CF63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53598" y="3863781"/>
                <a:ext cx="386783" cy="373891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6" name="Freeform 17">
                <a:extLst>
                  <a:ext uri="{FF2B5EF4-FFF2-40B4-BE49-F238E27FC236}">
                    <a16:creationId xmlns:a16="http://schemas.microsoft.com/office/drawing/2014/main" id="{EFE662B6-3334-D1EC-38AA-9D3D6FE272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31782" y="4766800"/>
                <a:ext cx="416750" cy="353012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7" name="Freeform 52">
                <a:extLst>
                  <a:ext uri="{FF2B5EF4-FFF2-40B4-BE49-F238E27FC236}">
                    <a16:creationId xmlns:a16="http://schemas.microsoft.com/office/drawing/2014/main" id="{B3A37FD7-DD30-C102-8B60-F5EFB6666B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6293" y="4941622"/>
                <a:ext cx="503402" cy="473617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8" name="Freeform 36">
                <a:extLst>
                  <a:ext uri="{FF2B5EF4-FFF2-40B4-BE49-F238E27FC236}">
                    <a16:creationId xmlns:a16="http://schemas.microsoft.com/office/drawing/2014/main" id="{368E7F94-D4DE-61E2-6271-735FD7113C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97800" y="4011142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9" name="Freeform 24">
                <a:extLst>
                  <a:ext uri="{FF2B5EF4-FFF2-40B4-BE49-F238E27FC236}">
                    <a16:creationId xmlns:a16="http://schemas.microsoft.com/office/drawing/2014/main" id="{3A7532A1-1168-29F1-CC4E-35B9914F3F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8829" y="1581445"/>
                <a:ext cx="339174" cy="357759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0" name="Freeform 110">
                <a:extLst>
                  <a:ext uri="{FF2B5EF4-FFF2-40B4-BE49-F238E27FC236}">
                    <a16:creationId xmlns:a16="http://schemas.microsoft.com/office/drawing/2014/main" id="{633A1088-52DA-63DB-5624-4C1B4C2DCB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73308" y="3475684"/>
                <a:ext cx="488527" cy="569946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1" name="Freeform 54">
                <a:extLst>
                  <a:ext uri="{FF2B5EF4-FFF2-40B4-BE49-F238E27FC236}">
                    <a16:creationId xmlns:a16="http://schemas.microsoft.com/office/drawing/2014/main" id="{B313AAAB-0E47-8E68-51F0-BB6C0CA748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0621" y="5722442"/>
                <a:ext cx="387472" cy="450072"/>
              </a:xfrm>
              <a:custGeom>
                <a:avLst/>
                <a:gdLst>
                  <a:gd name="T0" fmla="*/ 31 w 62"/>
                  <a:gd name="T1" fmla="*/ 49 h 70"/>
                  <a:gd name="T2" fmla="*/ 45 w 62"/>
                  <a:gd name="T3" fmla="*/ 35 h 70"/>
                  <a:gd name="T4" fmla="*/ 45 w 62"/>
                  <a:gd name="T5" fmla="*/ 8 h 70"/>
                  <a:gd name="T6" fmla="*/ 17 w 62"/>
                  <a:gd name="T7" fmla="*/ 8 h 70"/>
                  <a:gd name="T8" fmla="*/ 17 w 62"/>
                  <a:gd name="T9" fmla="*/ 35 h 70"/>
                  <a:gd name="T10" fmla="*/ 31 w 62"/>
                  <a:gd name="T11" fmla="*/ 49 h 70"/>
                  <a:gd name="T12" fmla="*/ 31 w 62"/>
                  <a:gd name="T13" fmla="*/ 8 h 70"/>
                  <a:gd name="T14" fmla="*/ 44 w 62"/>
                  <a:gd name="T15" fmla="*/ 21 h 70"/>
                  <a:gd name="T16" fmla="*/ 31 w 62"/>
                  <a:gd name="T17" fmla="*/ 34 h 70"/>
                  <a:gd name="T18" fmla="*/ 18 w 62"/>
                  <a:gd name="T19" fmla="*/ 21 h 70"/>
                  <a:gd name="T20" fmla="*/ 31 w 62"/>
                  <a:gd name="T21" fmla="*/ 8 h 70"/>
                  <a:gd name="T22" fmla="*/ 25 w 62"/>
                  <a:gd name="T23" fmla="*/ 50 h 70"/>
                  <a:gd name="T24" fmla="*/ 27 w 62"/>
                  <a:gd name="T25" fmla="*/ 48 h 70"/>
                  <a:gd name="T26" fmla="*/ 30 w 62"/>
                  <a:gd name="T27" fmla="*/ 50 h 70"/>
                  <a:gd name="T28" fmla="*/ 31 w 62"/>
                  <a:gd name="T29" fmla="*/ 51 h 70"/>
                  <a:gd name="T30" fmla="*/ 32 w 62"/>
                  <a:gd name="T31" fmla="*/ 50 h 70"/>
                  <a:gd name="T32" fmla="*/ 34 w 62"/>
                  <a:gd name="T33" fmla="*/ 48 h 70"/>
                  <a:gd name="T34" fmla="*/ 37 w 62"/>
                  <a:gd name="T35" fmla="*/ 50 h 70"/>
                  <a:gd name="T36" fmla="*/ 31 w 62"/>
                  <a:gd name="T37" fmla="*/ 53 h 70"/>
                  <a:gd name="T38" fmla="*/ 25 w 62"/>
                  <a:gd name="T39" fmla="*/ 50 h 70"/>
                  <a:gd name="T40" fmla="*/ 8 w 62"/>
                  <a:gd name="T41" fmla="*/ 53 h 70"/>
                  <a:gd name="T42" fmla="*/ 31 w 62"/>
                  <a:gd name="T43" fmla="*/ 62 h 70"/>
                  <a:gd name="T44" fmla="*/ 54 w 62"/>
                  <a:gd name="T45" fmla="*/ 53 h 70"/>
                  <a:gd name="T46" fmla="*/ 39 w 62"/>
                  <a:gd name="T47" fmla="*/ 44 h 70"/>
                  <a:gd name="T48" fmla="*/ 35 w 62"/>
                  <a:gd name="T49" fmla="*/ 47 h 70"/>
                  <a:gd name="T50" fmla="*/ 44 w 62"/>
                  <a:gd name="T51" fmla="*/ 51 h 70"/>
                  <a:gd name="T52" fmla="*/ 31 w 62"/>
                  <a:gd name="T53" fmla="*/ 54 h 70"/>
                  <a:gd name="T54" fmla="*/ 18 w 62"/>
                  <a:gd name="T55" fmla="*/ 51 h 70"/>
                  <a:gd name="T56" fmla="*/ 26 w 62"/>
                  <a:gd name="T57" fmla="*/ 47 h 70"/>
                  <a:gd name="T58" fmla="*/ 23 w 62"/>
                  <a:gd name="T59" fmla="*/ 44 h 70"/>
                  <a:gd name="T60" fmla="*/ 8 w 62"/>
                  <a:gd name="T61" fmla="*/ 53 h 70"/>
                  <a:gd name="T62" fmla="*/ 16 w 62"/>
                  <a:gd name="T63" fmla="*/ 51 h 70"/>
                  <a:gd name="T64" fmla="*/ 31 w 62"/>
                  <a:gd name="T65" fmla="*/ 56 h 70"/>
                  <a:gd name="T66" fmla="*/ 46 w 62"/>
                  <a:gd name="T67" fmla="*/ 51 h 70"/>
                  <a:gd name="T68" fmla="*/ 42 w 62"/>
                  <a:gd name="T69" fmla="*/ 47 h 70"/>
                  <a:gd name="T70" fmla="*/ 52 w 62"/>
                  <a:gd name="T71" fmla="*/ 53 h 70"/>
                  <a:gd name="T72" fmla="*/ 31 w 62"/>
                  <a:gd name="T73" fmla="*/ 60 h 70"/>
                  <a:gd name="T74" fmla="*/ 10 w 62"/>
                  <a:gd name="T75" fmla="*/ 53 h 70"/>
                  <a:gd name="T76" fmla="*/ 20 w 62"/>
                  <a:gd name="T77" fmla="*/ 47 h 70"/>
                  <a:gd name="T78" fmla="*/ 16 w 62"/>
                  <a:gd name="T79" fmla="*/ 51 h 70"/>
                  <a:gd name="T80" fmla="*/ 62 w 62"/>
                  <a:gd name="T81" fmla="*/ 55 h 70"/>
                  <a:gd name="T82" fmla="*/ 31 w 62"/>
                  <a:gd name="T83" fmla="*/ 70 h 70"/>
                  <a:gd name="T84" fmla="*/ 0 w 62"/>
                  <a:gd name="T85" fmla="*/ 55 h 70"/>
                  <a:gd name="T86" fmla="*/ 20 w 62"/>
                  <a:gd name="T87" fmla="*/ 41 h 70"/>
                  <a:gd name="T88" fmla="*/ 23 w 62"/>
                  <a:gd name="T89" fmla="*/ 44 h 70"/>
                  <a:gd name="T90" fmla="*/ 3 w 62"/>
                  <a:gd name="T91" fmla="*/ 55 h 70"/>
                  <a:gd name="T92" fmla="*/ 31 w 62"/>
                  <a:gd name="T93" fmla="*/ 67 h 70"/>
                  <a:gd name="T94" fmla="*/ 59 w 62"/>
                  <a:gd name="T95" fmla="*/ 55 h 70"/>
                  <a:gd name="T96" fmla="*/ 39 w 62"/>
                  <a:gd name="T97" fmla="*/ 44 h 70"/>
                  <a:gd name="T98" fmla="*/ 42 w 62"/>
                  <a:gd name="T99" fmla="*/ 41 h 70"/>
                  <a:gd name="T100" fmla="*/ 62 w 62"/>
                  <a:gd name="T101" fmla="*/ 5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2" h="70">
                    <a:moveTo>
                      <a:pt x="31" y="49"/>
                    </a:moveTo>
                    <a:cubicBezTo>
                      <a:pt x="45" y="35"/>
                      <a:pt x="45" y="35"/>
                      <a:pt x="45" y="35"/>
                    </a:cubicBezTo>
                    <a:cubicBezTo>
                      <a:pt x="52" y="27"/>
                      <a:pt x="52" y="15"/>
                      <a:pt x="45" y="8"/>
                    </a:cubicBezTo>
                    <a:cubicBezTo>
                      <a:pt x="37" y="0"/>
                      <a:pt x="25" y="0"/>
                      <a:pt x="17" y="8"/>
                    </a:cubicBezTo>
                    <a:cubicBezTo>
                      <a:pt x="10" y="15"/>
                      <a:pt x="10" y="27"/>
                      <a:pt x="17" y="35"/>
                    </a:cubicBezTo>
                    <a:lnTo>
                      <a:pt x="31" y="49"/>
                    </a:lnTo>
                    <a:close/>
                    <a:moveTo>
                      <a:pt x="31" y="8"/>
                    </a:moveTo>
                    <a:cubicBezTo>
                      <a:pt x="38" y="8"/>
                      <a:pt x="44" y="14"/>
                      <a:pt x="44" y="21"/>
                    </a:cubicBezTo>
                    <a:cubicBezTo>
                      <a:pt x="44" y="29"/>
                      <a:pt x="38" y="34"/>
                      <a:pt x="31" y="34"/>
                    </a:cubicBezTo>
                    <a:cubicBezTo>
                      <a:pt x="24" y="34"/>
                      <a:pt x="18" y="29"/>
                      <a:pt x="18" y="21"/>
                    </a:cubicBezTo>
                    <a:cubicBezTo>
                      <a:pt x="18" y="14"/>
                      <a:pt x="24" y="8"/>
                      <a:pt x="31" y="8"/>
                    </a:cubicBezTo>
                    <a:close/>
                    <a:moveTo>
                      <a:pt x="25" y="50"/>
                    </a:moveTo>
                    <a:cubicBezTo>
                      <a:pt x="25" y="49"/>
                      <a:pt x="26" y="49"/>
                      <a:pt x="27" y="48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51"/>
                      <a:pt x="30" y="51"/>
                      <a:pt x="31" y="51"/>
                    </a:cubicBezTo>
                    <a:cubicBezTo>
                      <a:pt x="31" y="51"/>
                      <a:pt x="32" y="51"/>
                      <a:pt x="32" y="50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6" y="49"/>
                      <a:pt x="37" y="49"/>
                      <a:pt x="37" y="50"/>
                    </a:cubicBezTo>
                    <a:cubicBezTo>
                      <a:pt x="37" y="52"/>
                      <a:pt x="34" y="53"/>
                      <a:pt x="31" y="53"/>
                    </a:cubicBezTo>
                    <a:cubicBezTo>
                      <a:pt x="28" y="53"/>
                      <a:pt x="25" y="52"/>
                      <a:pt x="25" y="50"/>
                    </a:cubicBezTo>
                    <a:close/>
                    <a:moveTo>
                      <a:pt x="8" y="53"/>
                    </a:moveTo>
                    <a:cubicBezTo>
                      <a:pt x="8" y="58"/>
                      <a:pt x="18" y="62"/>
                      <a:pt x="31" y="62"/>
                    </a:cubicBezTo>
                    <a:cubicBezTo>
                      <a:pt x="44" y="62"/>
                      <a:pt x="54" y="58"/>
                      <a:pt x="54" y="53"/>
                    </a:cubicBezTo>
                    <a:cubicBezTo>
                      <a:pt x="54" y="49"/>
                      <a:pt x="48" y="45"/>
                      <a:pt x="39" y="44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41" y="48"/>
                      <a:pt x="44" y="49"/>
                      <a:pt x="44" y="51"/>
                    </a:cubicBezTo>
                    <a:cubicBezTo>
                      <a:pt x="44" y="52"/>
                      <a:pt x="39" y="54"/>
                      <a:pt x="31" y="54"/>
                    </a:cubicBezTo>
                    <a:cubicBezTo>
                      <a:pt x="23" y="54"/>
                      <a:pt x="18" y="52"/>
                      <a:pt x="18" y="51"/>
                    </a:cubicBezTo>
                    <a:cubicBezTo>
                      <a:pt x="18" y="49"/>
                      <a:pt x="21" y="48"/>
                      <a:pt x="26" y="47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4" y="45"/>
                      <a:pt x="8" y="49"/>
                      <a:pt x="8" y="53"/>
                    </a:cubicBezTo>
                    <a:close/>
                    <a:moveTo>
                      <a:pt x="16" y="51"/>
                    </a:moveTo>
                    <a:cubicBezTo>
                      <a:pt x="16" y="54"/>
                      <a:pt x="23" y="56"/>
                      <a:pt x="31" y="56"/>
                    </a:cubicBezTo>
                    <a:cubicBezTo>
                      <a:pt x="39" y="56"/>
                      <a:pt x="46" y="54"/>
                      <a:pt x="46" y="51"/>
                    </a:cubicBezTo>
                    <a:cubicBezTo>
                      <a:pt x="46" y="49"/>
                      <a:pt x="44" y="47"/>
                      <a:pt x="42" y="47"/>
                    </a:cubicBezTo>
                    <a:cubicBezTo>
                      <a:pt x="48" y="48"/>
                      <a:pt x="52" y="50"/>
                      <a:pt x="52" y="53"/>
                    </a:cubicBezTo>
                    <a:cubicBezTo>
                      <a:pt x="52" y="56"/>
                      <a:pt x="43" y="60"/>
                      <a:pt x="31" y="60"/>
                    </a:cubicBezTo>
                    <a:cubicBezTo>
                      <a:pt x="19" y="60"/>
                      <a:pt x="10" y="56"/>
                      <a:pt x="10" y="53"/>
                    </a:cubicBezTo>
                    <a:cubicBezTo>
                      <a:pt x="10" y="50"/>
                      <a:pt x="14" y="48"/>
                      <a:pt x="20" y="47"/>
                    </a:cubicBezTo>
                    <a:cubicBezTo>
                      <a:pt x="17" y="47"/>
                      <a:pt x="16" y="49"/>
                      <a:pt x="16" y="51"/>
                    </a:cubicBezTo>
                    <a:close/>
                    <a:moveTo>
                      <a:pt x="62" y="55"/>
                    </a:moveTo>
                    <a:cubicBezTo>
                      <a:pt x="62" y="64"/>
                      <a:pt x="49" y="70"/>
                      <a:pt x="31" y="70"/>
                    </a:cubicBezTo>
                    <a:cubicBezTo>
                      <a:pt x="13" y="70"/>
                      <a:pt x="0" y="64"/>
                      <a:pt x="0" y="55"/>
                    </a:cubicBezTo>
                    <a:cubicBezTo>
                      <a:pt x="0" y="49"/>
                      <a:pt x="8" y="43"/>
                      <a:pt x="20" y="4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0" y="45"/>
                      <a:pt x="3" y="50"/>
                      <a:pt x="3" y="55"/>
                    </a:cubicBezTo>
                    <a:cubicBezTo>
                      <a:pt x="3" y="61"/>
                      <a:pt x="14" y="67"/>
                      <a:pt x="31" y="67"/>
                    </a:cubicBezTo>
                    <a:cubicBezTo>
                      <a:pt x="48" y="67"/>
                      <a:pt x="59" y="61"/>
                      <a:pt x="59" y="55"/>
                    </a:cubicBezTo>
                    <a:cubicBezTo>
                      <a:pt x="59" y="50"/>
                      <a:pt x="51" y="45"/>
                      <a:pt x="39" y="44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54" y="43"/>
                      <a:pt x="62" y="49"/>
                      <a:pt x="62" y="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2" name="Freeform 55">
                <a:extLst>
                  <a:ext uri="{FF2B5EF4-FFF2-40B4-BE49-F238E27FC236}">
                    <a16:creationId xmlns:a16="http://schemas.microsoft.com/office/drawing/2014/main" id="{89580EA5-5F0C-2807-EB27-F972A1B85F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82444" y="4255260"/>
                <a:ext cx="400364" cy="438860"/>
              </a:xfrm>
              <a:custGeom>
                <a:avLst/>
                <a:gdLst>
                  <a:gd name="T0" fmla="*/ 31 w 63"/>
                  <a:gd name="T1" fmla="*/ 45 h 67"/>
                  <a:gd name="T2" fmla="*/ 42 w 63"/>
                  <a:gd name="T3" fmla="*/ 33 h 67"/>
                  <a:gd name="T4" fmla="*/ 52 w 63"/>
                  <a:gd name="T5" fmla="*/ 33 h 67"/>
                  <a:gd name="T6" fmla="*/ 52 w 63"/>
                  <a:gd name="T7" fmla="*/ 0 h 67"/>
                  <a:gd name="T8" fmla="*/ 11 w 63"/>
                  <a:gd name="T9" fmla="*/ 0 h 67"/>
                  <a:gd name="T10" fmla="*/ 11 w 63"/>
                  <a:gd name="T11" fmla="*/ 33 h 67"/>
                  <a:gd name="T12" fmla="*/ 21 w 63"/>
                  <a:gd name="T13" fmla="*/ 33 h 67"/>
                  <a:gd name="T14" fmla="*/ 31 w 63"/>
                  <a:gd name="T15" fmla="*/ 45 h 67"/>
                  <a:gd name="T16" fmla="*/ 15 w 63"/>
                  <a:gd name="T17" fmla="*/ 29 h 67"/>
                  <a:gd name="T18" fmla="*/ 15 w 63"/>
                  <a:gd name="T19" fmla="*/ 4 h 67"/>
                  <a:gd name="T20" fmla="*/ 48 w 63"/>
                  <a:gd name="T21" fmla="*/ 4 h 67"/>
                  <a:gd name="T22" fmla="*/ 48 w 63"/>
                  <a:gd name="T23" fmla="*/ 29 h 67"/>
                  <a:gd name="T24" fmla="*/ 45 w 63"/>
                  <a:gd name="T25" fmla="*/ 29 h 67"/>
                  <a:gd name="T26" fmla="*/ 17 w 63"/>
                  <a:gd name="T27" fmla="*/ 29 h 67"/>
                  <a:gd name="T28" fmla="*/ 15 w 63"/>
                  <a:gd name="T29" fmla="*/ 29 h 67"/>
                  <a:gd name="T30" fmla="*/ 25 w 63"/>
                  <a:gd name="T31" fmla="*/ 47 h 67"/>
                  <a:gd name="T32" fmla="*/ 29 w 63"/>
                  <a:gd name="T33" fmla="*/ 45 h 67"/>
                  <a:gd name="T34" fmla="*/ 30 w 63"/>
                  <a:gd name="T35" fmla="*/ 46 h 67"/>
                  <a:gd name="T36" fmla="*/ 31 w 63"/>
                  <a:gd name="T37" fmla="*/ 47 h 67"/>
                  <a:gd name="T38" fmla="*/ 33 w 63"/>
                  <a:gd name="T39" fmla="*/ 46 h 67"/>
                  <a:gd name="T40" fmla="*/ 34 w 63"/>
                  <a:gd name="T41" fmla="*/ 45 h 67"/>
                  <a:gd name="T42" fmla="*/ 37 w 63"/>
                  <a:gd name="T43" fmla="*/ 47 h 67"/>
                  <a:gd name="T44" fmla="*/ 31 w 63"/>
                  <a:gd name="T45" fmla="*/ 50 h 67"/>
                  <a:gd name="T46" fmla="*/ 25 w 63"/>
                  <a:gd name="T47" fmla="*/ 47 h 67"/>
                  <a:gd name="T48" fmla="*/ 8 w 63"/>
                  <a:gd name="T49" fmla="*/ 50 h 67"/>
                  <a:gd name="T50" fmla="*/ 31 w 63"/>
                  <a:gd name="T51" fmla="*/ 59 h 67"/>
                  <a:gd name="T52" fmla="*/ 54 w 63"/>
                  <a:gd name="T53" fmla="*/ 50 h 67"/>
                  <a:gd name="T54" fmla="*/ 37 w 63"/>
                  <a:gd name="T55" fmla="*/ 41 h 67"/>
                  <a:gd name="T56" fmla="*/ 34 w 63"/>
                  <a:gd name="T57" fmla="*/ 44 h 67"/>
                  <a:gd name="T58" fmla="*/ 44 w 63"/>
                  <a:gd name="T59" fmla="*/ 48 h 67"/>
                  <a:gd name="T60" fmla="*/ 31 w 63"/>
                  <a:gd name="T61" fmla="*/ 51 h 67"/>
                  <a:gd name="T62" fmla="*/ 18 w 63"/>
                  <a:gd name="T63" fmla="*/ 48 h 67"/>
                  <a:gd name="T64" fmla="*/ 28 w 63"/>
                  <a:gd name="T65" fmla="*/ 44 h 67"/>
                  <a:gd name="T66" fmla="*/ 25 w 63"/>
                  <a:gd name="T67" fmla="*/ 41 h 67"/>
                  <a:gd name="T68" fmla="*/ 8 w 63"/>
                  <a:gd name="T69" fmla="*/ 50 h 67"/>
                  <a:gd name="T70" fmla="*/ 16 w 63"/>
                  <a:gd name="T71" fmla="*/ 48 h 67"/>
                  <a:gd name="T72" fmla="*/ 31 w 63"/>
                  <a:gd name="T73" fmla="*/ 53 h 67"/>
                  <a:gd name="T74" fmla="*/ 46 w 63"/>
                  <a:gd name="T75" fmla="*/ 48 h 67"/>
                  <a:gd name="T76" fmla="*/ 42 w 63"/>
                  <a:gd name="T77" fmla="*/ 44 h 67"/>
                  <a:gd name="T78" fmla="*/ 52 w 63"/>
                  <a:gd name="T79" fmla="*/ 50 h 67"/>
                  <a:gd name="T80" fmla="*/ 31 w 63"/>
                  <a:gd name="T81" fmla="*/ 57 h 67"/>
                  <a:gd name="T82" fmla="*/ 10 w 63"/>
                  <a:gd name="T83" fmla="*/ 50 h 67"/>
                  <a:gd name="T84" fmla="*/ 20 w 63"/>
                  <a:gd name="T85" fmla="*/ 44 h 67"/>
                  <a:gd name="T86" fmla="*/ 16 w 63"/>
                  <a:gd name="T87" fmla="*/ 48 h 67"/>
                  <a:gd name="T88" fmla="*/ 63 w 63"/>
                  <a:gd name="T89" fmla="*/ 52 h 67"/>
                  <a:gd name="T90" fmla="*/ 31 w 63"/>
                  <a:gd name="T91" fmla="*/ 67 h 67"/>
                  <a:gd name="T92" fmla="*/ 0 w 63"/>
                  <a:gd name="T93" fmla="*/ 52 h 67"/>
                  <a:gd name="T94" fmla="*/ 22 w 63"/>
                  <a:gd name="T95" fmla="*/ 38 h 67"/>
                  <a:gd name="T96" fmla="*/ 25 w 63"/>
                  <a:gd name="T97" fmla="*/ 40 h 67"/>
                  <a:gd name="T98" fmla="*/ 3 w 63"/>
                  <a:gd name="T99" fmla="*/ 52 h 67"/>
                  <a:gd name="T100" fmla="*/ 31 w 63"/>
                  <a:gd name="T101" fmla="*/ 64 h 67"/>
                  <a:gd name="T102" fmla="*/ 60 w 63"/>
                  <a:gd name="T103" fmla="*/ 52 h 67"/>
                  <a:gd name="T104" fmla="*/ 38 w 63"/>
                  <a:gd name="T105" fmla="*/ 40 h 67"/>
                  <a:gd name="T106" fmla="*/ 40 w 63"/>
                  <a:gd name="T107" fmla="*/ 38 h 67"/>
                  <a:gd name="T108" fmla="*/ 63 w 63"/>
                  <a:gd name="T109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67">
                    <a:moveTo>
                      <a:pt x="31" y="45"/>
                    </a:moveTo>
                    <a:cubicBezTo>
                      <a:pt x="42" y="33"/>
                      <a:pt x="42" y="33"/>
                      <a:pt x="4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21" y="33"/>
                      <a:pt x="21" y="33"/>
                      <a:pt x="21" y="33"/>
                    </a:cubicBezTo>
                    <a:lnTo>
                      <a:pt x="31" y="45"/>
                    </a:lnTo>
                    <a:close/>
                    <a:moveTo>
                      <a:pt x="15" y="29"/>
                    </a:moveTo>
                    <a:cubicBezTo>
                      <a:pt x="15" y="4"/>
                      <a:pt x="15" y="4"/>
                      <a:pt x="15" y="4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17" y="29"/>
                      <a:pt x="17" y="29"/>
                      <a:pt x="17" y="29"/>
                    </a:cubicBezTo>
                    <a:lnTo>
                      <a:pt x="15" y="29"/>
                    </a:lnTo>
                    <a:close/>
                    <a:moveTo>
                      <a:pt x="25" y="47"/>
                    </a:moveTo>
                    <a:cubicBezTo>
                      <a:pt x="25" y="46"/>
                      <a:pt x="27" y="45"/>
                      <a:pt x="29" y="45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6"/>
                      <a:pt x="31" y="47"/>
                      <a:pt x="31" y="47"/>
                    </a:cubicBezTo>
                    <a:cubicBezTo>
                      <a:pt x="32" y="47"/>
                      <a:pt x="32" y="46"/>
                      <a:pt x="33" y="46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6" y="45"/>
                      <a:pt x="37" y="46"/>
                      <a:pt x="37" y="47"/>
                    </a:cubicBezTo>
                    <a:cubicBezTo>
                      <a:pt x="37" y="49"/>
                      <a:pt x="34" y="50"/>
                      <a:pt x="31" y="50"/>
                    </a:cubicBezTo>
                    <a:cubicBezTo>
                      <a:pt x="28" y="50"/>
                      <a:pt x="25" y="49"/>
                      <a:pt x="25" y="47"/>
                    </a:cubicBezTo>
                    <a:close/>
                    <a:moveTo>
                      <a:pt x="8" y="50"/>
                    </a:moveTo>
                    <a:cubicBezTo>
                      <a:pt x="8" y="55"/>
                      <a:pt x="18" y="59"/>
                      <a:pt x="31" y="59"/>
                    </a:cubicBezTo>
                    <a:cubicBezTo>
                      <a:pt x="44" y="59"/>
                      <a:pt x="54" y="55"/>
                      <a:pt x="54" y="50"/>
                    </a:cubicBezTo>
                    <a:cubicBezTo>
                      <a:pt x="54" y="45"/>
                      <a:pt x="47" y="42"/>
                      <a:pt x="37" y="41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41" y="45"/>
                      <a:pt x="44" y="46"/>
                      <a:pt x="44" y="48"/>
                    </a:cubicBezTo>
                    <a:cubicBezTo>
                      <a:pt x="44" y="49"/>
                      <a:pt x="39" y="51"/>
                      <a:pt x="31" y="51"/>
                    </a:cubicBezTo>
                    <a:cubicBezTo>
                      <a:pt x="23" y="51"/>
                      <a:pt x="18" y="49"/>
                      <a:pt x="18" y="48"/>
                    </a:cubicBezTo>
                    <a:cubicBezTo>
                      <a:pt x="18" y="46"/>
                      <a:pt x="22" y="45"/>
                      <a:pt x="28" y="44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15" y="42"/>
                      <a:pt x="8" y="45"/>
                      <a:pt x="8" y="50"/>
                    </a:cubicBezTo>
                    <a:close/>
                    <a:moveTo>
                      <a:pt x="16" y="48"/>
                    </a:moveTo>
                    <a:cubicBezTo>
                      <a:pt x="16" y="51"/>
                      <a:pt x="24" y="53"/>
                      <a:pt x="31" y="53"/>
                    </a:cubicBezTo>
                    <a:cubicBezTo>
                      <a:pt x="39" y="53"/>
                      <a:pt x="46" y="51"/>
                      <a:pt x="46" y="48"/>
                    </a:cubicBezTo>
                    <a:cubicBezTo>
                      <a:pt x="46" y="46"/>
                      <a:pt x="45" y="44"/>
                      <a:pt x="42" y="44"/>
                    </a:cubicBezTo>
                    <a:cubicBezTo>
                      <a:pt x="48" y="45"/>
                      <a:pt x="52" y="47"/>
                      <a:pt x="52" y="50"/>
                    </a:cubicBezTo>
                    <a:cubicBezTo>
                      <a:pt x="52" y="53"/>
                      <a:pt x="44" y="57"/>
                      <a:pt x="31" y="57"/>
                    </a:cubicBezTo>
                    <a:cubicBezTo>
                      <a:pt x="19" y="57"/>
                      <a:pt x="10" y="53"/>
                      <a:pt x="10" y="50"/>
                    </a:cubicBezTo>
                    <a:cubicBezTo>
                      <a:pt x="10" y="47"/>
                      <a:pt x="14" y="45"/>
                      <a:pt x="20" y="44"/>
                    </a:cubicBezTo>
                    <a:cubicBezTo>
                      <a:pt x="18" y="44"/>
                      <a:pt x="16" y="46"/>
                      <a:pt x="16" y="48"/>
                    </a:cubicBezTo>
                    <a:close/>
                    <a:moveTo>
                      <a:pt x="63" y="52"/>
                    </a:moveTo>
                    <a:cubicBezTo>
                      <a:pt x="63" y="61"/>
                      <a:pt x="49" y="67"/>
                      <a:pt x="31" y="67"/>
                    </a:cubicBezTo>
                    <a:cubicBezTo>
                      <a:pt x="14" y="67"/>
                      <a:pt x="0" y="61"/>
                      <a:pt x="0" y="52"/>
                    </a:cubicBezTo>
                    <a:cubicBezTo>
                      <a:pt x="0" y="45"/>
                      <a:pt x="9" y="40"/>
                      <a:pt x="22" y="38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1" y="42"/>
                      <a:pt x="3" y="47"/>
                      <a:pt x="3" y="52"/>
                    </a:cubicBezTo>
                    <a:cubicBezTo>
                      <a:pt x="3" y="58"/>
                      <a:pt x="14" y="64"/>
                      <a:pt x="31" y="64"/>
                    </a:cubicBezTo>
                    <a:cubicBezTo>
                      <a:pt x="48" y="64"/>
                      <a:pt x="60" y="58"/>
                      <a:pt x="60" y="52"/>
                    </a:cubicBezTo>
                    <a:cubicBezTo>
                      <a:pt x="60" y="47"/>
                      <a:pt x="51" y="42"/>
                      <a:pt x="38" y="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53" y="40"/>
                      <a:pt x="63" y="45"/>
                      <a:pt x="63" y="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3" name="Freeform 55">
                <a:extLst>
                  <a:ext uri="{FF2B5EF4-FFF2-40B4-BE49-F238E27FC236}">
                    <a16:creationId xmlns:a16="http://schemas.microsoft.com/office/drawing/2014/main" id="{4C0A10C2-1F54-6A6B-3D10-91186A8BFF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6117" y="2413026"/>
                <a:ext cx="315665" cy="346017"/>
              </a:xfrm>
              <a:custGeom>
                <a:avLst/>
                <a:gdLst>
                  <a:gd name="T0" fmla="*/ 31 w 63"/>
                  <a:gd name="T1" fmla="*/ 45 h 67"/>
                  <a:gd name="T2" fmla="*/ 42 w 63"/>
                  <a:gd name="T3" fmla="*/ 33 h 67"/>
                  <a:gd name="T4" fmla="*/ 52 w 63"/>
                  <a:gd name="T5" fmla="*/ 33 h 67"/>
                  <a:gd name="T6" fmla="*/ 52 w 63"/>
                  <a:gd name="T7" fmla="*/ 0 h 67"/>
                  <a:gd name="T8" fmla="*/ 11 w 63"/>
                  <a:gd name="T9" fmla="*/ 0 h 67"/>
                  <a:gd name="T10" fmla="*/ 11 w 63"/>
                  <a:gd name="T11" fmla="*/ 33 h 67"/>
                  <a:gd name="T12" fmla="*/ 21 w 63"/>
                  <a:gd name="T13" fmla="*/ 33 h 67"/>
                  <a:gd name="T14" fmla="*/ 31 w 63"/>
                  <a:gd name="T15" fmla="*/ 45 h 67"/>
                  <a:gd name="T16" fmla="*/ 15 w 63"/>
                  <a:gd name="T17" fmla="*/ 29 h 67"/>
                  <a:gd name="T18" fmla="*/ 15 w 63"/>
                  <a:gd name="T19" fmla="*/ 4 h 67"/>
                  <a:gd name="T20" fmla="*/ 48 w 63"/>
                  <a:gd name="T21" fmla="*/ 4 h 67"/>
                  <a:gd name="T22" fmla="*/ 48 w 63"/>
                  <a:gd name="T23" fmla="*/ 29 h 67"/>
                  <a:gd name="T24" fmla="*/ 45 w 63"/>
                  <a:gd name="T25" fmla="*/ 29 h 67"/>
                  <a:gd name="T26" fmla="*/ 17 w 63"/>
                  <a:gd name="T27" fmla="*/ 29 h 67"/>
                  <a:gd name="T28" fmla="*/ 15 w 63"/>
                  <a:gd name="T29" fmla="*/ 29 h 67"/>
                  <a:gd name="T30" fmla="*/ 25 w 63"/>
                  <a:gd name="T31" fmla="*/ 47 h 67"/>
                  <a:gd name="T32" fmla="*/ 29 w 63"/>
                  <a:gd name="T33" fmla="*/ 45 h 67"/>
                  <a:gd name="T34" fmla="*/ 30 w 63"/>
                  <a:gd name="T35" fmla="*/ 46 h 67"/>
                  <a:gd name="T36" fmla="*/ 31 w 63"/>
                  <a:gd name="T37" fmla="*/ 47 h 67"/>
                  <a:gd name="T38" fmla="*/ 33 w 63"/>
                  <a:gd name="T39" fmla="*/ 46 h 67"/>
                  <a:gd name="T40" fmla="*/ 34 w 63"/>
                  <a:gd name="T41" fmla="*/ 45 h 67"/>
                  <a:gd name="T42" fmla="*/ 37 w 63"/>
                  <a:gd name="T43" fmla="*/ 47 h 67"/>
                  <a:gd name="T44" fmla="*/ 31 w 63"/>
                  <a:gd name="T45" fmla="*/ 50 h 67"/>
                  <a:gd name="T46" fmla="*/ 25 w 63"/>
                  <a:gd name="T47" fmla="*/ 47 h 67"/>
                  <a:gd name="T48" fmla="*/ 8 w 63"/>
                  <a:gd name="T49" fmla="*/ 50 h 67"/>
                  <a:gd name="T50" fmla="*/ 31 w 63"/>
                  <a:gd name="T51" fmla="*/ 59 h 67"/>
                  <a:gd name="T52" fmla="*/ 54 w 63"/>
                  <a:gd name="T53" fmla="*/ 50 h 67"/>
                  <a:gd name="T54" fmla="*/ 37 w 63"/>
                  <a:gd name="T55" fmla="*/ 41 h 67"/>
                  <a:gd name="T56" fmla="*/ 34 w 63"/>
                  <a:gd name="T57" fmla="*/ 44 h 67"/>
                  <a:gd name="T58" fmla="*/ 44 w 63"/>
                  <a:gd name="T59" fmla="*/ 48 h 67"/>
                  <a:gd name="T60" fmla="*/ 31 w 63"/>
                  <a:gd name="T61" fmla="*/ 51 h 67"/>
                  <a:gd name="T62" fmla="*/ 18 w 63"/>
                  <a:gd name="T63" fmla="*/ 48 h 67"/>
                  <a:gd name="T64" fmla="*/ 28 w 63"/>
                  <a:gd name="T65" fmla="*/ 44 h 67"/>
                  <a:gd name="T66" fmla="*/ 25 w 63"/>
                  <a:gd name="T67" fmla="*/ 41 h 67"/>
                  <a:gd name="T68" fmla="*/ 8 w 63"/>
                  <a:gd name="T69" fmla="*/ 50 h 67"/>
                  <a:gd name="T70" fmla="*/ 16 w 63"/>
                  <a:gd name="T71" fmla="*/ 48 h 67"/>
                  <a:gd name="T72" fmla="*/ 31 w 63"/>
                  <a:gd name="T73" fmla="*/ 53 h 67"/>
                  <a:gd name="T74" fmla="*/ 46 w 63"/>
                  <a:gd name="T75" fmla="*/ 48 h 67"/>
                  <a:gd name="T76" fmla="*/ 42 w 63"/>
                  <a:gd name="T77" fmla="*/ 44 h 67"/>
                  <a:gd name="T78" fmla="*/ 52 w 63"/>
                  <a:gd name="T79" fmla="*/ 50 h 67"/>
                  <a:gd name="T80" fmla="*/ 31 w 63"/>
                  <a:gd name="T81" fmla="*/ 57 h 67"/>
                  <a:gd name="T82" fmla="*/ 10 w 63"/>
                  <a:gd name="T83" fmla="*/ 50 h 67"/>
                  <a:gd name="T84" fmla="*/ 20 w 63"/>
                  <a:gd name="T85" fmla="*/ 44 h 67"/>
                  <a:gd name="T86" fmla="*/ 16 w 63"/>
                  <a:gd name="T87" fmla="*/ 48 h 67"/>
                  <a:gd name="T88" fmla="*/ 63 w 63"/>
                  <a:gd name="T89" fmla="*/ 52 h 67"/>
                  <a:gd name="T90" fmla="*/ 31 w 63"/>
                  <a:gd name="T91" fmla="*/ 67 h 67"/>
                  <a:gd name="T92" fmla="*/ 0 w 63"/>
                  <a:gd name="T93" fmla="*/ 52 h 67"/>
                  <a:gd name="T94" fmla="*/ 22 w 63"/>
                  <a:gd name="T95" fmla="*/ 38 h 67"/>
                  <a:gd name="T96" fmla="*/ 25 w 63"/>
                  <a:gd name="T97" fmla="*/ 40 h 67"/>
                  <a:gd name="T98" fmla="*/ 3 w 63"/>
                  <a:gd name="T99" fmla="*/ 52 h 67"/>
                  <a:gd name="T100" fmla="*/ 31 w 63"/>
                  <a:gd name="T101" fmla="*/ 64 h 67"/>
                  <a:gd name="T102" fmla="*/ 60 w 63"/>
                  <a:gd name="T103" fmla="*/ 52 h 67"/>
                  <a:gd name="T104" fmla="*/ 38 w 63"/>
                  <a:gd name="T105" fmla="*/ 40 h 67"/>
                  <a:gd name="T106" fmla="*/ 40 w 63"/>
                  <a:gd name="T107" fmla="*/ 38 h 67"/>
                  <a:gd name="T108" fmla="*/ 63 w 63"/>
                  <a:gd name="T109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67">
                    <a:moveTo>
                      <a:pt x="31" y="45"/>
                    </a:moveTo>
                    <a:cubicBezTo>
                      <a:pt x="42" y="33"/>
                      <a:pt x="42" y="33"/>
                      <a:pt x="4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21" y="33"/>
                      <a:pt x="21" y="33"/>
                      <a:pt x="21" y="33"/>
                    </a:cubicBezTo>
                    <a:lnTo>
                      <a:pt x="31" y="45"/>
                    </a:lnTo>
                    <a:close/>
                    <a:moveTo>
                      <a:pt x="15" y="29"/>
                    </a:moveTo>
                    <a:cubicBezTo>
                      <a:pt x="15" y="4"/>
                      <a:pt x="15" y="4"/>
                      <a:pt x="15" y="4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17" y="29"/>
                      <a:pt x="17" y="29"/>
                      <a:pt x="17" y="29"/>
                    </a:cubicBezTo>
                    <a:lnTo>
                      <a:pt x="15" y="29"/>
                    </a:lnTo>
                    <a:close/>
                    <a:moveTo>
                      <a:pt x="25" y="47"/>
                    </a:moveTo>
                    <a:cubicBezTo>
                      <a:pt x="25" y="46"/>
                      <a:pt x="27" y="45"/>
                      <a:pt x="29" y="45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6"/>
                      <a:pt x="31" y="47"/>
                      <a:pt x="31" y="47"/>
                    </a:cubicBezTo>
                    <a:cubicBezTo>
                      <a:pt x="32" y="47"/>
                      <a:pt x="32" y="46"/>
                      <a:pt x="33" y="46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6" y="45"/>
                      <a:pt x="37" y="46"/>
                      <a:pt x="37" y="47"/>
                    </a:cubicBezTo>
                    <a:cubicBezTo>
                      <a:pt x="37" y="49"/>
                      <a:pt x="34" y="50"/>
                      <a:pt x="31" y="50"/>
                    </a:cubicBezTo>
                    <a:cubicBezTo>
                      <a:pt x="28" y="50"/>
                      <a:pt x="25" y="49"/>
                      <a:pt x="25" y="47"/>
                    </a:cubicBezTo>
                    <a:close/>
                    <a:moveTo>
                      <a:pt x="8" y="50"/>
                    </a:moveTo>
                    <a:cubicBezTo>
                      <a:pt x="8" y="55"/>
                      <a:pt x="18" y="59"/>
                      <a:pt x="31" y="59"/>
                    </a:cubicBezTo>
                    <a:cubicBezTo>
                      <a:pt x="44" y="59"/>
                      <a:pt x="54" y="55"/>
                      <a:pt x="54" y="50"/>
                    </a:cubicBezTo>
                    <a:cubicBezTo>
                      <a:pt x="54" y="45"/>
                      <a:pt x="47" y="42"/>
                      <a:pt x="37" y="41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41" y="45"/>
                      <a:pt x="44" y="46"/>
                      <a:pt x="44" y="48"/>
                    </a:cubicBezTo>
                    <a:cubicBezTo>
                      <a:pt x="44" y="49"/>
                      <a:pt x="39" y="51"/>
                      <a:pt x="31" y="51"/>
                    </a:cubicBezTo>
                    <a:cubicBezTo>
                      <a:pt x="23" y="51"/>
                      <a:pt x="18" y="49"/>
                      <a:pt x="18" y="48"/>
                    </a:cubicBezTo>
                    <a:cubicBezTo>
                      <a:pt x="18" y="46"/>
                      <a:pt x="22" y="45"/>
                      <a:pt x="28" y="44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15" y="42"/>
                      <a:pt x="8" y="45"/>
                      <a:pt x="8" y="50"/>
                    </a:cubicBezTo>
                    <a:close/>
                    <a:moveTo>
                      <a:pt x="16" y="48"/>
                    </a:moveTo>
                    <a:cubicBezTo>
                      <a:pt x="16" y="51"/>
                      <a:pt x="24" y="53"/>
                      <a:pt x="31" y="53"/>
                    </a:cubicBezTo>
                    <a:cubicBezTo>
                      <a:pt x="39" y="53"/>
                      <a:pt x="46" y="51"/>
                      <a:pt x="46" y="48"/>
                    </a:cubicBezTo>
                    <a:cubicBezTo>
                      <a:pt x="46" y="46"/>
                      <a:pt x="45" y="44"/>
                      <a:pt x="42" y="44"/>
                    </a:cubicBezTo>
                    <a:cubicBezTo>
                      <a:pt x="48" y="45"/>
                      <a:pt x="52" y="47"/>
                      <a:pt x="52" y="50"/>
                    </a:cubicBezTo>
                    <a:cubicBezTo>
                      <a:pt x="52" y="53"/>
                      <a:pt x="44" y="57"/>
                      <a:pt x="31" y="57"/>
                    </a:cubicBezTo>
                    <a:cubicBezTo>
                      <a:pt x="19" y="57"/>
                      <a:pt x="10" y="53"/>
                      <a:pt x="10" y="50"/>
                    </a:cubicBezTo>
                    <a:cubicBezTo>
                      <a:pt x="10" y="47"/>
                      <a:pt x="14" y="45"/>
                      <a:pt x="20" y="44"/>
                    </a:cubicBezTo>
                    <a:cubicBezTo>
                      <a:pt x="18" y="44"/>
                      <a:pt x="16" y="46"/>
                      <a:pt x="16" y="48"/>
                    </a:cubicBezTo>
                    <a:close/>
                    <a:moveTo>
                      <a:pt x="63" y="52"/>
                    </a:moveTo>
                    <a:cubicBezTo>
                      <a:pt x="63" y="61"/>
                      <a:pt x="49" y="67"/>
                      <a:pt x="31" y="67"/>
                    </a:cubicBezTo>
                    <a:cubicBezTo>
                      <a:pt x="14" y="67"/>
                      <a:pt x="0" y="61"/>
                      <a:pt x="0" y="52"/>
                    </a:cubicBezTo>
                    <a:cubicBezTo>
                      <a:pt x="0" y="45"/>
                      <a:pt x="9" y="40"/>
                      <a:pt x="22" y="38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1" y="42"/>
                      <a:pt x="3" y="47"/>
                      <a:pt x="3" y="52"/>
                    </a:cubicBezTo>
                    <a:cubicBezTo>
                      <a:pt x="3" y="58"/>
                      <a:pt x="14" y="64"/>
                      <a:pt x="31" y="64"/>
                    </a:cubicBezTo>
                    <a:cubicBezTo>
                      <a:pt x="48" y="64"/>
                      <a:pt x="60" y="58"/>
                      <a:pt x="60" y="52"/>
                    </a:cubicBezTo>
                    <a:cubicBezTo>
                      <a:pt x="60" y="47"/>
                      <a:pt x="51" y="42"/>
                      <a:pt x="38" y="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53" y="40"/>
                      <a:pt x="63" y="45"/>
                      <a:pt x="63" y="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4" name="Freeform 114">
                <a:extLst>
                  <a:ext uri="{FF2B5EF4-FFF2-40B4-BE49-F238E27FC236}">
                    <a16:creationId xmlns:a16="http://schemas.microsoft.com/office/drawing/2014/main" id="{8F479A9F-4D11-9536-62DE-6C35FA17EC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1237" y="3485094"/>
                <a:ext cx="301290" cy="301289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5" name="Freeform 36">
                <a:extLst>
                  <a:ext uri="{FF2B5EF4-FFF2-40B4-BE49-F238E27FC236}">
                    <a16:creationId xmlns:a16="http://schemas.microsoft.com/office/drawing/2014/main" id="{EB33CD8C-1813-F2B5-16A4-DA9760E65A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4340" y="5512059"/>
                <a:ext cx="368224" cy="307574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6" name="Freeform 34">
                <a:extLst>
                  <a:ext uri="{FF2B5EF4-FFF2-40B4-BE49-F238E27FC236}">
                    <a16:creationId xmlns:a16="http://schemas.microsoft.com/office/drawing/2014/main" id="{64128584-3286-0EB4-8F09-20F10ECD62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1247" y="6320200"/>
                <a:ext cx="315804" cy="423639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7" name="Freeform 41">
                <a:extLst>
                  <a:ext uri="{FF2B5EF4-FFF2-40B4-BE49-F238E27FC236}">
                    <a16:creationId xmlns:a16="http://schemas.microsoft.com/office/drawing/2014/main" id="{05188E83-C599-BAFE-5797-5A72AC3AF1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82947" y="6402039"/>
                <a:ext cx="354914" cy="343084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8" name="Freeform 54">
                <a:extLst>
                  <a:ext uri="{FF2B5EF4-FFF2-40B4-BE49-F238E27FC236}">
                    <a16:creationId xmlns:a16="http://schemas.microsoft.com/office/drawing/2014/main" id="{C629236B-4AD8-53AF-F4B9-3338223BAF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15450" y="3586495"/>
                <a:ext cx="304249" cy="353403"/>
              </a:xfrm>
              <a:custGeom>
                <a:avLst/>
                <a:gdLst>
                  <a:gd name="T0" fmla="*/ 31 w 62"/>
                  <a:gd name="T1" fmla="*/ 49 h 70"/>
                  <a:gd name="T2" fmla="*/ 45 w 62"/>
                  <a:gd name="T3" fmla="*/ 35 h 70"/>
                  <a:gd name="T4" fmla="*/ 45 w 62"/>
                  <a:gd name="T5" fmla="*/ 8 h 70"/>
                  <a:gd name="T6" fmla="*/ 17 w 62"/>
                  <a:gd name="T7" fmla="*/ 8 h 70"/>
                  <a:gd name="T8" fmla="*/ 17 w 62"/>
                  <a:gd name="T9" fmla="*/ 35 h 70"/>
                  <a:gd name="T10" fmla="*/ 31 w 62"/>
                  <a:gd name="T11" fmla="*/ 49 h 70"/>
                  <a:gd name="T12" fmla="*/ 31 w 62"/>
                  <a:gd name="T13" fmla="*/ 8 h 70"/>
                  <a:gd name="T14" fmla="*/ 44 w 62"/>
                  <a:gd name="T15" fmla="*/ 21 h 70"/>
                  <a:gd name="T16" fmla="*/ 31 w 62"/>
                  <a:gd name="T17" fmla="*/ 34 h 70"/>
                  <a:gd name="T18" fmla="*/ 18 w 62"/>
                  <a:gd name="T19" fmla="*/ 21 h 70"/>
                  <a:gd name="T20" fmla="*/ 31 w 62"/>
                  <a:gd name="T21" fmla="*/ 8 h 70"/>
                  <a:gd name="T22" fmla="*/ 25 w 62"/>
                  <a:gd name="T23" fmla="*/ 50 h 70"/>
                  <a:gd name="T24" fmla="*/ 27 w 62"/>
                  <a:gd name="T25" fmla="*/ 48 h 70"/>
                  <a:gd name="T26" fmla="*/ 30 w 62"/>
                  <a:gd name="T27" fmla="*/ 50 h 70"/>
                  <a:gd name="T28" fmla="*/ 31 w 62"/>
                  <a:gd name="T29" fmla="*/ 51 h 70"/>
                  <a:gd name="T30" fmla="*/ 32 w 62"/>
                  <a:gd name="T31" fmla="*/ 50 h 70"/>
                  <a:gd name="T32" fmla="*/ 34 w 62"/>
                  <a:gd name="T33" fmla="*/ 48 h 70"/>
                  <a:gd name="T34" fmla="*/ 37 w 62"/>
                  <a:gd name="T35" fmla="*/ 50 h 70"/>
                  <a:gd name="T36" fmla="*/ 31 w 62"/>
                  <a:gd name="T37" fmla="*/ 53 h 70"/>
                  <a:gd name="T38" fmla="*/ 25 w 62"/>
                  <a:gd name="T39" fmla="*/ 50 h 70"/>
                  <a:gd name="T40" fmla="*/ 8 w 62"/>
                  <a:gd name="T41" fmla="*/ 53 h 70"/>
                  <a:gd name="T42" fmla="*/ 31 w 62"/>
                  <a:gd name="T43" fmla="*/ 62 h 70"/>
                  <a:gd name="T44" fmla="*/ 54 w 62"/>
                  <a:gd name="T45" fmla="*/ 53 h 70"/>
                  <a:gd name="T46" fmla="*/ 39 w 62"/>
                  <a:gd name="T47" fmla="*/ 44 h 70"/>
                  <a:gd name="T48" fmla="*/ 35 w 62"/>
                  <a:gd name="T49" fmla="*/ 47 h 70"/>
                  <a:gd name="T50" fmla="*/ 44 w 62"/>
                  <a:gd name="T51" fmla="*/ 51 h 70"/>
                  <a:gd name="T52" fmla="*/ 31 w 62"/>
                  <a:gd name="T53" fmla="*/ 54 h 70"/>
                  <a:gd name="T54" fmla="*/ 18 w 62"/>
                  <a:gd name="T55" fmla="*/ 51 h 70"/>
                  <a:gd name="T56" fmla="*/ 26 w 62"/>
                  <a:gd name="T57" fmla="*/ 47 h 70"/>
                  <a:gd name="T58" fmla="*/ 23 w 62"/>
                  <a:gd name="T59" fmla="*/ 44 h 70"/>
                  <a:gd name="T60" fmla="*/ 8 w 62"/>
                  <a:gd name="T61" fmla="*/ 53 h 70"/>
                  <a:gd name="T62" fmla="*/ 16 w 62"/>
                  <a:gd name="T63" fmla="*/ 51 h 70"/>
                  <a:gd name="T64" fmla="*/ 31 w 62"/>
                  <a:gd name="T65" fmla="*/ 56 h 70"/>
                  <a:gd name="T66" fmla="*/ 46 w 62"/>
                  <a:gd name="T67" fmla="*/ 51 h 70"/>
                  <a:gd name="T68" fmla="*/ 42 w 62"/>
                  <a:gd name="T69" fmla="*/ 47 h 70"/>
                  <a:gd name="T70" fmla="*/ 52 w 62"/>
                  <a:gd name="T71" fmla="*/ 53 h 70"/>
                  <a:gd name="T72" fmla="*/ 31 w 62"/>
                  <a:gd name="T73" fmla="*/ 60 h 70"/>
                  <a:gd name="T74" fmla="*/ 10 w 62"/>
                  <a:gd name="T75" fmla="*/ 53 h 70"/>
                  <a:gd name="T76" fmla="*/ 20 w 62"/>
                  <a:gd name="T77" fmla="*/ 47 h 70"/>
                  <a:gd name="T78" fmla="*/ 16 w 62"/>
                  <a:gd name="T79" fmla="*/ 51 h 70"/>
                  <a:gd name="T80" fmla="*/ 62 w 62"/>
                  <a:gd name="T81" fmla="*/ 55 h 70"/>
                  <a:gd name="T82" fmla="*/ 31 w 62"/>
                  <a:gd name="T83" fmla="*/ 70 h 70"/>
                  <a:gd name="T84" fmla="*/ 0 w 62"/>
                  <a:gd name="T85" fmla="*/ 55 h 70"/>
                  <a:gd name="T86" fmla="*/ 20 w 62"/>
                  <a:gd name="T87" fmla="*/ 41 h 70"/>
                  <a:gd name="T88" fmla="*/ 23 w 62"/>
                  <a:gd name="T89" fmla="*/ 44 h 70"/>
                  <a:gd name="T90" fmla="*/ 3 w 62"/>
                  <a:gd name="T91" fmla="*/ 55 h 70"/>
                  <a:gd name="T92" fmla="*/ 31 w 62"/>
                  <a:gd name="T93" fmla="*/ 67 h 70"/>
                  <a:gd name="T94" fmla="*/ 59 w 62"/>
                  <a:gd name="T95" fmla="*/ 55 h 70"/>
                  <a:gd name="T96" fmla="*/ 39 w 62"/>
                  <a:gd name="T97" fmla="*/ 44 h 70"/>
                  <a:gd name="T98" fmla="*/ 42 w 62"/>
                  <a:gd name="T99" fmla="*/ 41 h 70"/>
                  <a:gd name="T100" fmla="*/ 62 w 62"/>
                  <a:gd name="T101" fmla="*/ 5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2" h="70">
                    <a:moveTo>
                      <a:pt x="31" y="49"/>
                    </a:moveTo>
                    <a:cubicBezTo>
                      <a:pt x="45" y="35"/>
                      <a:pt x="45" y="35"/>
                      <a:pt x="45" y="35"/>
                    </a:cubicBezTo>
                    <a:cubicBezTo>
                      <a:pt x="52" y="27"/>
                      <a:pt x="52" y="15"/>
                      <a:pt x="45" y="8"/>
                    </a:cubicBezTo>
                    <a:cubicBezTo>
                      <a:pt x="37" y="0"/>
                      <a:pt x="25" y="0"/>
                      <a:pt x="17" y="8"/>
                    </a:cubicBezTo>
                    <a:cubicBezTo>
                      <a:pt x="10" y="15"/>
                      <a:pt x="10" y="27"/>
                      <a:pt x="17" y="35"/>
                    </a:cubicBezTo>
                    <a:lnTo>
                      <a:pt x="31" y="49"/>
                    </a:lnTo>
                    <a:close/>
                    <a:moveTo>
                      <a:pt x="31" y="8"/>
                    </a:moveTo>
                    <a:cubicBezTo>
                      <a:pt x="38" y="8"/>
                      <a:pt x="44" y="14"/>
                      <a:pt x="44" y="21"/>
                    </a:cubicBezTo>
                    <a:cubicBezTo>
                      <a:pt x="44" y="29"/>
                      <a:pt x="38" y="34"/>
                      <a:pt x="31" y="34"/>
                    </a:cubicBezTo>
                    <a:cubicBezTo>
                      <a:pt x="24" y="34"/>
                      <a:pt x="18" y="29"/>
                      <a:pt x="18" y="21"/>
                    </a:cubicBezTo>
                    <a:cubicBezTo>
                      <a:pt x="18" y="14"/>
                      <a:pt x="24" y="8"/>
                      <a:pt x="31" y="8"/>
                    </a:cubicBezTo>
                    <a:close/>
                    <a:moveTo>
                      <a:pt x="25" y="50"/>
                    </a:moveTo>
                    <a:cubicBezTo>
                      <a:pt x="25" y="49"/>
                      <a:pt x="26" y="49"/>
                      <a:pt x="27" y="48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51"/>
                      <a:pt x="30" y="51"/>
                      <a:pt x="31" y="51"/>
                    </a:cubicBezTo>
                    <a:cubicBezTo>
                      <a:pt x="31" y="51"/>
                      <a:pt x="32" y="51"/>
                      <a:pt x="32" y="50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6" y="49"/>
                      <a:pt x="37" y="49"/>
                      <a:pt x="37" y="50"/>
                    </a:cubicBezTo>
                    <a:cubicBezTo>
                      <a:pt x="37" y="52"/>
                      <a:pt x="34" y="53"/>
                      <a:pt x="31" y="53"/>
                    </a:cubicBezTo>
                    <a:cubicBezTo>
                      <a:pt x="28" y="53"/>
                      <a:pt x="25" y="52"/>
                      <a:pt x="25" y="50"/>
                    </a:cubicBezTo>
                    <a:close/>
                    <a:moveTo>
                      <a:pt x="8" y="53"/>
                    </a:moveTo>
                    <a:cubicBezTo>
                      <a:pt x="8" y="58"/>
                      <a:pt x="18" y="62"/>
                      <a:pt x="31" y="62"/>
                    </a:cubicBezTo>
                    <a:cubicBezTo>
                      <a:pt x="44" y="62"/>
                      <a:pt x="54" y="58"/>
                      <a:pt x="54" y="53"/>
                    </a:cubicBezTo>
                    <a:cubicBezTo>
                      <a:pt x="54" y="49"/>
                      <a:pt x="48" y="45"/>
                      <a:pt x="39" y="44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41" y="48"/>
                      <a:pt x="44" y="49"/>
                      <a:pt x="44" y="51"/>
                    </a:cubicBezTo>
                    <a:cubicBezTo>
                      <a:pt x="44" y="52"/>
                      <a:pt x="39" y="54"/>
                      <a:pt x="31" y="54"/>
                    </a:cubicBezTo>
                    <a:cubicBezTo>
                      <a:pt x="23" y="54"/>
                      <a:pt x="18" y="52"/>
                      <a:pt x="18" y="51"/>
                    </a:cubicBezTo>
                    <a:cubicBezTo>
                      <a:pt x="18" y="49"/>
                      <a:pt x="21" y="48"/>
                      <a:pt x="26" y="47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4" y="45"/>
                      <a:pt x="8" y="49"/>
                      <a:pt x="8" y="53"/>
                    </a:cubicBezTo>
                    <a:close/>
                    <a:moveTo>
                      <a:pt x="16" y="51"/>
                    </a:moveTo>
                    <a:cubicBezTo>
                      <a:pt x="16" y="54"/>
                      <a:pt x="23" y="56"/>
                      <a:pt x="31" y="56"/>
                    </a:cubicBezTo>
                    <a:cubicBezTo>
                      <a:pt x="39" y="56"/>
                      <a:pt x="46" y="54"/>
                      <a:pt x="46" y="51"/>
                    </a:cubicBezTo>
                    <a:cubicBezTo>
                      <a:pt x="46" y="49"/>
                      <a:pt x="44" y="47"/>
                      <a:pt x="42" y="47"/>
                    </a:cubicBezTo>
                    <a:cubicBezTo>
                      <a:pt x="48" y="48"/>
                      <a:pt x="52" y="50"/>
                      <a:pt x="52" y="53"/>
                    </a:cubicBezTo>
                    <a:cubicBezTo>
                      <a:pt x="52" y="56"/>
                      <a:pt x="43" y="60"/>
                      <a:pt x="31" y="60"/>
                    </a:cubicBezTo>
                    <a:cubicBezTo>
                      <a:pt x="19" y="60"/>
                      <a:pt x="10" y="56"/>
                      <a:pt x="10" y="53"/>
                    </a:cubicBezTo>
                    <a:cubicBezTo>
                      <a:pt x="10" y="50"/>
                      <a:pt x="14" y="48"/>
                      <a:pt x="20" y="47"/>
                    </a:cubicBezTo>
                    <a:cubicBezTo>
                      <a:pt x="17" y="47"/>
                      <a:pt x="16" y="49"/>
                      <a:pt x="16" y="51"/>
                    </a:cubicBezTo>
                    <a:close/>
                    <a:moveTo>
                      <a:pt x="62" y="55"/>
                    </a:moveTo>
                    <a:cubicBezTo>
                      <a:pt x="62" y="64"/>
                      <a:pt x="49" y="70"/>
                      <a:pt x="31" y="70"/>
                    </a:cubicBezTo>
                    <a:cubicBezTo>
                      <a:pt x="13" y="70"/>
                      <a:pt x="0" y="64"/>
                      <a:pt x="0" y="55"/>
                    </a:cubicBezTo>
                    <a:cubicBezTo>
                      <a:pt x="0" y="49"/>
                      <a:pt x="8" y="43"/>
                      <a:pt x="20" y="4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0" y="45"/>
                      <a:pt x="3" y="50"/>
                      <a:pt x="3" y="55"/>
                    </a:cubicBezTo>
                    <a:cubicBezTo>
                      <a:pt x="3" y="61"/>
                      <a:pt x="14" y="67"/>
                      <a:pt x="31" y="67"/>
                    </a:cubicBezTo>
                    <a:cubicBezTo>
                      <a:pt x="48" y="67"/>
                      <a:pt x="59" y="61"/>
                      <a:pt x="59" y="55"/>
                    </a:cubicBezTo>
                    <a:cubicBezTo>
                      <a:pt x="59" y="50"/>
                      <a:pt x="51" y="45"/>
                      <a:pt x="39" y="44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54" y="43"/>
                      <a:pt x="62" y="49"/>
                      <a:pt x="62" y="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9" name="Freeform 119">
                <a:extLst>
                  <a:ext uri="{FF2B5EF4-FFF2-40B4-BE49-F238E27FC236}">
                    <a16:creationId xmlns:a16="http://schemas.microsoft.com/office/drawing/2014/main" id="{8742E638-413C-2868-5763-144320E7D5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2300" y="5458516"/>
                <a:ext cx="332792" cy="332791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0" name="Freeform 52">
                <a:extLst>
                  <a:ext uri="{FF2B5EF4-FFF2-40B4-BE49-F238E27FC236}">
                    <a16:creationId xmlns:a16="http://schemas.microsoft.com/office/drawing/2014/main" id="{6BAA5B0F-7476-068B-0061-32A65B5E44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4372" y="5950415"/>
                <a:ext cx="316777" cy="298034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1" name="Freeform 28">
                <a:extLst>
                  <a:ext uri="{FF2B5EF4-FFF2-40B4-BE49-F238E27FC236}">
                    <a16:creationId xmlns:a16="http://schemas.microsoft.com/office/drawing/2014/main" id="{A5E3E996-D91A-2436-2D1C-9EB1F9D590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63668" y="4253054"/>
                <a:ext cx="530567" cy="430519"/>
              </a:xfrm>
              <a:custGeom>
                <a:avLst/>
                <a:gdLst>
                  <a:gd name="T0" fmla="*/ 26 w 74"/>
                  <a:gd name="T1" fmla="*/ 0 h 60"/>
                  <a:gd name="T2" fmla="*/ 19 w 74"/>
                  <a:gd name="T3" fmla="*/ 53 h 60"/>
                  <a:gd name="T4" fmla="*/ 49 w 74"/>
                  <a:gd name="T5" fmla="*/ 60 h 60"/>
                  <a:gd name="T6" fmla="*/ 56 w 74"/>
                  <a:gd name="T7" fmla="*/ 7 h 60"/>
                  <a:gd name="T8" fmla="*/ 53 w 74"/>
                  <a:gd name="T9" fmla="*/ 7 h 60"/>
                  <a:gd name="T10" fmla="*/ 49 w 74"/>
                  <a:gd name="T11" fmla="*/ 57 h 60"/>
                  <a:gd name="T12" fmla="*/ 22 w 74"/>
                  <a:gd name="T13" fmla="*/ 53 h 60"/>
                  <a:gd name="T14" fmla="*/ 26 w 74"/>
                  <a:gd name="T15" fmla="*/ 3 h 60"/>
                  <a:gd name="T16" fmla="*/ 53 w 74"/>
                  <a:gd name="T17" fmla="*/ 7 h 60"/>
                  <a:gd name="T18" fmla="*/ 25 w 74"/>
                  <a:gd name="T19" fmla="*/ 6 h 60"/>
                  <a:gd name="T20" fmla="*/ 24 w 74"/>
                  <a:gd name="T21" fmla="*/ 50 h 60"/>
                  <a:gd name="T22" fmla="*/ 50 w 74"/>
                  <a:gd name="T23" fmla="*/ 51 h 60"/>
                  <a:gd name="T24" fmla="*/ 51 w 74"/>
                  <a:gd name="T25" fmla="*/ 7 h 60"/>
                  <a:gd name="T26" fmla="*/ 49 w 74"/>
                  <a:gd name="T27" fmla="*/ 49 h 60"/>
                  <a:gd name="T28" fmla="*/ 26 w 74"/>
                  <a:gd name="T29" fmla="*/ 8 h 60"/>
                  <a:gd name="T30" fmla="*/ 49 w 74"/>
                  <a:gd name="T31" fmla="*/ 49 h 60"/>
                  <a:gd name="T32" fmla="*/ 37 w 74"/>
                  <a:gd name="T33" fmla="*/ 56 h 60"/>
                  <a:gd name="T34" fmla="*/ 37 w 74"/>
                  <a:gd name="T35" fmla="*/ 52 h 60"/>
                  <a:gd name="T36" fmla="*/ 74 w 74"/>
                  <a:gd name="T37" fmla="*/ 23 h 60"/>
                  <a:gd name="T38" fmla="*/ 67 w 74"/>
                  <a:gd name="T39" fmla="*/ 41 h 60"/>
                  <a:gd name="T40" fmla="*/ 66 w 74"/>
                  <a:gd name="T41" fmla="*/ 39 h 60"/>
                  <a:gd name="T42" fmla="*/ 66 w 74"/>
                  <a:gd name="T43" fmla="*/ 7 h 60"/>
                  <a:gd name="T44" fmla="*/ 68 w 74"/>
                  <a:gd name="T45" fmla="*/ 6 h 60"/>
                  <a:gd name="T46" fmla="*/ 69 w 74"/>
                  <a:gd name="T47" fmla="*/ 23 h 60"/>
                  <a:gd name="T48" fmla="*/ 64 w 74"/>
                  <a:gd name="T49" fmla="*/ 37 h 60"/>
                  <a:gd name="T50" fmla="*/ 63 w 74"/>
                  <a:gd name="T51" fmla="*/ 35 h 60"/>
                  <a:gd name="T52" fmla="*/ 63 w 74"/>
                  <a:gd name="T53" fmla="*/ 11 h 60"/>
                  <a:gd name="T54" fmla="*/ 65 w 74"/>
                  <a:gd name="T55" fmla="*/ 10 h 60"/>
                  <a:gd name="T56" fmla="*/ 64 w 74"/>
                  <a:gd name="T57" fmla="*/ 23 h 60"/>
                  <a:gd name="T58" fmla="*/ 60 w 74"/>
                  <a:gd name="T59" fmla="*/ 33 h 60"/>
                  <a:gd name="T60" fmla="*/ 60 w 74"/>
                  <a:gd name="T61" fmla="*/ 31 h 60"/>
                  <a:gd name="T62" fmla="*/ 60 w 74"/>
                  <a:gd name="T63" fmla="*/ 15 h 60"/>
                  <a:gd name="T64" fmla="*/ 61 w 74"/>
                  <a:gd name="T65" fmla="*/ 14 h 60"/>
                  <a:gd name="T66" fmla="*/ 8 w 74"/>
                  <a:gd name="T67" fmla="*/ 39 h 60"/>
                  <a:gd name="T68" fmla="*/ 7 w 74"/>
                  <a:gd name="T69" fmla="*/ 41 h 60"/>
                  <a:gd name="T70" fmla="*/ 0 w 74"/>
                  <a:gd name="T71" fmla="*/ 23 h 60"/>
                  <a:gd name="T72" fmla="*/ 8 w 74"/>
                  <a:gd name="T73" fmla="*/ 6 h 60"/>
                  <a:gd name="T74" fmla="*/ 2 w 74"/>
                  <a:gd name="T75" fmla="*/ 23 h 60"/>
                  <a:gd name="T76" fmla="*/ 12 w 74"/>
                  <a:gd name="T77" fmla="*/ 35 h 60"/>
                  <a:gd name="T78" fmla="*/ 11 w 74"/>
                  <a:gd name="T79" fmla="*/ 37 h 60"/>
                  <a:gd name="T80" fmla="*/ 6 w 74"/>
                  <a:gd name="T81" fmla="*/ 23 h 60"/>
                  <a:gd name="T82" fmla="*/ 11 w 74"/>
                  <a:gd name="T83" fmla="*/ 10 h 60"/>
                  <a:gd name="T84" fmla="*/ 8 w 74"/>
                  <a:gd name="T85" fmla="*/ 23 h 60"/>
                  <a:gd name="T86" fmla="*/ 15 w 74"/>
                  <a:gd name="T87" fmla="*/ 15 h 60"/>
                  <a:gd name="T88" fmla="*/ 15 w 74"/>
                  <a:gd name="T89" fmla="*/ 31 h 60"/>
                  <a:gd name="T90" fmla="*/ 14 w 74"/>
                  <a:gd name="T91" fmla="*/ 33 h 60"/>
                  <a:gd name="T92" fmla="*/ 11 w 74"/>
                  <a:gd name="T93" fmla="*/ 23 h 60"/>
                  <a:gd name="T94" fmla="*/ 15 w 74"/>
                  <a:gd name="T95" fmla="*/ 1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4" h="60">
                    <a:moveTo>
                      <a:pt x="4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2" y="0"/>
                      <a:pt x="19" y="3"/>
                      <a:pt x="19" y="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6"/>
                      <a:pt x="22" y="60"/>
                      <a:pt x="26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3" y="60"/>
                      <a:pt x="56" y="56"/>
                      <a:pt x="56" y="53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3"/>
                      <a:pt x="53" y="0"/>
                      <a:pt x="49" y="0"/>
                    </a:cubicBezTo>
                    <a:close/>
                    <a:moveTo>
                      <a:pt x="53" y="7"/>
                    </a:move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5"/>
                      <a:pt x="51" y="57"/>
                      <a:pt x="49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4" y="57"/>
                      <a:pt x="22" y="55"/>
                      <a:pt x="22" y="5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2" y="5"/>
                      <a:pt x="24" y="3"/>
                      <a:pt x="26" y="3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5"/>
                      <a:pt x="53" y="7"/>
                    </a:cubicBezTo>
                    <a:close/>
                    <a:moveTo>
                      <a:pt x="50" y="6"/>
                    </a:moveTo>
                    <a:cubicBezTo>
                      <a:pt x="25" y="6"/>
                      <a:pt x="25" y="6"/>
                      <a:pt x="25" y="6"/>
                    </a:cubicBezTo>
                    <a:cubicBezTo>
                      <a:pt x="24" y="6"/>
                      <a:pt x="24" y="6"/>
                      <a:pt x="24" y="7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1"/>
                      <a:pt x="24" y="51"/>
                      <a:pt x="25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1" y="51"/>
                      <a:pt x="51" y="50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0" y="6"/>
                      <a:pt x="50" y="6"/>
                    </a:cubicBezTo>
                    <a:close/>
                    <a:moveTo>
                      <a:pt x="49" y="49"/>
                    </a:moveTo>
                    <a:cubicBezTo>
                      <a:pt x="26" y="49"/>
                      <a:pt x="26" y="49"/>
                      <a:pt x="26" y="4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49" y="8"/>
                      <a:pt x="49" y="8"/>
                      <a:pt x="49" y="8"/>
                    </a:cubicBezTo>
                    <a:lnTo>
                      <a:pt x="49" y="49"/>
                    </a:lnTo>
                    <a:close/>
                    <a:moveTo>
                      <a:pt x="39" y="54"/>
                    </a:moveTo>
                    <a:cubicBezTo>
                      <a:pt x="39" y="55"/>
                      <a:pt x="38" y="56"/>
                      <a:pt x="37" y="56"/>
                    </a:cubicBezTo>
                    <a:cubicBezTo>
                      <a:pt x="36" y="56"/>
                      <a:pt x="35" y="55"/>
                      <a:pt x="35" y="54"/>
                    </a:cubicBezTo>
                    <a:cubicBezTo>
                      <a:pt x="35" y="53"/>
                      <a:pt x="36" y="52"/>
                      <a:pt x="37" y="52"/>
                    </a:cubicBezTo>
                    <a:cubicBezTo>
                      <a:pt x="38" y="52"/>
                      <a:pt x="39" y="53"/>
                      <a:pt x="39" y="54"/>
                    </a:cubicBezTo>
                    <a:close/>
                    <a:moveTo>
                      <a:pt x="74" y="23"/>
                    </a:moveTo>
                    <a:cubicBezTo>
                      <a:pt x="74" y="30"/>
                      <a:pt x="72" y="36"/>
                      <a:pt x="68" y="41"/>
                    </a:cubicBezTo>
                    <a:cubicBezTo>
                      <a:pt x="68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6" y="40"/>
                      <a:pt x="66" y="40"/>
                      <a:pt x="66" y="39"/>
                    </a:cubicBezTo>
                    <a:cubicBezTo>
                      <a:pt x="70" y="35"/>
                      <a:pt x="72" y="29"/>
                      <a:pt x="72" y="23"/>
                    </a:cubicBezTo>
                    <a:cubicBezTo>
                      <a:pt x="72" y="17"/>
                      <a:pt x="70" y="12"/>
                      <a:pt x="66" y="7"/>
                    </a:cubicBezTo>
                    <a:cubicBezTo>
                      <a:pt x="66" y="7"/>
                      <a:pt x="66" y="6"/>
                      <a:pt x="67" y="6"/>
                    </a:cubicBezTo>
                    <a:cubicBezTo>
                      <a:pt x="67" y="5"/>
                      <a:pt x="68" y="6"/>
                      <a:pt x="68" y="6"/>
                    </a:cubicBezTo>
                    <a:cubicBezTo>
                      <a:pt x="72" y="11"/>
                      <a:pt x="74" y="17"/>
                      <a:pt x="74" y="23"/>
                    </a:cubicBezTo>
                    <a:close/>
                    <a:moveTo>
                      <a:pt x="69" y="23"/>
                    </a:moveTo>
                    <a:cubicBezTo>
                      <a:pt x="69" y="28"/>
                      <a:pt x="67" y="33"/>
                      <a:pt x="65" y="3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4" y="37"/>
                      <a:pt x="63" y="37"/>
                      <a:pt x="63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2"/>
                      <a:pt x="67" y="28"/>
                      <a:pt x="67" y="23"/>
                    </a:cubicBezTo>
                    <a:cubicBezTo>
                      <a:pt x="67" y="19"/>
                      <a:pt x="66" y="15"/>
                      <a:pt x="63" y="11"/>
                    </a:cubicBezTo>
                    <a:cubicBezTo>
                      <a:pt x="63" y="11"/>
                      <a:pt x="63" y="10"/>
                      <a:pt x="63" y="10"/>
                    </a:cubicBezTo>
                    <a:cubicBezTo>
                      <a:pt x="64" y="10"/>
                      <a:pt x="64" y="10"/>
                      <a:pt x="65" y="10"/>
                    </a:cubicBezTo>
                    <a:cubicBezTo>
                      <a:pt x="67" y="14"/>
                      <a:pt x="69" y="19"/>
                      <a:pt x="69" y="23"/>
                    </a:cubicBezTo>
                    <a:close/>
                    <a:moveTo>
                      <a:pt x="64" y="23"/>
                    </a:moveTo>
                    <a:cubicBezTo>
                      <a:pt x="64" y="26"/>
                      <a:pt x="63" y="29"/>
                      <a:pt x="61" y="32"/>
                    </a:cubicBezTo>
                    <a:cubicBezTo>
                      <a:pt x="61" y="32"/>
                      <a:pt x="61" y="33"/>
                      <a:pt x="60" y="33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59" y="32"/>
                      <a:pt x="59" y="32"/>
                      <a:pt x="60" y="31"/>
                    </a:cubicBezTo>
                    <a:cubicBezTo>
                      <a:pt x="61" y="29"/>
                      <a:pt x="62" y="26"/>
                      <a:pt x="62" y="23"/>
                    </a:cubicBezTo>
                    <a:cubicBezTo>
                      <a:pt x="62" y="21"/>
                      <a:pt x="61" y="18"/>
                      <a:pt x="60" y="15"/>
                    </a:cubicBezTo>
                    <a:cubicBezTo>
                      <a:pt x="59" y="15"/>
                      <a:pt x="59" y="14"/>
                      <a:pt x="60" y="14"/>
                    </a:cubicBezTo>
                    <a:cubicBezTo>
                      <a:pt x="60" y="14"/>
                      <a:pt x="61" y="14"/>
                      <a:pt x="61" y="14"/>
                    </a:cubicBezTo>
                    <a:cubicBezTo>
                      <a:pt x="63" y="17"/>
                      <a:pt x="64" y="20"/>
                      <a:pt x="64" y="23"/>
                    </a:cubicBezTo>
                    <a:close/>
                    <a:moveTo>
                      <a:pt x="8" y="39"/>
                    </a:moveTo>
                    <a:cubicBezTo>
                      <a:pt x="9" y="40"/>
                      <a:pt x="8" y="40"/>
                      <a:pt x="8" y="41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36"/>
                      <a:pt x="0" y="30"/>
                      <a:pt x="0" y="23"/>
                    </a:cubicBezTo>
                    <a:cubicBezTo>
                      <a:pt x="0" y="17"/>
                      <a:pt x="3" y="11"/>
                      <a:pt x="7" y="6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8" y="6"/>
                      <a:pt x="9" y="7"/>
                      <a:pt x="8" y="7"/>
                    </a:cubicBezTo>
                    <a:cubicBezTo>
                      <a:pt x="5" y="12"/>
                      <a:pt x="2" y="17"/>
                      <a:pt x="2" y="23"/>
                    </a:cubicBezTo>
                    <a:cubicBezTo>
                      <a:pt x="2" y="29"/>
                      <a:pt x="5" y="35"/>
                      <a:pt x="8" y="39"/>
                    </a:cubicBezTo>
                    <a:close/>
                    <a:moveTo>
                      <a:pt x="12" y="35"/>
                    </a:moveTo>
                    <a:cubicBezTo>
                      <a:pt x="12" y="36"/>
                      <a:pt x="12" y="36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0" y="37"/>
                      <a:pt x="10" y="37"/>
                      <a:pt x="10" y="36"/>
                    </a:cubicBezTo>
                    <a:cubicBezTo>
                      <a:pt x="7" y="33"/>
                      <a:pt x="6" y="28"/>
                      <a:pt x="6" y="23"/>
                    </a:cubicBezTo>
                    <a:cubicBezTo>
                      <a:pt x="6" y="19"/>
                      <a:pt x="7" y="14"/>
                      <a:pt x="10" y="10"/>
                    </a:cubicBezTo>
                    <a:cubicBezTo>
                      <a:pt x="10" y="10"/>
                      <a:pt x="11" y="10"/>
                      <a:pt x="11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5"/>
                      <a:pt x="8" y="19"/>
                      <a:pt x="8" y="23"/>
                    </a:cubicBezTo>
                    <a:cubicBezTo>
                      <a:pt x="8" y="28"/>
                      <a:pt x="9" y="32"/>
                      <a:pt x="12" y="35"/>
                    </a:cubicBezTo>
                    <a:close/>
                    <a:moveTo>
                      <a:pt x="15" y="15"/>
                    </a:moveTo>
                    <a:cubicBezTo>
                      <a:pt x="14" y="18"/>
                      <a:pt x="13" y="21"/>
                      <a:pt x="13" y="23"/>
                    </a:cubicBezTo>
                    <a:cubicBezTo>
                      <a:pt x="13" y="26"/>
                      <a:pt x="14" y="29"/>
                      <a:pt x="15" y="31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4" y="33"/>
                      <a:pt x="14" y="33"/>
                    </a:cubicBezTo>
                    <a:cubicBezTo>
                      <a:pt x="14" y="33"/>
                      <a:pt x="14" y="32"/>
                      <a:pt x="13" y="32"/>
                    </a:cubicBezTo>
                    <a:cubicBezTo>
                      <a:pt x="12" y="29"/>
                      <a:pt x="11" y="26"/>
                      <a:pt x="11" y="23"/>
                    </a:cubicBezTo>
                    <a:cubicBezTo>
                      <a:pt x="11" y="20"/>
                      <a:pt x="12" y="17"/>
                      <a:pt x="13" y="14"/>
                    </a:cubicBezTo>
                    <a:cubicBezTo>
                      <a:pt x="14" y="14"/>
                      <a:pt x="14" y="14"/>
                      <a:pt x="15" y="14"/>
                    </a:cubicBezTo>
                    <a:cubicBezTo>
                      <a:pt x="15" y="14"/>
                      <a:pt x="15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2" name="Freeform 36">
                <a:extLst>
                  <a:ext uri="{FF2B5EF4-FFF2-40B4-BE49-F238E27FC236}">
                    <a16:creationId xmlns:a16="http://schemas.microsoft.com/office/drawing/2014/main" id="{81FE39CC-80ED-0062-E049-E8EE2BD837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77325" y="4290527"/>
                <a:ext cx="182021" cy="182022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3" name="Freeform 24">
                <a:extLst>
                  <a:ext uri="{FF2B5EF4-FFF2-40B4-BE49-F238E27FC236}">
                    <a16:creationId xmlns:a16="http://schemas.microsoft.com/office/drawing/2014/main" id="{D76A6128-6713-5945-8D88-259FED7E6D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4252" y="5497816"/>
                <a:ext cx="509068" cy="536962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4" name="Freeform 33">
                <a:extLst>
                  <a:ext uri="{FF2B5EF4-FFF2-40B4-BE49-F238E27FC236}">
                    <a16:creationId xmlns:a16="http://schemas.microsoft.com/office/drawing/2014/main" id="{5767DF83-C179-33B7-2872-EB1B621D1B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48290" y="3894150"/>
                <a:ext cx="326659" cy="334627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5" name="Freeform 16">
                <a:extLst>
                  <a:ext uri="{FF2B5EF4-FFF2-40B4-BE49-F238E27FC236}">
                    <a16:creationId xmlns:a16="http://schemas.microsoft.com/office/drawing/2014/main" id="{F19CCD55-5F6C-136C-E748-E048EC2DF4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2949" y="5273553"/>
                <a:ext cx="357957" cy="394671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6" name="Freeform 30">
                <a:extLst>
                  <a:ext uri="{FF2B5EF4-FFF2-40B4-BE49-F238E27FC236}">
                    <a16:creationId xmlns:a16="http://schemas.microsoft.com/office/drawing/2014/main" id="{4BF7E275-5B5B-D187-407B-39A1611CCF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9023" y="5187459"/>
                <a:ext cx="380904" cy="361535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7" name="Freeform 17">
                <a:extLst>
                  <a:ext uri="{FF2B5EF4-FFF2-40B4-BE49-F238E27FC236}">
                    <a16:creationId xmlns:a16="http://schemas.microsoft.com/office/drawing/2014/main" id="{72909A04-7474-C717-FB86-69829A0B38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6926" y="4698910"/>
                <a:ext cx="465660" cy="394442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8" name="Freeform 32">
                <a:extLst>
                  <a:ext uri="{FF2B5EF4-FFF2-40B4-BE49-F238E27FC236}">
                    <a16:creationId xmlns:a16="http://schemas.microsoft.com/office/drawing/2014/main" id="{81CA1B23-0D16-8B5C-4B8A-D2D5316B68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20505" y="4423577"/>
                <a:ext cx="315067" cy="351792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9" name="Freeform 14">
                <a:extLst>
                  <a:ext uri="{FF2B5EF4-FFF2-40B4-BE49-F238E27FC236}">
                    <a16:creationId xmlns:a16="http://schemas.microsoft.com/office/drawing/2014/main" id="{6BF650A8-8EE8-BB38-98A2-47B384D970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56770" y="5751080"/>
                <a:ext cx="407881" cy="475862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0" name="Freeform 59">
                <a:extLst>
                  <a:ext uri="{FF2B5EF4-FFF2-40B4-BE49-F238E27FC236}">
                    <a16:creationId xmlns:a16="http://schemas.microsoft.com/office/drawing/2014/main" id="{01D7B242-6663-B3A3-2814-1577D2049B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69269" y="4579197"/>
                <a:ext cx="480692" cy="311800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2 w 77"/>
                  <a:gd name="T11" fmla="*/ 46 h 48"/>
                  <a:gd name="T12" fmla="*/ 14 w 77"/>
                  <a:gd name="T13" fmla="*/ 47 h 48"/>
                  <a:gd name="T14" fmla="*/ 16 w 77"/>
                  <a:gd name="T15" fmla="*/ 48 h 48"/>
                  <a:gd name="T16" fmla="*/ 19 w 77"/>
                  <a:gd name="T17" fmla="*/ 48 h 48"/>
                  <a:gd name="T18" fmla="*/ 22 w 77"/>
                  <a:gd name="T19" fmla="*/ 47 h 48"/>
                  <a:gd name="T20" fmla="*/ 24 w 77"/>
                  <a:gd name="T21" fmla="*/ 46 h 48"/>
                  <a:gd name="T22" fmla="*/ 25 w 77"/>
                  <a:gd name="T23" fmla="*/ 43 h 48"/>
                  <a:gd name="T24" fmla="*/ 50 w 77"/>
                  <a:gd name="T25" fmla="*/ 42 h 48"/>
                  <a:gd name="T26" fmla="*/ 51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3 w 77"/>
                  <a:gd name="T37" fmla="*/ 47 h 48"/>
                  <a:gd name="T38" fmla="*/ 64 w 77"/>
                  <a:gd name="T39" fmla="*/ 46 h 48"/>
                  <a:gd name="T40" fmla="*/ 66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20 w 77"/>
                  <a:gd name="T53" fmla="*/ 43 h 48"/>
                  <a:gd name="T54" fmla="*/ 16 w 77"/>
                  <a:gd name="T55" fmla="*/ 44 h 48"/>
                  <a:gd name="T56" fmla="*/ 14 w 77"/>
                  <a:gd name="T57" fmla="*/ 42 h 48"/>
                  <a:gd name="T58" fmla="*/ 13 w 77"/>
                  <a:gd name="T59" fmla="*/ 40 h 48"/>
                  <a:gd name="T60" fmla="*/ 15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2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2 w 77"/>
                  <a:gd name="T73" fmla="*/ 12 h 48"/>
                  <a:gd name="T74" fmla="*/ 29 w 77"/>
                  <a:gd name="T75" fmla="*/ 12 h 48"/>
                  <a:gd name="T76" fmla="*/ 23 w 77"/>
                  <a:gd name="T77" fmla="*/ 33 h 48"/>
                  <a:gd name="T78" fmla="*/ 25 w 77"/>
                  <a:gd name="T79" fmla="*/ 35 h 48"/>
                  <a:gd name="T80" fmla="*/ 51 w 77"/>
                  <a:gd name="T81" fmla="*/ 35 h 48"/>
                  <a:gd name="T82" fmla="*/ 62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4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1 w 77"/>
                  <a:gd name="T97" fmla="*/ 36 h 48"/>
                  <a:gd name="T98" fmla="*/ 63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58 w 77"/>
                  <a:gd name="T105" fmla="*/ 31 h 48"/>
                  <a:gd name="T106" fmla="*/ 31 w 77"/>
                  <a:gd name="T107" fmla="*/ 32 h 48"/>
                  <a:gd name="T108" fmla="*/ 74 w 77"/>
                  <a:gd name="T109" fmla="*/ 3 h 48"/>
                  <a:gd name="T110" fmla="*/ 18 w 77"/>
                  <a:gd name="T111" fmla="*/ 29 h 48"/>
                  <a:gd name="T112" fmla="*/ 14 w 77"/>
                  <a:gd name="T113" fmla="*/ 27 h 48"/>
                  <a:gd name="T114" fmla="*/ 26 w 77"/>
                  <a:gd name="T115" fmla="*/ 13 h 48"/>
                  <a:gd name="T116" fmla="*/ 6 w 77"/>
                  <a:gd name="T117" fmla="*/ 23 h 48"/>
                  <a:gd name="T118" fmla="*/ 26 w 77"/>
                  <a:gd name="T119" fmla="*/ 25 h 48"/>
                  <a:gd name="T120" fmla="*/ 26 w 77"/>
                  <a:gd name="T121" fmla="*/ 13 h 48"/>
                  <a:gd name="T122" fmla="*/ 14 w 77"/>
                  <a:gd name="T123" fmla="*/ 1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8"/>
                      <a:pt x="11" y="8"/>
                      <a:pt x="10" y="9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10" y="43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1" y="45"/>
                    </a:cubicBezTo>
                    <a:cubicBezTo>
                      <a:pt x="11" y="45"/>
                      <a:pt x="11" y="45"/>
                      <a:pt x="11" y="46"/>
                    </a:cubicBezTo>
                    <a:cubicBezTo>
                      <a:pt x="11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7"/>
                      <a:pt x="13" y="47"/>
                      <a:pt x="14" y="47"/>
                    </a:cubicBezTo>
                    <a:cubicBezTo>
                      <a:pt x="14" y="48"/>
                      <a:pt x="14" y="48"/>
                      <a:pt x="14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5" y="48"/>
                      <a:pt x="16" y="48"/>
                      <a:pt x="16" y="48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18" y="48"/>
                      <a:pt x="19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8"/>
                      <a:pt x="20" y="48"/>
                      <a:pt x="21" y="48"/>
                    </a:cubicBezTo>
                    <a:cubicBezTo>
                      <a:pt x="21" y="48"/>
                      <a:pt x="21" y="48"/>
                      <a:pt x="21" y="47"/>
                    </a:cubicBezTo>
                    <a:cubicBezTo>
                      <a:pt x="21" y="47"/>
                      <a:pt x="22" y="47"/>
                      <a:pt x="22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6"/>
                      <a:pt x="23" y="46"/>
                      <a:pt x="24" y="46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5" y="44"/>
                    </a:cubicBezTo>
                    <a:cubicBezTo>
                      <a:pt x="25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6" y="42"/>
                      <a:pt x="26" y="42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0" y="42"/>
                      <a:pt x="50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1" y="44"/>
                      <a:pt x="51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2" y="45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3" y="46"/>
                      <a:pt x="53" y="46"/>
                      <a:pt x="53" y="47"/>
                    </a:cubicBezTo>
                    <a:cubicBezTo>
                      <a:pt x="53" y="47"/>
                      <a:pt x="53" y="47"/>
                      <a:pt x="54" y="47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5" y="48"/>
                      <a:pt x="56" y="48"/>
                      <a:pt x="56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7" y="48"/>
                      <a:pt x="57" y="48"/>
                      <a:pt x="58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0" y="48"/>
                      <a:pt x="61" y="48"/>
                      <a:pt x="61" y="48"/>
                    </a:cubicBezTo>
                    <a:cubicBezTo>
                      <a:pt x="61" y="48"/>
                      <a:pt x="61" y="48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7"/>
                      <a:pt x="63" y="47"/>
                      <a:pt x="63" y="47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6"/>
                      <a:pt x="64" y="46"/>
                      <a:pt x="64" y="46"/>
                    </a:cubicBezTo>
                    <a:cubicBezTo>
                      <a:pt x="64" y="45"/>
                      <a:pt x="65" y="45"/>
                      <a:pt x="65" y="45"/>
                    </a:cubicBezTo>
                    <a:cubicBezTo>
                      <a:pt x="65" y="45"/>
                      <a:pt x="65" y="45"/>
                      <a:pt x="65" y="44"/>
                    </a:cubicBezTo>
                    <a:cubicBezTo>
                      <a:pt x="65" y="44"/>
                      <a:pt x="66" y="44"/>
                      <a:pt x="66" y="43"/>
                    </a:cubicBezTo>
                    <a:cubicBezTo>
                      <a:pt x="66" y="43"/>
                      <a:pt x="66" y="43"/>
                      <a:pt x="66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9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10" y="36"/>
                      <a:pt x="9" y="37"/>
                      <a:pt x="9" y="39"/>
                    </a:cubicBezTo>
                    <a:close/>
                    <a:moveTo>
                      <a:pt x="22" y="41"/>
                    </a:moveTo>
                    <a:cubicBezTo>
                      <a:pt x="22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1" y="43"/>
                      <a:pt x="21" y="43"/>
                      <a:pt x="20" y="43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4"/>
                      <a:pt x="19" y="44"/>
                      <a:pt x="19" y="44"/>
                    </a:cubicBezTo>
                    <a:cubicBezTo>
                      <a:pt x="19" y="44"/>
                      <a:pt x="18" y="44"/>
                      <a:pt x="17" y="44"/>
                    </a:cubicBezTo>
                    <a:cubicBezTo>
                      <a:pt x="17" y="44"/>
                      <a:pt x="16" y="44"/>
                      <a:pt x="16" y="44"/>
                    </a:cubicBezTo>
                    <a:cubicBezTo>
                      <a:pt x="16" y="44"/>
                      <a:pt x="15" y="44"/>
                      <a:pt x="15" y="43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3"/>
                      <a:pt x="14" y="42"/>
                    </a:cubicBezTo>
                    <a:cubicBezTo>
                      <a:pt x="14" y="42"/>
                      <a:pt x="14" y="42"/>
                      <a:pt x="14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3" y="39"/>
                      <a:pt x="13" y="38"/>
                      <a:pt x="14" y="37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4" y="37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5" y="36"/>
                      <a:pt x="16" y="36"/>
                      <a:pt x="16" y="36"/>
                    </a:cubicBezTo>
                    <a:cubicBezTo>
                      <a:pt x="16" y="35"/>
                      <a:pt x="17" y="35"/>
                      <a:pt x="17" y="35"/>
                    </a:cubicBezTo>
                    <a:cubicBezTo>
                      <a:pt x="18" y="35"/>
                      <a:pt x="19" y="35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2" y="38"/>
                      <a:pt x="22" y="39"/>
                      <a:pt x="22" y="40"/>
                    </a:cubicBezTo>
                    <a:cubicBezTo>
                      <a:pt x="22" y="40"/>
                      <a:pt x="22" y="40"/>
                      <a:pt x="22" y="41"/>
                    </a:cubicBezTo>
                    <a:close/>
                    <a:moveTo>
                      <a:pt x="23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4" y="23"/>
                      <a:pt x="4" y="2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1"/>
                      <a:pt x="13" y="11"/>
                      <a:pt x="14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8" y="33"/>
                    </a:cubicBezTo>
                    <a:lnTo>
                      <a:pt x="23" y="33"/>
                    </a:lnTo>
                    <a:close/>
                    <a:moveTo>
                      <a:pt x="50" y="39"/>
                    </a:moveTo>
                    <a:cubicBezTo>
                      <a:pt x="26" y="39"/>
                      <a:pt x="26" y="39"/>
                      <a:pt x="26" y="39"/>
                    </a:cubicBezTo>
                    <a:cubicBezTo>
                      <a:pt x="26" y="37"/>
                      <a:pt x="25" y="36"/>
                      <a:pt x="25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0" y="36"/>
                      <a:pt x="50" y="37"/>
                      <a:pt x="50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2" y="42"/>
                    </a:cubicBezTo>
                    <a:cubicBezTo>
                      <a:pt x="62" y="42"/>
                      <a:pt x="62" y="42"/>
                      <a:pt x="62" y="42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4"/>
                      <a:pt x="60" y="44"/>
                      <a:pt x="60" y="44"/>
                    </a:cubicBezTo>
                    <a:cubicBezTo>
                      <a:pt x="59" y="44"/>
                      <a:pt x="59" y="44"/>
                      <a:pt x="58" y="44"/>
                    </a:cubicBezTo>
                    <a:cubicBezTo>
                      <a:pt x="57" y="44"/>
                      <a:pt x="57" y="44"/>
                      <a:pt x="56" y="44"/>
                    </a:cubicBezTo>
                    <a:cubicBezTo>
                      <a:pt x="56" y="44"/>
                      <a:pt x="56" y="44"/>
                      <a:pt x="56" y="43"/>
                    </a:cubicBezTo>
                    <a:cubicBezTo>
                      <a:pt x="56" y="43"/>
                      <a:pt x="55" y="43"/>
                      <a:pt x="55" y="43"/>
                    </a:cubicBezTo>
                    <a:cubicBezTo>
                      <a:pt x="55" y="43"/>
                      <a:pt x="55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4" y="41"/>
                      <a:pt x="54" y="41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4" y="39"/>
                      <a:pt x="54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5" y="37"/>
                      <a:pt x="55" y="37"/>
                      <a:pt x="55" y="36"/>
                    </a:cubicBezTo>
                    <a:cubicBezTo>
                      <a:pt x="55" y="36"/>
                      <a:pt x="55" y="36"/>
                      <a:pt x="56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7" y="35"/>
                      <a:pt x="57" y="35"/>
                      <a:pt x="58" y="35"/>
                    </a:cubicBezTo>
                    <a:cubicBezTo>
                      <a:pt x="59" y="35"/>
                      <a:pt x="59" y="35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1" y="37"/>
                      <a:pt x="61" y="37"/>
                      <a:pt x="62" y="37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2" y="38"/>
                      <a:pt x="63" y="39"/>
                      <a:pt x="63" y="40"/>
                    </a:cubicBezTo>
                    <a:cubicBezTo>
                      <a:pt x="63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6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74" y="33"/>
                    </a:moveTo>
                    <a:cubicBezTo>
                      <a:pt x="63" y="33"/>
                      <a:pt x="63" y="33"/>
                      <a:pt x="63" y="33"/>
                    </a:cubicBezTo>
                    <a:cubicBezTo>
                      <a:pt x="62" y="32"/>
                      <a:pt x="60" y="31"/>
                      <a:pt x="58" y="31"/>
                    </a:cubicBezTo>
                    <a:cubicBezTo>
                      <a:pt x="56" y="31"/>
                      <a:pt x="54" y="32"/>
                      <a:pt x="53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74" y="3"/>
                      <a:pt x="74" y="3"/>
                      <a:pt x="74" y="3"/>
                    </a:cubicBezTo>
                    <a:lnTo>
                      <a:pt x="74" y="33"/>
                    </a:lnTo>
                    <a:close/>
                    <a:moveTo>
                      <a:pt x="19" y="28"/>
                    </a:moveTo>
                    <a:cubicBezTo>
                      <a:pt x="19" y="28"/>
                      <a:pt x="18" y="29"/>
                      <a:pt x="18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9" y="27"/>
                      <a:pt x="19" y="28"/>
                    </a:cubicBez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5"/>
                      <a:pt x="7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7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7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9" y="23"/>
                      <a:pt x="9" y="23"/>
                      <a:pt x="9" y="23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1" name="Freeform 60">
                <a:extLst>
                  <a:ext uri="{FF2B5EF4-FFF2-40B4-BE49-F238E27FC236}">
                    <a16:creationId xmlns:a16="http://schemas.microsoft.com/office/drawing/2014/main" id="{AC0FC4F7-AABF-2DF9-AE39-F651E9FCC7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8003" y="5898171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2" name="Freeform 60">
                <a:extLst>
                  <a:ext uri="{FF2B5EF4-FFF2-40B4-BE49-F238E27FC236}">
                    <a16:creationId xmlns:a16="http://schemas.microsoft.com/office/drawing/2014/main" id="{BF4BD2CB-C46E-91C7-F525-6D26090046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65340" y="1776226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3" name="Freeform 60">
                <a:extLst>
                  <a:ext uri="{FF2B5EF4-FFF2-40B4-BE49-F238E27FC236}">
                    <a16:creationId xmlns:a16="http://schemas.microsoft.com/office/drawing/2014/main" id="{8C783C92-36BE-4FEA-B28E-E2645FFD9B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9749" y="5244833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4" name="Freeform 64">
                <a:extLst>
                  <a:ext uri="{FF2B5EF4-FFF2-40B4-BE49-F238E27FC236}">
                    <a16:creationId xmlns:a16="http://schemas.microsoft.com/office/drawing/2014/main" id="{8040C38D-C88E-67C0-4266-56FAE5F956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61617" y="2164453"/>
                <a:ext cx="335451" cy="226092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5" name="Freeform 64">
                <a:extLst>
                  <a:ext uri="{FF2B5EF4-FFF2-40B4-BE49-F238E27FC236}">
                    <a16:creationId xmlns:a16="http://schemas.microsoft.com/office/drawing/2014/main" id="{738C7F85-9182-7000-CE1C-158DB15283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6891" y="5684387"/>
                <a:ext cx="335451" cy="226092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6" name="Freeform 20">
                <a:extLst>
                  <a:ext uri="{FF2B5EF4-FFF2-40B4-BE49-F238E27FC236}">
                    <a16:creationId xmlns:a16="http://schemas.microsoft.com/office/drawing/2014/main" id="{48DBDC69-8166-7FC8-C471-DC2496CFFB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76395" y="4910866"/>
                <a:ext cx="292313" cy="271182"/>
              </a:xfrm>
              <a:custGeom>
                <a:avLst/>
                <a:gdLst>
                  <a:gd name="T0" fmla="*/ 55 w 70"/>
                  <a:gd name="T1" fmla="*/ 45 h 65"/>
                  <a:gd name="T2" fmla="*/ 55 w 70"/>
                  <a:gd name="T3" fmla="*/ 35 h 65"/>
                  <a:gd name="T4" fmla="*/ 29 w 70"/>
                  <a:gd name="T5" fmla="*/ 25 h 65"/>
                  <a:gd name="T6" fmla="*/ 40 w 70"/>
                  <a:gd name="T7" fmla="*/ 50 h 65"/>
                  <a:gd name="T8" fmla="*/ 49 w 70"/>
                  <a:gd name="T9" fmla="*/ 51 h 65"/>
                  <a:gd name="T10" fmla="*/ 64 w 70"/>
                  <a:gd name="T11" fmla="*/ 65 h 65"/>
                  <a:gd name="T12" fmla="*/ 48 w 70"/>
                  <a:gd name="T13" fmla="*/ 44 h 65"/>
                  <a:gd name="T14" fmla="*/ 28 w 70"/>
                  <a:gd name="T15" fmla="*/ 35 h 65"/>
                  <a:gd name="T16" fmla="*/ 48 w 70"/>
                  <a:gd name="T17" fmla="*/ 27 h 65"/>
                  <a:gd name="T18" fmla="*/ 50 w 70"/>
                  <a:gd name="T19" fmla="*/ 47 h 65"/>
                  <a:gd name="T20" fmla="*/ 51 w 70"/>
                  <a:gd name="T21" fmla="*/ 45 h 65"/>
                  <a:gd name="T22" fmla="*/ 66 w 70"/>
                  <a:gd name="T23" fmla="*/ 61 h 65"/>
                  <a:gd name="T24" fmla="*/ 52 w 70"/>
                  <a:gd name="T25" fmla="*/ 50 h 65"/>
                  <a:gd name="T26" fmla="*/ 53 w 70"/>
                  <a:gd name="T27" fmla="*/ 49 h 65"/>
                  <a:gd name="T28" fmla="*/ 55 w 70"/>
                  <a:gd name="T29" fmla="*/ 48 h 65"/>
                  <a:gd name="T30" fmla="*/ 66 w 70"/>
                  <a:gd name="T31" fmla="*/ 61 h 65"/>
                  <a:gd name="T32" fmla="*/ 34 w 70"/>
                  <a:gd name="T33" fmla="*/ 42 h 65"/>
                  <a:gd name="T34" fmla="*/ 32 w 70"/>
                  <a:gd name="T35" fmla="*/ 43 h 65"/>
                  <a:gd name="T36" fmla="*/ 34 w 70"/>
                  <a:gd name="T37" fmla="*/ 28 h 65"/>
                  <a:gd name="T38" fmla="*/ 39 w 70"/>
                  <a:gd name="T39" fmla="*/ 60 h 65"/>
                  <a:gd name="T40" fmla="*/ 33 w 70"/>
                  <a:gd name="T41" fmla="*/ 60 h 65"/>
                  <a:gd name="T42" fmla="*/ 31 w 70"/>
                  <a:gd name="T43" fmla="*/ 60 h 65"/>
                  <a:gd name="T44" fmla="*/ 28 w 70"/>
                  <a:gd name="T45" fmla="*/ 47 h 65"/>
                  <a:gd name="T46" fmla="*/ 18 w 70"/>
                  <a:gd name="T47" fmla="*/ 33 h 65"/>
                  <a:gd name="T48" fmla="*/ 18 w 70"/>
                  <a:gd name="T49" fmla="*/ 31 h 65"/>
                  <a:gd name="T50" fmla="*/ 31 w 70"/>
                  <a:gd name="T51" fmla="*/ 21 h 65"/>
                  <a:gd name="T52" fmla="*/ 45 w 70"/>
                  <a:gd name="T53" fmla="*/ 19 h 65"/>
                  <a:gd name="T54" fmla="*/ 47 w 70"/>
                  <a:gd name="T55" fmla="*/ 19 h 65"/>
                  <a:gd name="T56" fmla="*/ 56 w 70"/>
                  <a:gd name="T57" fmla="*/ 33 h 65"/>
                  <a:gd name="T58" fmla="*/ 55 w 70"/>
                  <a:gd name="T59" fmla="*/ 43 h 65"/>
                  <a:gd name="T60" fmla="*/ 60 w 70"/>
                  <a:gd name="T61" fmla="*/ 45 h 65"/>
                  <a:gd name="T62" fmla="*/ 32 w 70"/>
                  <a:gd name="T63" fmla="*/ 0 h 65"/>
                  <a:gd name="T64" fmla="*/ 51 w 70"/>
                  <a:gd name="T65" fmla="*/ 57 h 65"/>
                  <a:gd name="T66" fmla="*/ 60 w 70"/>
                  <a:gd name="T67" fmla="*/ 24 h 65"/>
                  <a:gd name="T68" fmla="*/ 60 w 70"/>
                  <a:gd name="T69" fmla="*/ 24 h 65"/>
                  <a:gd name="T70" fmla="*/ 33 w 70"/>
                  <a:gd name="T71" fmla="*/ 15 h 65"/>
                  <a:gd name="T72" fmla="*/ 31 w 70"/>
                  <a:gd name="T73" fmla="*/ 15 h 65"/>
                  <a:gd name="T74" fmla="*/ 25 w 70"/>
                  <a:gd name="T75" fmla="*/ 4 h 65"/>
                  <a:gd name="T76" fmla="*/ 25 w 70"/>
                  <a:gd name="T77" fmla="*/ 4 h 65"/>
                  <a:gd name="T78" fmla="*/ 3 w 70"/>
                  <a:gd name="T79" fmla="*/ 31 h 65"/>
                  <a:gd name="T80" fmla="*/ 17 w 70"/>
                  <a:gd name="T81" fmla="*/ 44 h 65"/>
                  <a:gd name="T82" fmla="*/ 4 w 70"/>
                  <a:gd name="T83" fmla="*/ 39 h 65"/>
                  <a:gd name="T84" fmla="*/ 4 w 70"/>
                  <a:gd name="T85" fmla="*/ 3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0" h="65">
                    <a:moveTo>
                      <a:pt x="68" y="55"/>
                    </a:moveTo>
                    <a:cubicBezTo>
                      <a:pt x="59" y="47"/>
                      <a:pt x="59" y="47"/>
                      <a:pt x="59" y="47"/>
                    </a:cubicBezTo>
                    <a:cubicBezTo>
                      <a:pt x="58" y="46"/>
                      <a:pt x="56" y="45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4" y="41"/>
                      <a:pt x="55" y="38"/>
                      <a:pt x="55" y="35"/>
                    </a:cubicBezTo>
                    <a:cubicBezTo>
                      <a:pt x="55" y="31"/>
                      <a:pt x="53" y="28"/>
                      <a:pt x="50" y="25"/>
                    </a:cubicBezTo>
                    <a:cubicBezTo>
                      <a:pt x="47" y="22"/>
                      <a:pt x="44" y="21"/>
                      <a:pt x="40" y="21"/>
                    </a:cubicBezTo>
                    <a:cubicBezTo>
                      <a:pt x="36" y="21"/>
                      <a:pt x="32" y="22"/>
                      <a:pt x="29" y="25"/>
                    </a:cubicBezTo>
                    <a:cubicBezTo>
                      <a:pt x="26" y="28"/>
                      <a:pt x="25" y="31"/>
                      <a:pt x="25" y="35"/>
                    </a:cubicBezTo>
                    <a:cubicBezTo>
                      <a:pt x="25" y="39"/>
                      <a:pt x="26" y="43"/>
                      <a:pt x="29" y="46"/>
                    </a:cubicBezTo>
                    <a:cubicBezTo>
                      <a:pt x="32" y="49"/>
                      <a:pt x="36" y="50"/>
                      <a:pt x="40" y="50"/>
                    </a:cubicBezTo>
                    <a:cubicBezTo>
                      <a:pt x="43" y="50"/>
                      <a:pt x="46" y="50"/>
                      <a:pt x="48" y="48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49" y="50"/>
                      <a:pt x="49" y="50"/>
                      <a:pt x="49" y="51"/>
                    </a:cubicBezTo>
                    <a:cubicBezTo>
                      <a:pt x="49" y="52"/>
                      <a:pt x="50" y="53"/>
                      <a:pt x="51" y="5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1" y="64"/>
                      <a:pt x="62" y="65"/>
                      <a:pt x="64" y="65"/>
                    </a:cubicBezTo>
                    <a:cubicBezTo>
                      <a:pt x="65" y="65"/>
                      <a:pt x="67" y="64"/>
                      <a:pt x="68" y="63"/>
                    </a:cubicBezTo>
                    <a:cubicBezTo>
                      <a:pt x="70" y="61"/>
                      <a:pt x="70" y="58"/>
                      <a:pt x="68" y="55"/>
                    </a:cubicBezTo>
                    <a:close/>
                    <a:moveTo>
                      <a:pt x="48" y="44"/>
                    </a:moveTo>
                    <a:cubicBezTo>
                      <a:pt x="46" y="46"/>
                      <a:pt x="43" y="47"/>
                      <a:pt x="40" y="47"/>
                    </a:cubicBezTo>
                    <a:cubicBezTo>
                      <a:pt x="37" y="47"/>
                      <a:pt x="34" y="46"/>
                      <a:pt x="31" y="44"/>
                    </a:cubicBezTo>
                    <a:cubicBezTo>
                      <a:pt x="29" y="42"/>
                      <a:pt x="28" y="39"/>
                      <a:pt x="28" y="35"/>
                    </a:cubicBezTo>
                    <a:cubicBezTo>
                      <a:pt x="28" y="32"/>
                      <a:pt x="29" y="29"/>
                      <a:pt x="31" y="27"/>
                    </a:cubicBezTo>
                    <a:cubicBezTo>
                      <a:pt x="34" y="25"/>
                      <a:pt x="37" y="24"/>
                      <a:pt x="40" y="24"/>
                    </a:cubicBezTo>
                    <a:cubicBezTo>
                      <a:pt x="43" y="24"/>
                      <a:pt x="46" y="25"/>
                      <a:pt x="48" y="27"/>
                    </a:cubicBezTo>
                    <a:cubicBezTo>
                      <a:pt x="53" y="32"/>
                      <a:pt x="53" y="39"/>
                      <a:pt x="48" y="44"/>
                    </a:cubicBezTo>
                    <a:close/>
                    <a:moveTo>
                      <a:pt x="51" y="47"/>
                    </a:moveTo>
                    <a:cubicBezTo>
                      <a:pt x="51" y="47"/>
                      <a:pt x="50" y="47"/>
                      <a:pt x="50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1" y="45"/>
                      <a:pt x="51" y="45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1" y="46"/>
                      <a:pt x="51" y="46"/>
                      <a:pt x="51" y="47"/>
                    </a:cubicBezTo>
                    <a:close/>
                    <a:moveTo>
                      <a:pt x="66" y="61"/>
                    </a:moveTo>
                    <a:cubicBezTo>
                      <a:pt x="65" y="62"/>
                      <a:pt x="63" y="62"/>
                      <a:pt x="62" y="61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2" y="51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49"/>
                      <a:pt x="52" y="49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53" y="48"/>
                      <a:pt x="53" y="48"/>
                      <a:pt x="54" y="48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48"/>
                      <a:pt x="54" y="48"/>
                      <a:pt x="55" y="48"/>
                    </a:cubicBezTo>
                    <a:cubicBezTo>
                      <a:pt x="55" y="48"/>
                      <a:pt x="56" y="48"/>
                      <a:pt x="57" y="49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6" y="59"/>
                      <a:pt x="67" y="60"/>
                      <a:pt x="66" y="61"/>
                    </a:cubicBezTo>
                    <a:close/>
                    <a:moveTo>
                      <a:pt x="34" y="29"/>
                    </a:moveTo>
                    <a:cubicBezTo>
                      <a:pt x="32" y="31"/>
                      <a:pt x="31" y="33"/>
                      <a:pt x="31" y="35"/>
                    </a:cubicBezTo>
                    <a:cubicBezTo>
                      <a:pt x="31" y="38"/>
                      <a:pt x="32" y="40"/>
                      <a:pt x="34" y="42"/>
                    </a:cubicBezTo>
                    <a:cubicBezTo>
                      <a:pt x="34" y="42"/>
                      <a:pt x="34" y="43"/>
                      <a:pt x="34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2" y="43"/>
                      <a:pt x="32" y="43"/>
                    </a:cubicBezTo>
                    <a:cubicBezTo>
                      <a:pt x="30" y="41"/>
                      <a:pt x="29" y="38"/>
                      <a:pt x="29" y="35"/>
                    </a:cubicBezTo>
                    <a:cubicBezTo>
                      <a:pt x="29" y="33"/>
                      <a:pt x="30" y="30"/>
                      <a:pt x="32" y="28"/>
                    </a:cubicBezTo>
                    <a:cubicBezTo>
                      <a:pt x="33" y="28"/>
                      <a:pt x="33" y="28"/>
                      <a:pt x="34" y="28"/>
                    </a:cubicBezTo>
                    <a:cubicBezTo>
                      <a:pt x="34" y="28"/>
                      <a:pt x="34" y="29"/>
                      <a:pt x="34" y="29"/>
                    </a:cubicBezTo>
                    <a:close/>
                    <a:moveTo>
                      <a:pt x="49" y="55"/>
                    </a:moveTo>
                    <a:cubicBezTo>
                      <a:pt x="46" y="57"/>
                      <a:pt x="43" y="59"/>
                      <a:pt x="39" y="60"/>
                    </a:cubicBezTo>
                    <a:cubicBezTo>
                      <a:pt x="41" y="58"/>
                      <a:pt x="43" y="55"/>
                      <a:pt x="45" y="52"/>
                    </a:cubicBezTo>
                    <a:cubicBezTo>
                      <a:pt x="44" y="52"/>
                      <a:pt x="43" y="52"/>
                      <a:pt x="42" y="52"/>
                    </a:cubicBezTo>
                    <a:cubicBezTo>
                      <a:pt x="40" y="57"/>
                      <a:pt x="37" y="60"/>
                      <a:pt x="33" y="60"/>
                    </a:cubicBezTo>
                    <a:cubicBezTo>
                      <a:pt x="33" y="51"/>
                      <a:pt x="33" y="51"/>
                      <a:pt x="33" y="51"/>
                    </a:cubicBezTo>
                    <a:cubicBezTo>
                      <a:pt x="32" y="51"/>
                      <a:pt x="32" y="50"/>
                      <a:pt x="31" y="50"/>
                    </a:cubicBezTo>
                    <a:cubicBezTo>
                      <a:pt x="31" y="60"/>
                      <a:pt x="31" y="60"/>
                      <a:pt x="31" y="60"/>
                    </a:cubicBezTo>
                    <a:cubicBezTo>
                      <a:pt x="26" y="60"/>
                      <a:pt x="22" y="54"/>
                      <a:pt x="20" y="47"/>
                    </a:cubicBezTo>
                    <a:cubicBezTo>
                      <a:pt x="22" y="47"/>
                      <a:pt x="25" y="48"/>
                      <a:pt x="28" y="48"/>
                    </a:cubicBezTo>
                    <a:cubicBezTo>
                      <a:pt x="28" y="48"/>
                      <a:pt x="28" y="48"/>
                      <a:pt x="28" y="47"/>
                    </a:cubicBezTo>
                    <a:cubicBezTo>
                      <a:pt x="27" y="47"/>
                      <a:pt x="27" y="46"/>
                      <a:pt x="26" y="46"/>
                    </a:cubicBezTo>
                    <a:cubicBezTo>
                      <a:pt x="24" y="45"/>
                      <a:pt x="21" y="45"/>
                      <a:pt x="19" y="44"/>
                    </a:cubicBezTo>
                    <a:cubicBezTo>
                      <a:pt x="18" y="41"/>
                      <a:pt x="18" y="37"/>
                      <a:pt x="18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1"/>
                      <a:pt x="24" y="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6"/>
                      <a:pt x="18" y="22"/>
                      <a:pt x="19" y="19"/>
                    </a:cubicBezTo>
                    <a:cubicBezTo>
                      <a:pt x="23" y="18"/>
                      <a:pt x="27" y="17"/>
                      <a:pt x="31" y="17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1"/>
                      <a:pt x="32" y="20"/>
                      <a:pt x="33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7" y="17"/>
                      <a:pt x="41" y="18"/>
                      <a:pt x="45" y="19"/>
                    </a:cubicBezTo>
                    <a:cubicBezTo>
                      <a:pt x="45" y="19"/>
                      <a:pt x="45" y="19"/>
                      <a:pt x="45" y="20"/>
                    </a:cubicBezTo>
                    <a:cubicBezTo>
                      <a:pt x="46" y="20"/>
                      <a:pt x="47" y="20"/>
                      <a:pt x="48" y="21"/>
                    </a:cubicBezTo>
                    <a:cubicBezTo>
                      <a:pt x="47" y="20"/>
                      <a:pt x="47" y="20"/>
                      <a:pt x="47" y="19"/>
                    </a:cubicBezTo>
                    <a:cubicBezTo>
                      <a:pt x="55" y="22"/>
                      <a:pt x="60" y="26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2"/>
                      <a:pt x="56" y="33"/>
                    </a:cubicBezTo>
                    <a:cubicBezTo>
                      <a:pt x="61" y="33"/>
                      <a:pt x="61" y="33"/>
                      <a:pt x="61" y="33"/>
                    </a:cubicBezTo>
                    <a:cubicBezTo>
                      <a:pt x="61" y="35"/>
                      <a:pt x="59" y="38"/>
                      <a:pt x="56" y="40"/>
                    </a:cubicBezTo>
                    <a:cubicBezTo>
                      <a:pt x="56" y="41"/>
                      <a:pt x="55" y="42"/>
                      <a:pt x="55" y="43"/>
                    </a:cubicBezTo>
                    <a:cubicBezTo>
                      <a:pt x="57" y="41"/>
                      <a:pt x="59" y="40"/>
                      <a:pt x="60" y="39"/>
                    </a:cubicBezTo>
                    <a:cubicBezTo>
                      <a:pt x="60" y="40"/>
                      <a:pt x="59" y="42"/>
                      <a:pt x="58" y="44"/>
                    </a:cubicBezTo>
                    <a:cubicBezTo>
                      <a:pt x="59" y="44"/>
                      <a:pt x="60" y="45"/>
                      <a:pt x="60" y="45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3" y="41"/>
                      <a:pt x="64" y="37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ubicBezTo>
                      <a:pt x="15" y="0"/>
                      <a:pt x="0" y="14"/>
                      <a:pt x="0" y="32"/>
                    </a:cubicBezTo>
                    <a:cubicBezTo>
                      <a:pt x="0" y="49"/>
                      <a:pt x="15" y="63"/>
                      <a:pt x="32" y="63"/>
                    </a:cubicBezTo>
                    <a:cubicBezTo>
                      <a:pt x="39" y="63"/>
                      <a:pt x="46" y="61"/>
                      <a:pt x="51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49" y="56"/>
                      <a:pt x="49" y="55"/>
                      <a:pt x="49" y="55"/>
                    </a:cubicBezTo>
                    <a:close/>
                    <a:moveTo>
                      <a:pt x="60" y="24"/>
                    </a:moveTo>
                    <a:cubicBezTo>
                      <a:pt x="57" y="21"/>
                      <a:pt x="53" y="19"/>
                      <a:pt x="47" y="17"/>
                    </a:cubicBezTo>
                    <a:cubicBezTo>
                      <a:pt x="45" y="11"/>
                      <a:pt x="42" y="6"/>
                      <a:pt x="39" y="4"/>
                    </a:cubicBezTo>
                    <a:cubicBezTo>
                      <a:pt x="50" y="6"/>
                      <a:pt x="58" y="14"/>
                      <a:pt x="60" y="24"/>
                    </a:cubicBezTo>
                    <a:close/>
                    <a:moveTo>
                      <a:pt x="33" y="3"/>
                    </a:moveTo>
                    <a:cubicBezTo>
                      <a:pt x="38" y="3"/>
                      <a:pt x="42" y="9"/>
                      <a:pt x="44" y="16"/>
                    </a:cubicBezTo>
                    <a:cubicBezTo>
                      <a:pt x="41" y="16"/>
                      <a:pt x="37" y="15"/>
                      <a:pt x="33" y="15"/>
                    </a:cubicBezTo>
                    <a:lnTo>
                      <a:pt x="33" y="3"/>
                    </a:lnTo>
                    <a:close/>
                    <a:moveTo>
                      <a:pt x="31" y="3"/>
                    </a:moveTo>
                    <a:cubicBezTo>
                      <a:pt x="31" y="15"/>
                      <a:pt x="31" y="15"/>
                      <a:pt x="31" y="15"/>
                    </a:cubicBezTo>
                    <a:cubicBezTo>
                      <a:pt x="27" y="15"/>
                      <a:pt x="23" y="16"/>
                      <a:pt x="20" y="16"/>
                    </a:cubicBezTo>
                    <a:cubicBezTo>
                      <a:pt x="22" y="9"/>
                      <a:pt x="26" y="3"/>
                      <a:pt x="31" y="3"/>
                    </a:cubicBezTo>
                    <a:close/>
                    <a:moveTo>
                      <a:pt x="25" y="4"/>
                    </a:moveTo>
                    <a:cubicBezTo>
                      <a:pt x="22" y="6"/>
                      <a:pt x="19" y="11"/>
                      <a:pt x="18" y="17"/>
                    </a:cubicBezTo>
                    <a:cubicBezTo>
                      <a:pt x="12" y="19"/>
                      <a:pt x="7" y="21"/>
                      <a:pt x="4" y="24"/>
                    </a:cubicBezTo>
                    <a:cubicBezTo>
                      <a:pt x="7" y="14"/>
                      <a:pt x="15" y="6"/>
                      <a:pt x="25" y="4"/>
                    </a:cubicBezTo>
                    <a:close/>
                    <a:moveTo>
                      <a:pt x="17" y="19"/>
                    </a:moveTo>
                    <a:cubicBezTo>
                      <a:pt x="16" y="23"/>
                      <a:pt x="16" y="27"/>
                      <a:pt x="16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6"/>
                      <a:pt x="9" y="22"/>
                      <a:pt x="17" y="19"/>
                    </a:cubicBezTo>
                    <a:close/>
                    <a:moveTo>
                      <a:pt x="16" y="33"/>
                    </a:moveTo>
                    <a:cubicBezTo>
                      <a:pt x="16" y="37"/>
                      <a:pt x="16" y="40"/>
                      <a:pt x="17" y="44"/>
                    </a:cubicBezTo>
                    <a:cubicBezTo>
                      <a:pt x="9" y="41"/>
                      <a:pt x="4" y="37"/>
                      <a:pt x="3" y="33"/>
                    </a:cubicBezTo>
                    <a:lnTo>
                      <a:pt x="16" y="33"/>
                    </a:lnTo>
                    <a:close/>
                    <a:moveTo>
                      <a:pt x="4" y="39"/>
                    </a:moveTo>
                    <a:cubicBezTo>
                      <a:pt x="7" y="42"/>
                      <a:pt x="12" y="44"/>
                      <a:pt x="18" y="46"/>
                    </a:cubicBezTo>
                    <a:cubicBezTo>
                      <a:pt x="19" y="52"/>
                      <a:pt x="22" y="57"/>
                      <a:pt x="25" y="60"/>
                    </a:cubicBezTo>
                    <a:cubicBezTo>
                      <a:pt x="15" y="57"/>
                      <a:pt x="7" y="49"/>
                      <a:pt x="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7" name="Freeform 64">
                <a:extLst>
                  <a:ext uri="{FF2B5EF4-FFF2-40B4-BE49-F238E27FC236}">
                    <a16:creationId xmlns:a16="http://schemas.microsoft.com/office/drawing/2014/main" id="{BCABEA1B-5881-A46C-561B-7B0B54CF4C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94919" y="4568428"/>
                <a:ext cx="294878" cy="198746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8" name="Freeform 35">
                <a:extLst>
                  <a:ext uri="{FF2B5EF4-FFF2-40B4-BE49-F238E27FC236}">
                    <a16:creationId xmlns:a16="http://schemas.microsoft.com/office/drawing/2014/main" id="{DF036EC6-3934-2F73-B6D1-5A0B3303C8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42720" y="3912123"/>
                <a:ext cx="281540" cy="269066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9" name="Freeform 35">
                <a:extLst>
                  <a:ext uri="{FF2B5EF4-FFF2-40B4-BE49-F238E27FC236}">
                    <a16:creationId xmlns:a16="http://schemas.microsoft.com/office/drawing/2014/main" id="{00B9CDEE-A389-9D46-3DFC-A6FD3B1E87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3290" y="5254807"/>
                <a:ext cx="328103" cy="313566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0" name="Freeform 33">
                <a:extLst>
                  <a:ext uri="{FF2B5EF4-FFF2-40B4-BE49-F238E27FC236}">
                    <a16:creationId xmlns:a16="http://schemas.microsoft.com/office/drawing/2014/main" id="{3CAA5F86-1B42-6C7C-5C19-5E1E1F5E54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0791" y="5397488"/>
                <a:ext cx="282099" cy="288980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1" name="Freeform 38">
                <a:extLst>
                  <a:ext uri="{FF2B5EF4-FFF2-40B4-BE49-F238E27FC236}">
                    <a16:creationId xmlns:a16="http://schemas.microsoft.com/office/drawing/2014/main" id="{3649F603-4DE0-943B-D908-D18B8E41D7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65069" y="4244772"/>
                <a:ext cx="355281" cy="316061"/>
              </a:xfrm>
              <a:custGeom>
                <a:avLst/>
                <a:gdLst>
                  <a:gd name="T0" fmla="*/ 63 w 65"/>
                  <a:gd name="T1" fmla="*/ 24 h 58"/>
                  <a:gd name="T2" fmla="*/ 49 w 65"/>
                  <a:gd name="T3" fmla="*/ 22 h 58"/>
                  <a:gd name="T4" fmla="*/ 42 w 65"/>
                  <a:gd name="T5" fmla="*/ 16 h 58"/>
                  <a:gd name="T6" fmla="*/ 32 w 65"/>
                  <a:gd name="T7" fmla="*/ 6 h 58"/>
                  <a:gd name="T8" fmla="*/ 24 w 65"/>
                  <a:gd name="T9" fmla="*/ 0 h 58"/>
                  <a:gd name="T10" fmla="*/ 24 w 65"/>
                  <a:gd name="T11" fmla="*/ 23 h 58"/>
                  <a:gd name="T12" fmla="*/ 21 w 65"/>
                  <a:gd name="T13" fmla="*/ 22 h 58"/>
                  <a:gd name="T14" fmla="*/ 3 w 65"/>
                  <a:gd name="T15" fmla="*/ 28 h 58"/>
                  <a:gd name="T16" fmla="*/ 0 w 65"/>
                  <a:gd name="T17" fmla="*/ 34 h 58"/>
                  <a:gd name="T18" fmla="*/ 2 w 65"/>
                  <a:gd name="T19" fmla="*/ 41 h 58"/>
                  <a:gd name="T20" fmla="*/ 5 w 65"/>
                  <a:gd name="T21" fmla="*/ 48 h 58"/>
                  <a:gd name="T22" fmla="*/ 10 w 65"/>
                  <a:gd name="T23" fmla="*/ 55 h 58"/>
                  <a:gd name="T24" fmla="*/ 35 w 65"/>
                  <a:gd name="T25" fmla="*/ 57 h 58"/>
                  <a:gd name="T26" fmla="*/ 45 w 65"/>
                  <a:gd name="T27" fmla="*/ 55 h 58"/>
                  <a:gd name="T28" fmla="*/ 60 w 65"/>
                  <a:gd name="T29" fmla="*/ 57 h 58"/>
                  <a:gd name="T30" fmla="*/ 64 w 65"/>
                  <a:gd name="T31" fmla="*/ 26 h 58"/>
                  <a:gd name="T32" fmla="*/ 9 w 65"/>
                  <a:gd name="T33" fmla="*/ 25 h 58"/>
                  <a:gd name="T34" fmla="*/ 24 w 65"/>
                  <a:gd name="T35" fmla="*/ 28 h 58"/>
                  <a:gd name="T36" fmla="*/ 9 w 65"/>
                  <a:gd name="T37" fmla="*/ 30 h 58"/>
                  <a:gd name="T38" fmla="*/ 9 w 65"/>
                  <a:gd name="T39" fmla="*/ 25 h 58"/>
                  <a:gd name="T40" fmla="*/ 18 w 65"/>
                  <a:gd name="T41" fmla="*/ 32 h 58"/>
                  <a:gd name="T42" fmla="*/ 18 w 65"/>
                  <a:gd name="T43" fmla="*/ 37 h 58"/>
                  <a:gd name="T44" fmla="*/ 6 w 65"/>
                  <a:gd name="T45" fmla="*/ 37 h 58"/>
                  <a:gd name="T46" fmla="*/ 6 w 65"/>
                  <a:gd name="T47" fmla="*/ 32 h 58"/>
                  <a:gd name="T48" fmla="*/ 18 w 65"/>
                  <a:gd name="T49" fmla="*/ 39 h 58"/>
                  <a:gd name="T50" fmla="*/ 23 w 65"/>
                  <a:gd name="T51" fmla="*/ 41 h 58"/>
                  <a:gd name="T52" fmla="*/ 11 w 65"/>
                  <a:gd name="T53" fmla="*/ 43 h 58"/>
                  <a:gd name="T54" fmla="*/ 5 w 65"/>
                  <a:gd name="T55" fmla="*/ 41 h 58"/>
                  <a:gd name="T56" fmla="*/ 11 w 65"/>
                  <a:gd name="T57" fmla="*/ 45 h 58"/>
                  <a:gd name="T58" fmla="*/ 23 w 65"/>
                  <a:gd name="T59" fmla="*/ 45 h 58"/>
                  <a:gd name="T60" fmla="*/ 23 w 65"/>
                  <a:gd name="T61" fmla="*/ 50 h 58"/>
                  <a:gd name="T62" fmla="*/ 8 w 65"/>
                  <a:gd name="T63" fmla="*/ 48 h 58"/>
                  <a:gd name="T64" fmla="*/ 23 w 65"/>
                  <a:gd name="T65" fmla="*/ 52 h 58"/>
                  <a:gd name="T66" fmla="*/ 24 w 65"/>
                  <a:gd name="T67" fmla="*/ 44 h 58"/>
                  <a:gd name="T68" fmla="*/ 22 w 65"/>
                  <a:gd name="T69" fmla="*/ 37 h 58"/>
                  <a:gd name="T70" fmla="*/ 21 w 65"/>
                  <a:gd name="T71" fmla="*/ 32 h 58"/>
                  <a:gd name="T72" fmla="*/ 26 w 65"/>
                  <a:gd name="T73" fmla="*/ 26 h 58"/>
                  <a:gd name="T74" fmla="*/ 28 w 65"/>
                  <a:gd name="T75" fmla="*/ 31 h 58"/>
                  <a:gd name="T76" fmla="*/ 39 w 65"/>
                  <a:gd name="T77" fmla="*/ 40 h 58"/>
                  <a:gd name="T78" fmla="*/ 30 w 65"/>
                  <a:gd name="T79" fmla="*/ 31 h 58"/>
                  <a:gd name="T80" fmla="*/ 29 w 65"/>
                  <a:gd name="T81" fmla="*/ 24 h 58"/>
                  <a:gd name="T82" fmla="*/ 29 w 65"/>
                  <a:gd name="T83" fmla="*/ 24 h 58"/>
                  <a:gd name="T84" fmla="*/ 22 w 65"/>
                  <a:gd name="T85" fmla="*/ 8 h 58"/>
                  <a:gd name="T86" fmla="*/ 28 w 65"/>
                  <a:gd name="T87" fmla="*/ 4 h 58"/>
                  <a:gd name="T88" fmla="*/ 32 w 65"/>
                  <a:gd name="T89" fmla="*/ 14 h 58"/>
                  <a:gd name="T90" fmla="*/ 43 w 65"/>
                  <a:gd name="T91" fmla="*/ 20 h 58"/>
                  <a:gd name="T92" fmla="*/ 46 w 65"/>
                  <a:gd name="T93" fmla="*/ 50 h 58"/>
                  <a:gd name="T94" fmla="*/ 12 w 65"/>
                  <a:gd name="T95" fmla="*/ 52 h 58"/>
                  <a:gd name="T96" fmla="*/ 23 w 65"/>
                  <a:gd name="T97" fmla="*/ 52 h 58"/>
                  <a:gd name="T98" fmla="*/ 61 w 65"/>
                  <a:gd name="T99" fmla="*/ 27 h 58"/>
                  <a:gd name="T100" fmla="*/ 48 w 65"/>
                  <a:gd name="T10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5" h="58">
                    <a:moveTo>
                      <a:pt x="64" y="24"/>
                    </a:moveTo>
                    <a:cubicBezTo>
                      <a:pt x="64" y="24"/>
                      <a:pt x="63" y="24"/>
                      <a:pt x="63" y="24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7" y="20"/>
                      <a:pt x="46" y="18"/>
                      <a:pt x="45" y="18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39" y="15"/>
                      <a:pt x="37" y="14"/>
                      <a:pt x="35" y="12"/>
                    </a:cubicBezTo>
                    <a:cubicBezTo>
                      <a:pt x="33" y="10"/>
                      <a:pt x="32" y="8"/>
                      <a:pt x="32" y="6"/>
                    </a:cubicBezTo>
                    <a:cubicBezTo>
                      <a:pt x="31" y="4"/>
                      <a:pt x="31" y="2"/>
                      <a:pt x="30" y="1"/>
                    </a:cubicBezTo>
                    <a:cubicBezTo>
                      <a:pt x="28" y="0"/>
                      <a:pt x="26" y="0"/>
                      <a:pt x="24" y="0"/>
                    </a:cubicBezTo>
                    <a:cubicBezTo>
                      <a:pt x="22" y="1"/>
                      <a:pt x="20" y="4"/>
                      <a:pt x="20" y="7"/>
                    </a:cubicBezTo>
                    <a:cubicBezTo>
                      <a:pt x="19" y="14"/>
                      <a:pt x="22" y="19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3" y="22"/>
                      <a:pt x="22" y="22"/>
                      <a:pt x="21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6" y="22"/>
                      <a:pt x="3" y="25"/>
                      <a:pt x="3" y="28"/>
                    </a:cubicBezTo>
                    <a:cubicBezTo>
                      <a:pt x="3" y="28"/>
                      <a:pt x="3" y="29"/>
                      <a:pt x="4" y="29"/>
                    </a:cubicBezTo>
                    <a:cubicBezTo>
                      <a:pt x="1" y="30"/>
                      <a:pt x="0" y="32"/>
                      <a:pt x="0" y="34"/>
                    </a:cubicBezTo>
                    <a:cubicBezTo>
                      <a:pt x="0" y="36"/>
                      <a:pt x="1" y="38"/>
                      <a:pt x="2" y="39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3"/>
                      <a:pt x="3" y="45"/>
                      <a:pt x="5" y="46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5" y="50"/>
                      <a:pt x="6" y="52"/>
                      <a:pt x="8" y="53"/>
                    </a:cubicBezTo>
                    <a:cubicBezTo>
                      <a:pt x="9" y="53"/>
                      <a:pt x="9" y="54"/>
                      <a:pt x="10" y="55"/>
                    </a:cubicBezTo>
                    <a:cubicBezTo>
                      <a:pt x="13" y="57"/>
                      <a:pt x="24" y="58"/>
                      <a:pt x="30" y="58"/>
                    </a:cubicBezTo>
                    <a:cubicBezTo>
                      <a:pt x="32" y="58"/>
                      <a:pt x="34" y="58"/>
                      <a:pt x="35" y="57"/>
                    </a:cubicBezTo>
                    <a:cubicBezTo>
                      <a:pt x="38" y="57"/>
                      <a:pt x="41" y="56"/>
                      <a:pt x="45" y="54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57"/>
                      <a:pt x="62" y="56"/>
                      <a:pt x="62" y="55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5" y="25"/>
                      <a:pt x="64" y="25"/>
                      <a:pt x="64" y="24"/>
                    </a:cubicBezTo>
                    <a:close/>
                    <a:moveTo>
                      <a:pt x="9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3" y="25"/>
                      <a:pt x="24" y="26"/>
                      <a:pt x="24" y="28"/>
                    </a:cubicBezTo>
                    <a:cubicBezTo>
                      <a:pt x="24" y="29"/>
                      <a:pt x="23" y="30"/>
                      <a:pt x="21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30"/>
                      <a:pt x="6" y="29"/>
                      <a:pt x="6" y="28"/>
                    </a:cubicBezTo>
                    <a:cubicBezTo>
                      <a:pt x="6" y="26"/>
                      <a:pt x="8" y="25"/>
                      <a:pt x="9" y="25"/>
                    </a:cubicBezTo>
                    <a:close/>
                    <a:moveTo>
                      <a:pt x="6" y="32"/>
                    </a:moveTo>
                    <a:cubicBezTo>
                      <a:pt x="18" y="32"/>
                      <a:pt x="18" y="32"/>
                      <a:pt x="18" y="32"/>
                    </a:cubicBezTo>
                    <a:cubicBezTo>
                      <a:pt x="19" y="32"/>
                      <a:pt x="21" y="33"/>
                      <a:pt x="21" y="34"/>
                    </a:cubicBezTo>
                    <a:cubicBezTo>
                      <a:pt x="21" y="36"/>
                      <a:pt x="19" y="37"/>
                      <a:pt x="1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4" y="37"/>
                      <a:pt x="3" y="36"/>
                      <a:pt x="3" y="34"/>
                    </a:cubicBezTo>
                    <a:cubicBezTo>
                      <a:pt x="3" y="33"/>
                      <a:pt x="4" y="32"/>
                      <a:pt x="6" y="32"/>
                    </a:cubicBezTo>
                    <a:close/>
                    <a:moveTo>
                      <a:pt x="8" y="39"/>
                    </a:moveTo>
                    <a:cubicBezTo>
                      <a:pt x="18" y="39"/>
                      <a:pt x="18" y="39"/>
                      <a:pt x="18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2" y="39"/>
                      <a:pt x="23" y="40"/>
                      <a:pt x="23" y="41"/>
                    </a:cubicBezTo>
                    <a:cubicBezTo>
                      <a:pt x="23" y="42"/>
                      <a:pt x="22" y="43"/>
                      <a:pt x="2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6" y="43"/>
                      <a:pt x="5" y="42"/>
                      <a:pt x="5" y="41"/>
                    </a:cubicBezTo>
                    <a:cubicBezTo>
                      <a:pt x="5" y="40"/>
                      <a:pt x="6" y="39"/>
                      <a:pt x="8" y="39"/>
                    </a:cubicBezTo>
                    <a:close/>
                    <a:moveTo>
                      <a:pt x="11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5" y="45"/>
                      <a:pt x="26" y="47"/>
                      <a:pt x="26" y="48"/>
                    </a:cubicBezTo>
                    <a:cubicBezTo>
                      <a:pt x="26" y="49"/>
                      <a:pt x="25" y="50"/>
                      <a:pt x="23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50"/>
                      <a:pt x="8" y="49"/>
                      <a:pt x="8" y="48"/>
                    </a:cubicBezTo>
                    <a:cubicBezTo>
                      <a:pt x="8" y="47"/>
                      <a:pt x="9" y="45"/>
                      <a:pt x="11" y="45"/>
                    </a:cubicBezTo>
                    <a:close/>
                    <a:moveTo>
                      <a:pt x="23" y="52"/>
                    </a:moveTo>
                    <a:cubicBezTo>
                      <a:pt x="26" y="52"/>
                      <a:pt x="28" y="50"/>
                      <a:pt x="28" y="48"/>
                    </a:cubicBezTo>
                    <a:cubicBezTo>
                      <a:pt x="28" y="46"/>
                      <a:pt x="26" y="44"/>
                      <a:pt x="24" y="44"/>
                    </a:cubicBezTo>
                    <a:cubicBezTo>
                      <a:pt x="25" y="43"/>
                      <a:pt x="25" y="42"/>
                      <a:pt x="25" y="41"/>
                    </a:cubicBezTo>
                    <a:cubicBezTo>
                      <a:pt x="25" y="39"/>
                      <a:pt x="24" y="38"/>
                      <a:pt x="22" y="37"/>
                    </a:cubicBezTo>
                    <a:cubicBezTo>
                      <a:pt x="22" y="36"/>
                      <a:pt x="23" y="35"/>
                      <a:pt x="23" y="34"/>
                    </a:cubicBezTo>
                    <a:cubicBezTo>
                      <a:pt x="23" y="33"/>
                      <a:pt x="22" y="33"/>
                      <a:pt x="21" y="32"/>
                    </a:cubicBezTo>
                    <a:cubicBezTo>
                      <a:pt x="24" y="32"/>
                      <a:pt x="26" y="30"/>
                      <a:pt x="26" y="28"/>
                    </a:cubicBezTo>
                    <a:cubicBezTo>
                      <a:pt x="26" y="27"/>
                      <a:pt x="26" y="26"/>
                      <a:pt x="26" y="26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7"/>
                      <a:pt x="28" y="29"/>
                      <a:pt x="28" y="31"/>
                    </a:cubicBezTo>
                    <a:cubicBezTo>
                      <a:pt x="29" y="38"/>
                      <a:pt x="37" y="41"/>
                      <a:pt x="37" y="41"/>
                    </a:cubicBezTo>
                    <a:cubicBezTo>
                      <a:pt x="38" y="41"/>
                      <a:pt x="38" y="41"/>
                      <a:pt x="39" y="40"/>
                    </a:cubicBezTo>
                    <a:cubicBezTo>
                      <a:pt x="39" y="40"/>
                      <a:pt x="38" y="39"/>
                      <a:pt x="38" y="39"/>
                    </a:cubicBezTo>
                    <a:cubicBezTo>
                      <a:pt x="38" y="39"/>
                      <a:pt x="31" y="37"/>
                      <a:pt x="30" y="31"/>
                    </a:cubicBezTo>
                    <a:cubicBezTo>
                      <a:pt x="30" y="28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3"/>
                    </a:cubicBezTo>
                    <a:cubicBezTo>
                      <a:pt x="29" y="23"/>
                      <a:pt x="21" y="16"/>
                      <a:pt x="22" y="8"/>
                    </a:cubicBezTo>
                    <a:cubicBezTo>
                      <a:pt x="23" y="5"/>
                      <a:pt x="24" y="4"/>
                      <a:pt x="25" y="3"/>
                    </a:cubicBezTo>
                    <a:cubicBezTo>
                      <a:pt x="26" y="3"/>
                      <a:pt x="27" y="3"/>
                      <a:pt x="28" y="4"/>
                    </a:cubicBezTo>
                    <a:cubicBezTo>
                      <a:pt x="28" y="4"/>
                      <a:pt x="29" y="5"/>
                      <a:pt x="29" y="7"/>
                    </a:cubicBezTo>
                    <a:cubicBezTo>
                      <a:pt x="30" y="9"/>
                      <a:pt x="31" y="11"/>
                      <a:pt x="32" y="14"/>
                    </a:cubicBezTo>
                    <a:cubicBezTo>
                      <a:pt x="35" y="17"/>
                      <a:pt x="38" y="18"/>
                      <a:pt x="40" y="19"/>
                    </a:cubicBezTo>
                    <a:cubicBezTo>
                      <a:pt x="41" y="19"/>
                      <a:pt x="42" y="20"/>
                      <a:pt x="43" y="20"/>
                    </a:cubicBezTo>
                    <a:cubicBezTo>
                      <a:pt x="44" y="21"/>
                      <a:pt x="47" y="25"/>
                      <a:pt x="48" y="26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3" y="52"/>
                      <a:pt x="39" y="54"/>
                      <a:pt x="34" y="54"/>
                    </a:cubicBezTo>
                    <a:cubicBezTo>
                      <a:pt x="27" y="55"/>
                      <a:pt x="14" y="54"/>
                      <a:pt x="12" y="52"/>
                    </a:cubicBezTo>
                    <a:cubicBezTo>
                      <a:pt x="12" y="52"/>
                      <a:pt x="12" y="52"/>
                      <a:pt x="12" y="52"/>
                    </a:cubicBezTo>
                    <a:lnTo>
                      <a:pt x="23" y="52"/>
                    </a:lnTo>
                    <a:close/>
                    <a:moveTo>
                      <a:pt x="50" y="26"/>
                    </a:moveTo>
                    <a:cubicBezTo>
                      <a:pt x="61" y="27"/>
                      <a:pt x="61" y="27"/>
                      <a:pt x="61" y="27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48" y="53"/>
                      <a:pt x="48" y="53"/>
                      <a:pt x="48" y="53"/>
                    </a:cubicBezTo>
                    <a:lnTo>
                      <a:pt x="5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2" name="Freeform 64">
                <a:extLst>
                  <a:ext uri="{FF2B5EF4-FFF2-40B4-BE49-F238E27FC236}">
                    <a16:creationId xmlns:a16="http://schemas.microsoft.com/office/drawing/2014/main" id="{6706B685-C71D-ECCF-0812-50117021E1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32991" y="4154948"/>
                <a:ext cx="278989" cy="188037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</p:grpSp>
        <p:sp>
          <p:nvSpPr>
            <p:cNvPr id="113" name="Oval 152">
              <a:extLst>
                <a:ext uri="{FF2B5EF4-FFF2-40B4-BE49-F238E27FC236}">
                  <a16:creationId xmlns:a16="http://schemas.microsoft.com/office/drawing/2014/main" id="{5ED0644E-3E75-D8ED-E09A-207DBEEB85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4702" y="5748095"/>
              <a:ext cx="360662" cy="360239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grpSp>
          <p:nvGrpSpPr>
            <p:cNvPr id="114" name="Group 32">
              <a:extLst>
                <a:ext uri="{FF2B5EF4-FFF2-40B4-BE49-F238E27FC236}">
                  <a16:creationId xmlns:a16="http://schemas.microsoft.com/office/drawing/2014/main" id="{3643700C-3125-2E8D-0754-604654AEFCC3}"/>
                </a:ext>
              </a:extLst>
            </p:cNvPr>
            <p:cNvGrpSpPr/>
            <p:nvPr/>
          </p:nvGrpSpPr>
          <p:grpSpPr>
            <a:xfrm>
              <a:off x="2418345" y="4412702"/>
              <a:ext cx="513736" cy="864380"/>
              <a:chOff x="5795963" y="4464050"/>
              <a:chExt cx="600075" cy="1009650"/>
            </a:xfrm>
          </p:grpSpPr>
          <p:sp>
            <p:nvSpPr>
              <p:cNvPr id="117" name="Rectangle 7">
                <a:extLst>
                  <a:ext uri="{FF2B5EF4-FFF2-40B4-BE49-F238E27FC236}">
                    <a16:creationId xmlns:a16="http://schemas.microsoft.com/office/drawing/2014/main" id="{F4D279E4-C5D4-7C4C-E323-7E668EE63C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5963" y="4464050"/>
                <a:ext cx="60007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119" name="Rectangle 9">
                <a:extLst>
                  <a:ext uri="{FF2B5EF4-FFF2-40B4-BE49-F238E27FC236}">
                    <a16:creationId xmlns:a16="http://schemas.microsoft.com/office/drawing/2014/main" id="{0206DB07-884A-C96F-28FE-1AAB5C6B3A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4413" y="4464050"/>
                <a:ext cx="30162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</p:grpSp>
        <p:sp>
          <p:nvSpPr>
            <p:cNvPr id="142" name="Oval 146">
              <a:extLst>
                <a:ext uri="{FF2B5EF4-FFF2-40B4-BE49-F238E27FC236}">
                  <a16:creationId xmlns:a16="http://schemas.microsoft.com/office/drawing/2014/main" id="{3A639EA4-0866-7658-3291-6EB6DC1EB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012" y="2195091"/>
              <a:ext cx="335572" cy="335177"/>
            </a:xfrm>
            <a:prstGeom prst="ellipse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3" name="Oval 147">
              <a:extLst>
                <a:ext uri="{FF2B5EF4-FFF2-40B4-BE49-F238E27FC236}">
                  <a16:creationId xmlns:a16="http://schemas.microsoft.com/office/drawing/2014/main" id="{E8142054-BE63-CF80-46BF-D9ECF1210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1819" y="5674878"/>
              <a:ext cx="335572" cy="335177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4" name="Oval 148">
              <a:extLst>
                <a:ext uri="{FF2B5EF4-FFF2-40B4-BE49-F238E27FC236}">
                  <a16:creationId xmlns:a16="http://schemas.microsoft.com/office/drawing/2014/main" id="{3B976CAC-E9B0-38B6-38B8-D7DCB93829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112" y="4078795"/>
              <a:ext cx="125237" cy="125090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5" name="Oval 149">
              <a:extLst>
                <a:ext uri="{FF2B5EF4-FFF2-40B4-BE49-F238E27FC236}">
                  <a16:creationId xmlns:a16="http://schemas.microsoft.com/office/drawing/2014/main" id="{F4F04A76-81D0-019F-47E4-9EBA8A83E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6976" y="1841692"/>
              <a:ext cx="196733" cy="196502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6" name="Oval 150">
              <a:extLst>
                <a:ext uri="{FF2B5EF4-FFF2-40B4-BE49-F238E27FC236}">
                  <a16:creationId xmlns:a16="http://schemas.microsoft.com/office/drawing/2014/main" id="{5AD06910-97FB-E188-F787-D0B19AF56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2926" y="3551348"/>
              <a:ext cx="259818" cy="259513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7" name="Oval 151">
              <a:extLst>
                <a:ext uri="{FF2B5EF4-FFF2-40B4-BE49-F238E27FC236}">
                  <a16:creationId xmlns:a16="http://schemas.microsoft.com/office/drawing/2014/main" id="{9D1D1F71-9759-102E-2DE4-2FEAF09F20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866" y="3068729"/>
              <a:ext cx="360662" cy="360239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8" name="Oval 153">
              <a:extLst>
                <a:ext uri="{FF2B5EF4-FFF2-40B4-BE49-F238E27FC236}">
                  <a16:creationId xmlns:a16="http://schemas.microsoft.com/office/drawing/2014/main" id="{60279D7A-A837-5718-8ECC-4FEF2A6FDE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4718" y="4476650"/>
              <a:ext cx="306608" cy="306248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9" name="Oval 147">
              <a:extLst>
                <a:ext uri="{FF2B5EF4-FFF2-40B4-BE49-F238E27FC236}">
                  <a16:creationId xmlns:a16="http://schemas.microsoft.com/office/drawing/2014/main" id="{BE3345FB-7F81-9640-8CA8-7B3967122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32" y="4868215"/>
              <a:ext cx="335572" cy="335177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0" name="Oval 146">
              <a:extLst>
                <a:ext uri="{FF2B5EF4-FFF2-40B4-BE49-F238E27FC236}">
                  <a16:creationId xmlns:a16="http://schemas.microsoft.com/office/drawing/2014/main" id="{39852823-482F-EE99-86E6-4930853B689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62678" y="2464644"/>
              <a:ext cx="109786" cy="109657"/>
            </a:xfrm>
            <a:prstGeom prst="ellipse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1" name="Oval 152">
              <a:extLst>
                <a:ext uri="{FF2B5EF4-FFF2-40B4-BE49-F238E27FC236}">
                  <a16:creationId xmlns:a16="http://schemas.microsoft.com/office/drawing/2014/main" id="{B668E757-A9A9-E2A4-9991-C2CD9CDCC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158" y="5519684"/>
              <a:ext cx="115722" cy="107810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sp>
        <p:nvSpPr>
          <p:cNvPr id="152" name="Rectangle 3">
            <a:extLst>
              <a:ext uri="{FF2B5EF4-FFF2-40B4-BE49-F238E27FC236}">
                <a16:creationId xmlns:a16="http://schemas.microsoft.com/office/drawing/2014/main" id="{B21E7CBD-25A1-1B02-AC0E-11B5C91083B8}"/>
              </a:ext>
            </a:extLst>
          </p:cNvPr>
          <p:cNvSpPr/>
          <p:nvPr/>
        </p:nvSpPr>
        <p:spPr>
          <a:xfrm>
            <a:off x="5170705" y="2122951"/>
            <a:ext cx="867279" cy="34063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153" name="Rectangle 4">
            <a:extLst>
              <a:ext uri="{FF2B5EF4-FFF2-40B4-BE49-F238E27FC236}">
                <a16:creationId xmlns:a16="http://schemas.microsoft.com/office/drawing/2014/main" id="{4FF3EAA6-2949-5108-D070-B1BED03AE9B3}"/>
              </a:ext>
            </a:extLst>
          </p:cNvPr>
          <p:cNvSpPr/>
          <p:nvPr/>
        </p:nvSpPr>
        <p:spPr>
          <a:xfrm>
            <a:off x="5734978" y="2122951"/>
            <a:ext cx="5773358" cy="3417004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154" name="TextBox 6">
            <a:extLst>
              <a:ext uri="{FF2B5EF4-FFF2-40B4-BE49-F238E27FC236}">
                <a16:creationId xmlns:a16="http://schemas.microsoft.com/office/drawing/2014/main" id="{DF415AFD-200A-4ED5-D8FE-5493B1DC9B8C}"/>
              </a:ext>
            </a:extLst>
          </p:cNvPr>
          <p:cNvSpPr txBox="1"/>
          <p:nvPr/>
        </p:nvSpPr>
        <p:spPr>
          <a:xfrm>
            <a:off x="6096000" y="2207424"/>
            <a:ext cx="5077977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de-DE" noProof="0" dirty="0"/>
              <a:t>Ihr übernehmt die Rolle des Instagram-Algorithmus. Eure Aufgabe ist es, herauszufinden, welche Inhalte am besten </a:t>
            </a:r>
            <a:r>
              <a:rPr lang="de-DE" b="1" noProof="0" dirty="0"/>
              <a:t>zu eurem Profil </a:t>
            </a:r>
            <a:r>
              <a:rPr lang="de-DE" noProof="0" dirty="0"/>
              <a:t>passen</a:t>
            </a:r>
            <a:r>
              <a:rPr lang="de-DE" b="1" noProof="0" dirty="0"/>
              <a:t>.</a:t>
            </a:r>
            <a:endParaRPr lang="de-DE" sz="1400" b="1" noProof="0" dirty="0"/>
          </a:p>
          <a:p>
            <a:pPr>
              <a:lnSpc>
                <a:spcPts val="2000"/>
              </a:lnSpc>
            </a:pPr>
            <a:endParaRPr lang="de-DE" b="1" noProof="0" dirty="0"/>
          </a:p>
        </p:txBody>
      </p:sp>
      <p:sp>
        <p:nvSpPr>
          <p:cNvPr id="155" name="TextBox 5">
            <a:extLst>
              <a:ext uri="{FF2B5EF4-FFF2-40B4-BE49-F238E27FC236}">
                <a16:creationId xmlns:a16="http://schemas.microsoft.com/office/drawing/2014/main" id="{080949A1-E87D-C16B-FFED-C468487C82C9}"/>
              </a:ext>
            </a:extLst>
          </p:cNvPr>
          <p:cNvSpPr txBox="1"/>
          <p:nvPr/>
        </p:nvSpPr>
        <p:spPr>
          <a:xfrm rot="16200000">
            <a:off x="4474510" y="3218521"/>
            <a:ext cx="1956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noProof="0" dirty="0">
                <a:solidFill>
                  <a:schemeClr val="bg2"/>
                </a:solidFill>
                <a:latin typeface="+mj-lt"/>
              </a:rPr>
              <a:t>Auftrag</a:t>
            </a:r>
          </a:p>
        </p:txBody>
      </p:sp>
      <p:sp>
        <p:nvSpPr>
          <p:cNvPr id="158" name="Textfeld 157">
            <a:extLst>
              <a:ext uri="{FF2B5EF4-FFF2-40B4-BE49-F238E27FC236}">
                <a16:creationId xmlns:a16="http://schemas.microsoft.com/office/drawing/2014/main" id="{703CA855-FFD2-7609-DA8B-55AC8A3A4619}"/>
              </a:ext>
            </a:extLst>
          </p:cNvPr>
          <p:cNvSpPr txBox="1"/>
          <p:nvPr/>
        </p:nvSpPr>
        <p:spPr>
          <a:xfrm>
            <a:off x="6124132" y="3148286"/>
            <a:ext cx="52296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noProof="0" dirty="0"/>
              <a:t>So geht ihr vor:</a:t>
            </a:r>
          </a:p>
          <a:p>
            <a:pPr marL="342900" indent="-342900">
              <a:buAutoNum type="arabicPeriod"/>
            </a:pPr>
            <a:r>
              <a:rPr lang="de-DE" noProof="0" dirty="0"/>
              <a:t>Analysiert euer Profil.</a:t>
            </a:r>
          </a:p>
          <a:p>
            <a:pPr marL="342900" indent="-342900">
              <a:buAutoNum type="arabicPeriod"/>
            </a:pPr>
            <a:r>
              <a:rPr lang="de-DE" noProof="0" dirty="0"/>
              <a:t>Schaut euch die ausgeteilten Beiträge an. Welche davon passen </a:t>
            </a:r>
            <a:r>
              <a:rPr lang="de-DE" b="1" noProof="0" dirty="0"/>
              <a:t>besonders gut</a:t>
            </a:r>
            <a:r>
              <a:rPr lang="de-DE" noProof="0" dirty="0"/>
              <a:t> zu eurer Person?</a:t>
            </a:r>
          </a:p>
          <a:p>
            <a:pPr marL="342900" indent="-342900">
              <a:buAutoNum type="arabicPeriod"/>
            </a:pPr>
            <a:r>
              <a:rPr lang="de-DE" noProof="0" dirty="0"/>
              <a:t>Sortiert die Beiträge aus.</a:t>
            </a:r>
          </a:p>
          <a:p>
            <a:pPr marL="342900" indent="-342900">
              <a:buAutoNum type="arabicPeriod"/>
            </a:pPr>
            <a:r>
              <a:rPr lang="de-DE" dirty="0"/>
              <a:t>Achtet auf die Reihenfolge der Beiträge</a:t>
            </a:r>
            <a:endParaRPr lang="de-DE" noProof="0" dirty="0"/>
          </a:p>
          <a:p>
            <a:pPr marL="342900" indent="-342900">
              <a:buAutoNum type="arabicPeriod"/>
            </a:pPr>
            <a:r>
              <a:rPr lang="de-DE" noProof="0" dirty="0"/>
              <a:t>Begründet eure Auswahl.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63" name="Add-In 162" title="Timer for PowerPoint">
                <a:extLst>
                  <a:ext uri="{FF2B5EF4-FFF2-40B4-BE49-F238E27FC236}">
                    <a16:creationId xmlns:a16="http://schemas.microsoft.com/office/drawing/2014/main" id="{9611F74B-AD40-AAA3-76F4-858B10D397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61574439"/>
                  </p:ext>
                </p:extLst>
              </p:nvPr>
            </p:nvGraphicFramePr>
            <p:xfrm>
              <a:off x="683664" y="2477825"/>
              <a:ext cx="3481055" cy="246644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63" name="Add-In 162" title="Timer for PowerPoint">
                <a:extLst>
                  <a:ext uri="{FF2B5EF4-FFF2-40B4-BE49-F238E27FC236}">
                    <a16:creationId xmlns:a16="http://schemas.microsoft.com/office/drawing/2014/main" id="{9611F74B-AD40-AAA3-76F4-858B10D3978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3664" y="2477825"/>
                <a:ext cx="3481055" cy="2466449"/>
              </a:xfrm>
              <a:prstGeom prst="rect">
                <a:avLst/>
              </a:prstGeom>
            </p:spPr>
          </p:pic>
        </mc:Fallback>
      </mc:AlternateContent>
      <p:sp>
        <p:nvSpPr>
          <p:cNvPr id="116" name="Textfeld 115">
            <a:extLst>
              <a:ext uri="{FF2B5EF4-FFF2-40B4-BE49-F238E27FC236}">
                <a16:creationId xmlns:a16="http://schemas.microsoft.com/office/drawing/2014/main" id="{7BA33A24-7469-8D07-C953-56F3A5F6AD47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1264246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3" grpId="0" animBg="1"/>
      <p:bldP spid="154" grpId="0"/>
      <p:bldP spid="155" grpId="0"/>
      <p:bldP spid="1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45ED7-B9AA-1FAF-BA4E-356190322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Gerade Verbindung mit Pfeil 123">
            <a:extLst>
              <a:ext uri="{FF2B5EF4-FFF2-40B4-BE49-F238E27FC236}">
                <a16:creationId xmlns:a16="http://schemas.microsoft.com/office/drawing/2014/main" id="{718B777E-09C8-5962-F0A7-F0FC7DD45C7A}"/>
              </a:ext>
            </a:extLst>
          </p:cNvPr>
          <p:cNvCxnSpPr>
            <a:cxnSpLocks/>
            <a:stCxn id="130" idx="3"/>
          </p:cNvCxnSpPr>
          <p:nvPr/>
        </p:nvCxnSpPr>
        <p:spPr>
          <a:xfrm>
            <a:off x="7793677" y="5388481"/>
            <a:ext cx="170106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Grafik 124">
            <a:extLst>
              <a:ext uri="{FF2B5EF4-FFF2-40B4-BE49-F238E27FC236}">
                <a16:creationId xmlns:a16="http://schemas.microsoft.com/office/drawing/2014/main" id="{5B08022F-E9FD-1CF3-B567-518E91612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2840" y="4399589"/>
            <a:ext cx="1300066" cy="1848394"/>
          </a:xfrm>
          <a:prstGeom prst="rect">
            <a:avLst/>
          </a:prstGeom>
        </p:spPr>
      </p:pic>
      <p:pic>
        <p:nvPicPr>
          <p:cNvPr id="126" name="Grafik 125">
            <a:extLst>
              <a:ext uri="{FF2B5EF4-FFF2-40B4-BE49-F238E27FC236}">
                <a16:creationId xmlns:a16="http://schemas.microsoft.com/office/drawing/2014/main" id="{9DB375B2-4B3D-97F4-1FF1-236CD92A3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852" y="5092791"/>
            <a:ext cx="769965" cy="1093953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27" name="Grafik 126">
            <a:extLst>
              <a:ext uri="{FF2B5EF4-FFF2-40B4-BE49-F238E27FC236}">
                <a16:creationId xmlns:a16="http://schemas.microsoft.com/office/drawing/2014/main" id="{1CD24031-9E9B-BBD0-C33C-0B832EE53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2282" y="5032749"/>
            <a:ext cx="769432" cy="1093954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28" name="Grafik 127">
            <a:extLst>
              <a:ext uri="{FF2B5EF4-FFF2-40B4-BE49-F238E27FC236}">
                <a16:creationId xmlns:a16="http://schemas.microsoft.com/office/drawing/2014/main" id="{9D02DADE-931D-1E17-CDBB-72FF91E9DE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8775" y="4972708"/>
            <a:ext cx="770353" cy="1093954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29" name="Grafik 128">
            <a:extLst>
              <a:ext uri="{FF2B5EF4-FFF2-40B4-BE49-F238E27FC236}">
                <a16:creationId xmlns:a16="http://schemas.microsoft.com/office/drawing/2014/main" id="{41CA9BCC-2F86-4852-A736-9D8489487E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8730" y="4901545"/>
            <a:ext cx="769965" cy="1094506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30" name="Grafik 129">
            <a:extLst>
              <a:ext uri="{FF2B5EF4-FFF2-40B4-BE49-F238E27FC236}">
                <a16:creationId xmlns:a16="http://schemas.microsoft.com/office/drawing/2014/main" id="{588280A0-D2F2-6207-D808-D630E84AFC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3712" y="4841504"/>
            <a:ext cx="769965" cy="1093953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132DE05-15A6-C726-722E-63AD4D075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</a:t>
            </a:r>
            <a:r>
              <a:rPr lang="de-DE" noProof="0" dirty="0"/>
              <a:t>. Phase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41483DD-038E-DDD0-7E9F-9ACB4EA2C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5</a:t>
            </a:fld>
            <a:endParaRPr lang="de-DE" noProof="0" dirty="0"/>
          </a:p>
        </p:txBody>
      </p:sp>
      <p:grpSp>
        <p:nvGrpSpPr>
          <p:cNvPr id="156" name="Gruppieren 155">
            <a:extLst>
              <a:ext uri="{FF2B5EF4-FFF2-40B4-BE49-F238E27FC236}">
                <a16:creationId xmlns:a16="http://schemas.microsoft.com/office/drawing/2014/main" id="{30A9AB65-AEC5-7532-DDF8-28CE3BC32150}"/>
              </a:ext>
            </a:extLst>
          </p:cNvPr>
          <p:cNvGrpSpPr/>
          <p:nvPr/>
        </p:nvGrpSpPr>
        <p:grpSpPr>
          <a:xfrm>
            <a:off x="232951" y="1674628"/>
            <a:ext cx="4385915" cy="4048353"/>
            <a:chOff x="160132" y="1841692"/>
            <a:chExt cx="5171194" cy="4733386"/>
          </a:xfrm>
        </p:grpSpPr>
        <p:grpSp>
          <p:nvGrpSpPr>
            <p:cNvPr id="4" name="Group 34">
              <a:extLst>
                <a:ext uri="{FF2B5EF4-FFF2-40B4-BE49-F238E27FC236}">
                  <a16:creationId xmlns:a16="http://schemas.microsoft.com/office/drawing/2014/main" id="{241FF0EA-9292-6838-95B9-708034DF2660}"/>
                </a:ext>
              </a:extLst>
            </p:cNvPr>
            <p:cNvGrpSpPr/>
            <p:nvPr/>
          </p:nvGrpSpPr>
          <p:grpSpPr>
            <a:xfrm>
              <a:off x="381235" y="2002886"/>
              <a:ext cx="4674841" cy="4572192"/>
              <a:chOff x="3477443" y="1581445"/>
              <a:chExt cx="5340857" cy="5223583"/>
            </a:xfrm>
            <a:solidFill>
              <a:schemeClr val="tx1">
                <a:lumMod val="20000"/>
                <a:lumOff val="80000"/>
                <a:alpha val="89000"/>
              </a:schemeClr>
            </a:solidFill>
          </p:grpSpPr>
          <p:sp>
            <p:nvSpPr>
              <p:cNvPr id="5" name="Freeform 12">
                <a:extLst>
                  <a:ext uri="{FF2B5EF4-FFF2-40B4-BE49-F238E27FC236}">
                    <a16:creationId xmlns:a16="http://schemas.microsoft.com/office/drawing/2014/main" id="{CCE2838B-8F2D-112E-CBD9-2BA81C2871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9038" y="4209633"/>
                <a:ext cx="381773" cy="381773"/>
              </a:xfrm>
              <a:custGeom>
                <a:avLst/>
                <a:gdLst>
                  <a:gd name="T0" fmla="*/ 5 w 68"/>
                  <a:gd name="T1" fmla="*/ 0 h 68"/>
                  <a:gd name="T2" fmla="*/ 0 w 68"/>
                  <a:gd name="T3" fmla="*/ 58 h 68"/>
                  <a:gd name="T4" fmla="*/ 7 w 68"/>
                  <a:gd name="T5" fmla="*/ 64 h 68"/>
                  <a:gd name="T6" fmla="*/ 8 w 68"/>
                  <a:gd name="T7" fmla="*/ 68 h 68"/>
                  <a:gd name="T8" fmla="*/ 13 w 68"/>
                  <a:gd name="T9" fmla="*/ 67 h 68"/>
                  <a:gd name="T10" fmla="*/ 54 w 68"/>
                  <a:gd name="T11" fmla="*/ 64 h 68"/>
                  <a:gd name="T12" fmla="*/ 55 w 68"/>
                  <a:gd name="T13" fmla="*/ 68 h 68"/>
                  <a:gd name="T14" fmla="*/ 61 w 68"/>
                  <a:gd name="T15" fmla="*/ 67 h 68"/>
                  <a:gd name="T16" fmla="*/ 62 w 68"/>
                  <a:gd name="T17" fmla="*/ 64 h 68"/>
                  <a:gd name="T18" fmla="*/ 68 w 68"/>
                  <a:gd name="T19" fmla="*/ 6 h 68"/>
                  <a:gd name="T20" fmla="*/ 65 w 68"/>
                  <a:gd name="T21" fmla="*/ 58 h 68"/>
                  <a:gd name="T22" fmla="*/ 60 w 68"/>
                  <a:gd name="T23" fmla="*/ 61 h 68"/>
                  <a:gd name="T24" fmla="*/ 12 w 68"/>
                  <a:gd name="T25" fmla="*/ 61 h 68"/>
                  <a:gd name="T26" fmla="*/ 5 w 68"/>
                  <a:gd name="T27" fmla="*/ 61 h 68"/>
                  <a:gd name="T28" fmla="*/ 3 w 68"/>
                  <a:gd name="T29" fmla="*/ 6 h 68"/>
                  <a:gd name="T30" fmla="*/ 62 w 68"/>
                  <a:gd name="T31" fmla="*/ 3 h 68"/>
                  <a:gd name="T32" fmla="*/ 65 w 68"/>
                  <a:gd name="T33" fmla="*/ 58 h 68"/>
                  <a:gd name="T34" fmla="*/ 7 w 68"/>
                  <a:gd name="T35" fmla="*/ 5 h 68"/>
                  <a:gd name="T36" fmla="*/ 5 w 68"/>
                  <a:gd name="T37" fmla="*/ 13 h 68"/>
                  <a:gd name="T38" fmla="*/ 3 w 68"/>
                  <a:gd name="T39" fmla="*/ 14 h 68"/>
                  <a:gd name="T40" fmla="*/ 4 w 68"/>
                  <a:gd name="T41" fmla="*/ 23 h 68"/>
                  <a:gd name="T42" fmla="*/ 5 w 68"/>
                  <a:gd name="T43" fmla="*/ 41 h 68"/>
                  <a:gd name="T44" fmla="*/ 3 w 68"/>
                  <a:gd name="T45" fmla="*/ 42 h 68"/>
                  <a:gd name="T46" fmla="*/ 4 w 68"/>
                  <a:gd name="T47" fmla="*/ 51 h 68"/>
                  <a:gd name="T48" fmla="*/ 5 w 68"/>
                  <a:gd name="T49" fmla="*/ 57 h 68"/>
                  <a:gd name="T50" fmla="*/ 61 w 68"/>
                  <a:gd name="T51" fmla="*/ 59 h 68"/>
                  <a:gd name="T52" fmla="*/ 63 w 68"/>
                  <a:gd name="T53" fmla="*/ 8 h 68"/>
                  <a:gd name="T54" fmla="*/ 61 w 68"/>
                  <a:gd name="T55" fmla="*/ 57 h 68"/>
                  <a:gd name="T56" fmla="*/ 7 w 68"/>
                  <a:gd name="T57" fmla="*/ 57 h 68"/>
                  <a:gd name="T58" fmla="*/ 7 w 68"/>
                  <a:gd name="T59" fmla="*/ 51 h 68"/>
                  <a:gd name="T60" fmla="*/ 8 w 68"/>
                  <a:gd name="T61" fmla="*/ 42 h 68"/>
                  <a:gd name="T62" fmla="*/ 7 w 68"/>
                  <a:gd name="T63" fmla="*/ 41 h 68"/>
                  <a:gd name="T64" fmla="*/ 7 w 68"/>
                  <a:gd name="T65" fmla="*/ 23 h 68"/>
                  <a:gd name="T66" fmla="*/ 8 w 68"/>
                  <a:gd name="T67" fmla="*/ 14 h 68"/>
                  <a:gd name="T68" fmla="*/ 7 w 68"/>
                  <a:gd name="T69" fmla="*/ 13 h 68"/>
                  <a:gd name="T70" fmla="*/ 61 w 68"/>
                  <a:gd name="T71" fmla="*/ 8 h 68"/>
                  <a:gd name="T72" fmla="*/ 34 w 68"/>
                  <a:gd name="T73" fmla="*/ 46 h 68"/>
                  <a:gd name="T74" fmla="*/ 34 w 68"/>
                  <a:gd name="T75" fmla="*/ 18 h 68"/>
                  <a:gd name="T76" fmla="*/ 34 w 68"/>
                  <a:gd name="T77" fmla="*/ 46 h 68"/>
                  <a:gd name="T78" fmla="*/ 46 w 68"/>
                  <a:gd name="T79" fmla="*/ 32 h 68"/>
                  <a:gd name="T80" fmla="*/ 22 w 68"/>
                  <a:gd name="T81" fmla="*/ 32 h 68"/>
                  <a:gd name="T82" fmla="*/ 34 w 68"/>
                  <a:gd name="T83" fmla="*/ 41 h 68"/>
                  <a:gd name="T84" fmla="*/ 45 w 68"/>
                  <a:gd name="T85" fmla="*/ 35 h 68"/>
                  <a:gd name="T86" fmla="*/ 46 w 68"/>
                  <a:gd name="T87" fmla="*/ 31 h 68"/>
                  <a:gd name="T88" fmla="*/ 43 w 68"/>
                  <a:gd name="T89" fmla="*/ 30 h 68"/>
                  <a:gd name="T90" fmla="*/ 24 w 68"/>
                  <a:gd name="T91" fmla="*/ 32 h 68"/>
                  <a:gd name="T92" fmla="*/ 34 w 68"/>
                  <a:gd name="T93" fmla="*/ 25 h 68"/>
                  <a:gd name="T94" fmla="*/ 34 w 68"/>
                  <a:gd name="T95" fmla="*/ 39 h 68"/>
                  <a:gd name="T96" fmla="*/ 34 w 68"/>
                  <a:gd name="T97" fmla="*/ 25 h 68"/>
                  <a:gd name="T98" fmla="*/ 53 w 68"/>
                  <a:gd name="T99" fmla="*/ 49 h 68"/>
                  <a:gd name="T100" fmla="*/ 54 w 68"/>
                  <a:gd name="T101" fmla="*/ 44 h 68"/>
                  <a:gd name="T102" fmla="*/ 56 w 68"/>
                  <a:gd name="T103" fmla="*/ 18 h 68"/>
                  <a:gd name="T104" fmla="*/ 50 w 68"/>
                  <a:gd name="T105" fmla="*/ 18 h 68"/>
                  <a:gd name="T106" fmla="*/ 52 w 68"/>
                  <a:gd name="T107" fmla="*/ 44 h 68"/>
                  <a:gd name="T108" fmla="*/ 53 w 68"/>
                  <a:gd name="T109" fmla="*/ 47 h 68"/>
                  <a:gd name="T110" fmla="*/ 53 w 68"/>
                  <a:gd name="T111" fmla="*/ 46 h 68"/>
                  <a:gd name="T112" fmla="*/ 53 w 68"/>
                  <a:gd name="T113" fmla="*/ 47 h 68"/>
                  <a:gd name="T114" fmla="*/ 54 w 68"/>
                  <a:gd name="T115" fmla="*/ 18 h 68"/>
                  <a:gd name="T116" fmla="*/ 52 w 68"/>
                  <a:gd name="T117" fmla="*/ 1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8" h="68">
                    <a:moveTo>
                      <a:pt x="62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2" y="64"/>
                      <a:pt x="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7" y="67"/>
                      <a:pt x="7" y="67"/>
                      <a:pt x="7" y="67"/>
                    </a:cubicBezTo>
                    <a:cubicBezTo>
                      <a:pt x="7" y="68"/>
                      <a:pt x="7" y="68"/>
                      <a:pt x="8" y="68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3" y="68"/>
                      <a:pt x="13" y="68"/>
                      <a:pt x="13" y="67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4" y="68"/>
                      <a:pt x="54" y="68"/>
                      <a:pt x="55" y="68"/>
                    </a:cubicBezTo>
                    <a:cubicBezTo>
                      <a:pt x="60" y="68"/>
                      <a:pt x="60" y="68"/>
                      <a:pt x="60" y="68"/>
                    </a:cubicBezTo>
                    <a:cubicBezTo>
                      <a:pt x="60" y="68"/>
                      <a:pt x="61" y="68"/>
                      <a:pt x="61" y="67"/>
                    </a:cubicBezTo>
                    <a:cubicBezTo>
                      <a:pt x="61" y="64"/>
                      <a:pt x="61" y="64"/>
                      <a:pt x="61" y="64"/>
                    </a:cubicBezTo>
                    <a:cubicBezTo>
                      <a:pt x="62" y="64"/>
                      <a:pt x="62" y="64"/>
                      <a:pt x="62" y="64"/>
                    </a:cubicBezTo>
                    <a:cubicBezTo>
                      <a:pt x="65" y="64"/>
                      <a:pt x="68" y="61"/>
                      <a:pt x="68" y="58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68" y="3"/>
                      <a:pt x="65" y="0"/>
                      <a:pt x="62" y="0"/>
                    </a:cubicBezTo>
                    <a:close/>
                    <a:moveTo>
                      <a:pt x="65" y="58"/>
                    </a:moveTo>
                    <a:cubicBezTo>
                      <a:pt x="65" y="60"/>
                      <a:pt x="64" y="61"/>
                      <a:pt x="62" y="61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55" y="61"/>
                      <a:pt x="55" y="61"/>
                      <a:pt x="55" y="61"/>
                    </a:cubicBezTo>
                    <a:cubicBezTo>
                      <a:pt x="12" y="61"/>
                      <a:pt x="12" y="61"/>
                      <a:pt x="12" y="61"/>
                    </a:cubicBezTo>
                    <a:cubicBezTo>
                      <a:pt x="8" y="61"/>
                      <a:pt x="8" y="61"/>
                      <a:pt x="8" y="61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4" y="61"/>
                      <a:pt x="3" y="60"/>
                      <a:pt x="3" y="58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4" y="3"/>
                      <a:pt x="65" y="4"/>
                      <a:pt x="65" y="6"/>
                    </a:cubicBezTo>
                    <a:lnTo>
                      <a:pt x="65" y="58"/>
                    </a:lnTo>
                    <a:close/>
                    <a:moveTo>
                      <a:pt x="61" y="5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6" y="5"/>
                      <a:pt x="5" y="6"/>
                      <a:pt x="5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3"/>
                      <a:pt x="3" y="13"/>
                      <a:pt x="3" y="14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3"/>
                      <a:pt x="3" y="23"/>
                      <a:pt x="4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3" y="41"/>
                      <a:pt x="3" y="41"/>
                      <a:pt x="3" y="42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3" y="51"/>
                      <a:pt x="3" y="51"/>
                      <a:pt x="4" y="51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5" y="58"/>
                      <a:pt x="6" y="59"/>
                      <a:pt x="7" y="59"/>
                    </a:cubicBezTo>
                    <a:cubicBezTo>
                      <a:pt x="61" y="59"/>
                      <a:pt x="61" y="59"/>
                      <a:pt x="61" y="59"/>
                    </a:cubicBezTo>
                    <a:cubicBezTo>
                      <a:pt x="62" y="59"/>
                      <a:pt x="63" y="58"/>
                      <a:pt x="63" y="57"/>
                    </a:cubicBezTo>
                    <a:cubicBezTo>
                      <a:pt x="63" y="8"/>
                      <a:pt x="63" y="8"/>
                      <a:pt x="63" y="8"/>
                    </a:cubicBezTo>
                    <a:cubicBezTo>
                      <a:pt x="63" y="6"/>
                      <a:pt x="62" y="5"/>
                      <a:pt x="61" y="5"/>
                    </a:cubicBezTo>
                    <a:close/>
                    <a:moveTo>
                      <a:pt x="61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8" y="51"/>
                      <a:pt x="8" y="51"/>
                      <a:pt x="8" y="50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8" y="23"/>
                      <a:pt x="8" y="23"/>
                      <a:pt x="8" y="22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3"/>
                      <a:pt x="8" y="13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1" y="8"/>
                      <a:pt x="61" y="8"/>
                      <a:pt x="61" y="8"/>
                    </a:cubicBezTo>
                    <a:lnTo>
                      <a:pt x="61" y="57"/>
                    </a:lnTo>
                    <a:close/>
                    <a:moveTo>
                      <a:pt x="34" y="46"/>
                    </a:moveTo>
                    <a:cubicBezTo>
                      <a:pt x="42" y="46"/>
                      <a:pt x="48" y="40"/>
                      <a:pt x="48" y="32"/>
                    </a:cubicBezTo>
                    <a:cubicBezTo>
                      <a:pt x="48" y="24"/>
                      <a:pt x="42" y="18"/>
                      <a:pt x="34" y="18"/>
                    </a:cubicBezTo>
                    <a:cubicBezTo>
                      <a:pt x="26" y="18"/>
                      <a:pt x="20" y="24"/>
                      <a:pt x="20" y="32"/>
                    </a:cubicBezTo>
                    <a:cubicBezTo>
                      <a:pt x="20" y="40"/>
                      <a:pt x="26" y="46"/>
                      <a:pt x="34" y="46"/>
                    </a:cubicBezTo>
                    <a:close/>
                    <a:moveTo>
                      <a:pt x="34" y="20"/>
                    </a:moveTo>
                    <a:cubicBezTo>
                      <a:pt x="40" y="20"/>
                      <a:pt x="46" y="25"/>
                      <a:pt x="46" y="32"/>
                    </a:cubicBezTo>
                    <a:cubicBezTo>
                      <a:pt x="46" y="39"/>
                      <a:pt x="40" y="44"/>
                      <a:pt x="34" y="44"/>
                    </a:cubicBezTo>
                    <a:cubicBezTo>
                      <a:pt x="27" y="44"/>
                      <a:pt x="22" y="39"/>
                      <a:pt x="22" y="32"/>
                    </a:cubicBezTo>
                    <a:cubicBezTo>
                      <a:pt x="22" y="25"/>
                      <a:pt x="27" y="20"/>
                      <a:pt x="34" y="20"/>
                    </a:cubicBezTo>
                    <a:close/>
                    <a:moveTo>
                      <a:pt x="34" y="41"/>
                    </a:moveTo>
                    <a:cubicBezTo>
                      <a:pt x="38" y="41"/>
                      <a:pt x="41" y="39"/>
                      <a:pt x="43" y="35"/>
                    </a:cubicBezTo>
                    <a:cubicBezTo>
                      <a:pt x="45" y="35"/>
                      <a:pt x="45" y="35"/>
                      <a:pt x="45" y="35"/>
                    </a:cubicBezTo>
                    <a:cubicBezTo>
                      <a:pt x="45" y="35"/>
                      <a:pt x="46" y="34"/>
                      <a:pt x="46" y="34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46" y="30"/>
                      <a:pt x="45" y="30"/>
                      <a:pt x="45" y="30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2" y="26"/>
                      <a:pt x="38" y="23"/>
                      <a:pt x="34" y="23"/>
                    </a:cubicBezTo>
                    <a:cubicBezTo>
                      <a:pt x="29" y="23"/>
                      <a:pt x="24" y="27"/>
                      <a:pt x="24" y="32"/>
                    </a:cubicBezTo>
                    <a:cubicBezTo>
                      <a:pt x="24" y="37"/>
                      <a:pt x="29" y="41"/>
                      <a:pt x="34" y="41"/>
                    </a:cubicBezTo>
                    <a:close/>
                    <a:moveTo>
                      <a:pt x="34" y="25"/>
                    </a:moveTo>
                    <a:cubicBezTo>
                      <a:pt x="38" y="25"/>
                      <a:pt x="41" y="28"/>
                      <a:pt x="41" y="32"/>
                    </a:cubicBezTo>
                    <a:cubicBezTo>
                      <a:pt x="41" y="36"/>
                      <a:pt x="38" y="39"/>
                      <a:pt x="34" y="39"/>
                    </a:cubicBezTo>
                    <a:cubicBezTo>
                      <a:pt x="30" y="39"/>
                      <a:pt x="26" y="36"/>
                      <a:pt x="26" y="32"/>
                    </a:cubicBezTo>
                    <a:cubicBezTo>
                      <a:pt x="26" y="28"/>
                      <a:pt x="30" y="25"/>
                      <a:pt x="34" y="25"/>
                    </a:cubicBezTo>
                    <a:close/>
                    <a:moveTo>
                      <a:pt x="50" y="47"/>
                    </a:moveTo>
                    <a:cubicBezTo>
                      <a:pt x="50" y="48"/>
                      <a:pt x="52" y="49"/>
                      <a:pt x="53" y="49"/>
                    </a:cubicBezTo>
                    <a:cubicBezTo>
                      <a:pt x="55" y="49"/>
                      <a:pt x="56" y="48"/>
                      <a:pt x="56" y="47"/>
                    </a:cubicBezTo>
                    <a:cubicBezTo>
                      <a:pt x="56" y="45"/>
                      <a:pt x="55" y="44"/>
                      <a:pt x="54" y="44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5" y="20"/>
                      <a:pt x="56" y="19"/>
                      <a:pt x="56" y="18"/>
                    </a:cubicBezTo>
                    <a:cubicBezTo>
                      <a:pt x="56" y="16"/>
                      <a:pt x="55" y="15"/>
                      <a:pt x="53" y="15"/>
                    </a:cubicBezTo>
                    <a:cubicBezTo>
                      <a:pt x="52" y="15"/>
                      <a:pt x="50" y="16"/>
                      <a:pt x="50" y="18"/>
                    </a:cubicBezTo>
                    <a:cubicBezTo>
                      <a:pt x="50" y="19"/>
                      <a:pt x="51" y="20"/>
                      <a:pt x="52" y="20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1" y="44"/>
                      <a:pt x="50" y="45"/>
                      <a:pt x="50" y="47"/>
                    </a:cubicBezTo>
                    <a:close/>
                    <a:moveTo>
                      <a:pt x="53" y="47"/>
                    </a:moveTo>
                    <a:cubicBezTo>
                      <a:pt x="53" y="47"/>
                      <a:pt x="52" y="47"/>
                      <a:pt x="52" y="47"/>
                    </a:cubicBezTo>
                    <a:cubicBezTo>
                      <a:pt x="52" y="46"/>
                      <a:pt x="53" y="46"/>
                      <a:pt x="53" y="46"/>
                    </a:cubicBezTo>
                    <a:cubicBezTo>
                      <a:pt x="54" y="46"/>
                      <a:pt x="54" y="46"/>
                      <a:pt x="54" y="47"/>
                    </a:cubicBezTo>
                    <a:cubicBezTo>
                      <a:pt x="54" y="47"/>
                      <a:pt x="54" y="47"/>
                      <a:pt x="53" y="47"/>
                    </a:cubicBezTo>
                    <a:close/>
                    <a:moveTo>
                      <a:pt x="53" y="17"/>
                    </a:moveTo>
                    <a:cubicBezTo>
                      <a:pt x="54" y="17"/>
                      <a:pt x="54" y="17"/>
                      <a:pt x="54" y="18"/>
                    </a:cubicBezTo>
                    <a:cubicBezTo>
                      <a:pt x="54" y="18"/>
                      <a:pt x="54" y="18"/>
                      <a:pt x="53" y="18"/>
                    </a:cubicBezTo>
                    <a:cubicBezTo>
                      <a:pt x="53" y="18"/>
                      <a:pt x="52" y="18"/>
                      <a:pt x="52" y="18"/>
                    </a:cubicBezTo>
                    <a:cubicBezTo>
                      <a:pt x="52" y="17"/>
                      <a:pt x="53" y="17"/>
                      <a:pt x="53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" name="Freeform 14">
                <a:extLst>
                  <a:ext uri="{FF2B5EF4-FFF2-40B4-BE49-F238E27FC236}">
                    <a16:creationId xmlns:a16="http://schemas.microsoft.com/office/drawing/2014/main" id="{A6AD3FB1-533D-CFB8-101D-47E5EEE118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50011" y="4549116"/>
                <a:ext cx="256239" cy="298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" name="Freeform 18">
                <a:extLst>
                  <a:ext uri="{FF2B5EF4-FFF2-40B4-BE49-F238E27FC236}">
                    <a16:creationId xmlns:a16="http://schemas.microsoft.com/office/drawing/2014/main" id="{2CF14F16-F747-646E-3F1F-9F524AC999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04814" y="3783726"/>
                <a:ext cx="432891" cy="408571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" name="Freeform 24">
                <a:extLst>
                  <a:ext uri="{FF2B5EF4-FFF2-40B4-BE49-F238E27FC236}">
                    <a16:creationId xmlns:a16="http://schemas.microsoft.com/office/drawing/2014/main" id="{6A245876-1298-8AA4-8BB8-27E4160F03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48718" y="4268009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" name="Freeform 36">
                <a:extLst>
                  <a:ext uri="{FF2B5EF4-FFF2-40B4-BE49-F238E27FC236}">
                    <a16:creationId xmlns:a16="http://schemas.microsoft.com/office/drawing/2014/main" id="{3E4E43D4-5450-FDE1-B82E-422FE959F9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2599" y="2135440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" name="Freeform 37">
                <a:extLst>
                  <a:ext uri="{FF2B5EF4-FFF2-40B4-BE49-F238E27FC236}">
                    <a16:creationId xmlns:a16="http://schemas.microsoft.com/office/drawing/2014/main" id="{927C3695-87B2-24E6-BF40-94F299AC4E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95112" y="2542410"/>
                <a:ext cx="225912" cy="225914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" name="Freeform 41">
                <a:extLst>
                  <a:ext uri="{FF2B5EF4-FFF2-40B4-BE49-F238E27FC236}">
                    <a16:creationId xmlns:a16="http://schemas.microsoft.com/office/drawing/2014/main" id="{6C32FD63-306A-814B-3D42-58096ED794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56606" y="5253251"/>
                <a:ext cx="477196" cy="461290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2" name="Freeform 18">
                <a:extLst>
                  <a:ext uri="{FF2B5EF4-FFF2-40B4-BE49-F238E27FC236}">
                    <a16:creationId xmlns:a16="http://schemas.microsoft.com/office/drawing/2014/main" id="{50FF8BB2-478D-538B-925A-1DB9073A9A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7235" y="2826580"/>
                <a:ext cx="337707" cy="318734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6FA2AC8C-A48B-7FE3-C39F-0D46EDB702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1483" y="2742922"/>
                <a:ext cx="365791" cy="365791"/>
              </a:xfrm>
              <a:custGeom>
                <a:avLst/>
                <a:gdLst>
                  <a:gd name="T0" fmla="*/ 0 w 66"/>
                  <a:gd name="T1" fmla="*/ 33 h 66"/>
                  <a:gd name="T2" fmla="*/ 66 w 66"/>
                  <a:gd name="T3" fmla="*/ 33 h 66"/>
                  <a:gd name="T4" fmla="*/ 50 w 66"/>
                  <a:gd name="T5" fmla="*/ 32 h 66"/>
                  <a:gd name="T6" fmla="*/ 63 w 66"/>
                  <a:gd name="T7" fmla="*/ 32 h 66"/>
                  <a:gd name="T8" fmla="*/ 48 w 66"/>
                  <a:gd name="T9" fmla="*/ 32 h 66"/>
                  <a:gd name="T10" fmla="*/ 34 w 66"/>
                  <a:gd name="T11" fmla="*/ 18 h 66"/>
                  <a:gd name="T12" fmla="*/ 48 w 66"/>
                  <a:gd name="T13" fmla="*/ 32 h 66"/>
                  <a:gd name="T14" fmla="*/ 34 w 66"/>
                  <a:gd name="T15" fmla="*/ 3 h 66"/>
                  <a:gd name="T16" fmla="*/ 34 w 66"/>
                  <a:gd name="T17" fmla="*/ 16 h 66"/>
                  <a:gd name="T18" fmla="*/ 20 w 66"/>
                  <a:gd name="T19" fmla="*/ 18 h 66"/>
                  <a:gd name="T20" fmla="*/ 32 w 66"/>
                  <a:gd name="T21" fmla="*/ 16 h 66"/>
                  <a:gd name="T22" fmla="*/ 32 w 66"/>
                  <a:gd name="T23" fmla="*/ 32 h 66"/>
                  <a:gd name="T24" fmla="*/ 19 w 66"/>
                  <a:gd name="T25" fmla="*/ 20 h 66"/>
                  <a:gd name="T26" fmla="*/ 16 w 66"/>
                  <a:gd name="T27" fmla="*/ 32 h 66"/>
                  <a:gd name="T28" fmla="*/ 17 w 66"/>
                  <a:gd name="T29" fmla="*/ 21 h 66"/>
                  <a:gd name="T30" fmla="*/ 16 w 66"/>
                  <a:gd name="T31" fmla="*/ 34 h 66"/>
                  <a:gd name="T32" fmla="*/ 3 w 66"/>
                  <a:gd name="T33" fmla="*/ 34 h 66"/>
                  <a:gd name="T34" fmla="*/ 18 w 66"/>
                  <a:gd name="T35" fmla="*/ 34 h 66"/>
                  <a:gd name="T36" fmla="*/ 32 w 66"/>
                  <a:gd name="T37" fmla="*/ 48 h 66"/>
                  <a:gd name="T38" fmla="*/ 18 w 66"/>
                  <a:gd name="T39" fmla="*/ 34 h 66"/>
                  <a:gd name="T40" fmla="*/ 32 w 66"/>
                  <a:gd name="T41" fmla="*/ 63 h 66"/>
                  <a:gd name="T42" fmla="*/ 32 w 66"/>
                  <a:gd name="T43" fmla="*/ 50 h 66"/>
                  <a:gd name="T44" fmla="*/ 46 w 66"/>
                  <a:gd name="T45" fmla="*/ 49 h 66"/>
                  <a:gd name="T46" fmla="*/ 34 w 66"/>
                  <a:gd name="T47" fmla="*/ 50 h 66"/>
                  <a:gd name="T48" fmla="*/ 34 w 66"/>
                  <a:gd name="T49" fmla="*/ 34 h 66"/>
                  <a:gd name="T50" fmla="*/ 46 w 66"/>
                  <a:gd name="T51" fmla="*/ 47 h 66"/>
                  <a:gd name="T52" fmla="*/ 50 w 66"/>
                  <a:gd name="T53" fmla="*/ 34 h 66"/>
                  <a:gd name="T54" fmla="*/ 48 w 66"/>
                  <a:gd name="T55" fmla="*/ 46 h 66"/>
                  <a:gd name="T56" fmla="*/ 48 w 66"/>
                  <a:gd name="T57" fmla="*/ 18 h 66"/>
                  <a:gd name="T58" fmla="*/ 62 w 66"/>
                  <a:gd name="T59" fmla="*/ 26 h 66"/>
                  <a:gd name="T60" fmla="*/ 18 w 66"/>
                  <a:gd name="T61" fmla="*/ 18 h 66"/>
                  <a:gd name="T62" fmla="*/ 26 w 66"/>
                  <a:gd name="T63" fmla="*/ 4 h 66"/>
                  <a:gd name="T64" fmla="*/ 18 w 66"/>
                  <a:gd name="T65" fmla="*/ 48 h 66"/>
                  <a:gd name="T66" fmla="*/ 4 w 66"/>
                  <a:gd name="T67" fmla="*/ 40 h 66"/>
                  <a:gd name="T68" fmla="*/ 48 w 66"/>
                  <a:gd name="T69" fmla="*/ 48 h 66"/>
                  <a:gd name="T70" fmla="*/ 40 w 66"/>
                  <a:gd name="T71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" h="66">
                    <a:moveTo>
                      <a:pt x="33" y="0"/>
                    </a:moveTo>
                    <a:cubicBezTo>
                      <a:pt x="15" y="0"/>
                      <a:pt x="0" y="15"/>
                      <a:pt x="0" y="33"/>
                    </a:cubicBezTo>
                    <a:cubicBezTo>
                      <a:pt x="0" y="51"/>
                      <a:pt x="15" y="66"/>
                      <a:pt x="33" y="66"/>
                    </a:cubicBezTo>
                    <a:cubicBezTo>
                      <a:pt x="51" y="66"/>
                      <a:pt x="66" y="51"/>
                      <a:pt x="66" y="33"/>
                    </a:cubicBezTo>
                    <a:cubicBezTo>
                      <a:pt x="66" y="15"/>
                      <a:pt x="51" y="0"/>
                      <a:pt x="33" y="0"/>
                    </a:cubicBezTo>
                    <a:close/>
                    <a:moveTo>
                      <a:pt x="50" y="32"/>
                    </a:moveTo>
                    <a:cubicBezTo>
                      <a:pt x="50" y="28"/>
                      <a:pt x="49" y="24"/>
                      <a:pt x="48" y="21"/>
                    </a:cubicBezTo>
                    <a:cubicBezTo>
                      <a:pt x="56" y="23"/>
                      <a:pt x="62" y="27"/>
                      <a:pt x="63" y="32"/>
                    </a:cubicBezTo>
                    <a:lnTo>
                      <a:pt x="50" y="32"/>
                    </a:lnTo>
                    <a:close/>
                    <a:moveTo>
                      <a:pt x="48" y="32"/>
                    </a:moveTo>
                    <a:cubicBezTo>
                      <a:pt x="34" y="32"/>
                      <a:pt x="34" y="32"/>
                      <a:pt x="34" y="32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8" y="18"/>
                      <a:pt x="42" y="19"/>
                      <a:pt x="46" y="20"/>
                    </a:cubicBezTo>
                    <a:cubicBezTo>
                      <a:pt x="47" y="24"/>
                      <a:pt x="48" y="28"/>
                      <a:pt x="48" y="32"/>
                    </a:cubicBezTo>
                    <a:close/>
                    <a:moveTo>
                      <a:pt x="34" y="16"/>
                    </a:moveTo>
                    <a:cubicBezTo>
                      <a:pt x="34" y="3"/>
                      <a:pt x="34" y="3"/>
                      <a:pt x="34" y="3"/>
                    </a:cubicBezTo>
                    <a:cubicBezTo>
                      <a:pt x="39" y="4"/>
                      <a:pt x="43" y="10"/>
                      <a:pt x="46" y="18"/>
                    </a:cubicBezTo>
                    <a:cubicBezTo>
                      <a:pt x="42" y="17"/>
                      <a:pt x="38" y="16"/>
                      <a:pt x="34" y="16"/>
                    </a:cubicBezTo>
                    <a:close/>
                    <a:moveTo>
                      <a:pt x="32" y="16"/>
                    </a:moveTo>
                    <a:cubicBezTo>
                      <a:pt x="28" y="16"/>
                      <a:pt x="24" y="17"/>
                      <a:pt x="20" y="18"/>
                    </a:cubicBezTo>
                    <a:cubicBezTo>
                      <a:pt x="22" y="10"/>
                      <a:pt x="27" y="4"/>
                      <a:pt x="32" y="3"/>
                    </a:cubicBezTo>
                    <a:lnTo>
                      <a:pt x="32" y="16"/>
                    </a:lnTo>
                    <a:close/>
                    <a:moveTo>
                      <a:pt x="32" y="18"/>
                    </a:moveTo>
                    <a:cubicBezTo>
                      <a:pt x="32" y="32"/>
                      <a:pt x="32" y="32"/>
                      <a:pt x="32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8" y="28"/>
                      <a:pt x="18" y="24"/>
                      <a:pt x="19" y="20"/>
                    </a:cubicBezTo>
                    <a:cubicBezTo>
                      <a:pt x="23" y="19"/>
                      <a:pt x="27" y="18"/>
                      <a:pt x="32" y="18"/>
                    </a:cubicBezTo>
                    <a:close/>
                    <a:moveTo>
                      <a:pt x="16" y="32"/>
                    </a:moveTo>
                    <a:cubicBezTo>
                      <a:pt x="3" y="32"/>
                      <a:pt x="3" y="32"/>
                      <a:pt x="3" y="32"/>
                    </a:cubicBezTo>
                    <a:cubicBezTo>
                      <a:pt x="4" y="27"/>
                      <a:pt x="9" y="23"/>
                      <a:pt x="17" y="21"/>
                    </a:cubicBezTo>
                    <a:cubicBezTo>
                      <a:pt x="16" y="24"/>
                      <a:pt x="16" y="28"/>
                      <a:pt x="16" y="32"/>
                    </a:cubicBezTo>
                    <a:close/>
                    <a:moveTo>
                      <a:pt x="16" y="34"/>
                    </a:moveTo>
                    <a:cubicBezTo>
                      <a:pt x="16" y="38"/>
                      <a:pt x="16" y="42"/>
                      <a:pt x="17" y="46"/>
                    </a:cubicBezTo>
                    <a:cubicBezTo>
                      <a:pt x="9" y="44"/>
                      <a:pt x="4" y="39"/>
                      <a:pt x="3" y="34"/>
                    </a:cubicBezTo>
                    <a:lnTo>
                      <a:pt x="16" y="34"/>
                    </a:lnTo>
                    <a:close/>
                    <a:moveTo>
                      <a:pt x="18" y="34"/>
                    </a:move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27" y="48"/>
                      <a:pt x="23" y="48"/>
                      <a:pt x="19" y="47"/>
                    </a:cubicBezTo>
                    <a:cubicBezTo>
                      <a:pt x="18" y="43"/>
                      <a:pt x="18" y="39"/>
                      <a:pt x="18" y="34"/>
                    </a:cubicBezTo>
                    <a:close/>
                    <a:moveTo>
                      <a:pt x="32" y="50"/>
                    </a:moveTo>
                    <a:cubicBezTo>
                      <a:pt x="32" y="63"/>
                      <a:pt x="32" y="63"/>
                      <a:pt x="32" y="63"/>
                    </a:cubicBezTo>
                    <a:cubicBezTo>
                      <a:pt x="27" y="62"/>
                      <a:pt x="22" y="57"/>
                      <a:pt x="20" y="49"/>
                    </a:cubicBezTo>
                    <a:cubicBezTo>
                      <a:pt x="24" y="50"/>
                      <a:pt x="28" y="50"/>
                      <a:pt x="32" y="50"/>
                    </a:cubicBezTo>
                    <a:close/>
                    <a:moveTo>
                      <a:pt x="34" y="50"/>
                    </a:moveTo>
                    <a:cubicBezTo>
                      <a:pt x="38" y="50"/>
                      <a:pt x="42" y="50"/>
                      <a:pt x="46" y="49"/>
                    </a:cubicBezTo>
                    <a:cubicBezTo>
                      <a:pt x="43" y="57"/>
                      <a:pt x="39" y="62"/>
                      <a:pt x="34" y="63"/>
                    </a:cubicBezTo>
                    <a:lnTo>
                      <a:pt x="34" y="50"/>
                    </a:lnTo>
                    <a:close/>
                    <a:moveTo>
                      <a:pt x="34" y="48"/>
                    </a:moveTo>
                    <a:cubicBezTo>
                      <a:pt x="34" y="34"/>
                      <a:pt x="34" y="34"/>
                      <a:pt x="34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9"/>
                      <a:pt x="47" y="43"/>
                      <a:pt x="46" y="47"/>
                    </a:cubicBezTo>
                    <a:cubicBezTo>
                      <a:pt x="42" y="48"/>
                      <a:pt x="38" y="48"/>
                      <a:pt x="34" y="48"/>
                    </a:cubicBezTo>
                    <a:close/>
                    <a:moveTo>
                      <a:pt x="50" y="34"/>
                    </a:moveTo>
                    <a:cubicBezTo>
                      <a:pt x="63" y="34"/>
                      <a:pt x="63" y="34"/>
                      <a:pt x="63" y="34"/>
                    </a:cubicBezTo>
                    <a:cubicBezTo>
                      <a:pt x="62" y="39"/>
                      <a:pt x="56" y="44"/>
                      <a:pt x="48" y="46"/>
                    </a:cubicBezTo>
                    <a:cubicBezTo>
                      <a:pt x="49" y="42"/>
                      <a:pt x="50" y="38"/>
                      <a:pt x="50" y="34"/>
                    </a:cubicBezTo>
                    <a:close/>
                    <a:moveTo>
                      <a:pt x="48" y="18"/>
                    </a:moveTo>
                    <a:cubicBezTo>
                      <a:pt x="46" y="12"/>
                      <a:pt x="43" y="7"/>
                      <a:pt x="40" y="4"/>
                    </a:cubicBezTo>
                    <a:cubicBezTo>
                      <a:pt x="51" y="7"/>
                      <a:pt x="59" y="15"/>
                      <a:pt x="62" y="26"/>
                    </a:cubicBezTo>
                    <a:cubicBezTo>
                      <a:pt x="59" y="23"/>
                      <a:pt x="54" y="20"/>
                      <a:pt x="48" y="18"/>
                    </a:cubicBezTo>
                    <a:close/>
                    <a:moveTo>
                      <a:pt x="18" y="18"/>
                    </a:moveTo>
                    <a:cubicBezTo>
                      <a:pt x="12" y="20"/>
                      <a:pt x="7" y="23"/>
                      <a:pt x="4" y="26"/>
                    </a:cubicBezTo>
                    <a:cubicBezTo>
                      <a:pt x="6" y="15"/>
                      <a:pt x="15" y="7"/>
                      <a:pt x="26" y="4"/>
                    </a:cubicBezTo>
                    <a:cubicBezTo>
                      <a:pt x="22" y="7"/>
                      <a:pt x="19" y="12"/>
                      <a:pt x="18" y="18"/>
                    </a:cubicBezTo>
                    <a:close/>
                    <a:moveTo>
                      <a:pt x="18" y="48"/>
                    </a:moveTo>
                    <a:cubicBezTo>
                      <a:pt x="19" y="55"/>
                      <a:pt x="22" y="59"/>
                      <a:pt x="26" y="62"/>
                    </a:cubicBezTo>
                    <a:cubicBezTo>
                      <a:pt x="15" y="60"/>
                      <a:pt x="6" y="51"/>
                      <a:pt x="4" y="40"/>
                    </a:cubicBezTo>
                    <a:cubicBezTo>
                      <a:pt x="7" y="44"/>
                      <a:pt x="12" y="47"/>
                      <a:pt x="18" y="48"/>
                    </a:cubicBezTo>
                    <a:close/>
                    <a:moveTo>
                      <a:pt x="48" y="48"/>
                    </a:moveTo>
                    <a:cubicBezTo>
                      <a:pt x="54" y="47"/>
                      <a:pt x="59" y="44"/>
                      <a:pt x="62" y="40"/>
                    </a:cubicBezTo>
                    <a:cubicBezTo>
                      <a:pt x="59" y="51"/>
                      <a:pt x="51" y="60"/>
                      <a:pt x="40" y="62"/>
                    </a:cubicBezTo>
                    <a:cubicBezTo>
                      <a:pt x="43" y="59"/>
                      <a:pt x="46" y="55"/>
                      <a:pt x="48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4" name="Freeform 16">
                <a:extLst>
                  <a:ext uri="{FF2B5EF4-FFF2-40B4-BE49-F238E27FC236}">
                    <a16:creationId xmlns:a16="http://schemas.microsoft.com/office/drawing/2014/main" id="{08475261-C9A9-8594-1F80-8100200150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71100" y="2454616"/>
                <a:ext cx="247650" cy="27305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5" name="Freeform 45">
                <a:extLst>
                  <a:ext uri="{FF2B5EF4-FFF2-40B4-BE49-F238E27FC236}">
                    <a16:creationId xmlns:a16="http://schemas.microsoft.com/office/drawing/2014/main" id="{3DF3F86F-B8C6-818F-5A04-A6326C657F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4747" y="3658620"/>
                <a:ext cx="390902" cy="456051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6" name="Freeform 46">
                <a:extLst>
                  <a:ext uri="{FF2B5EF4-FFF2-40B4-BE49-F238E27FC236}">
                    <a16:creationId xmlns:a16="http://schemas.microsoft.com/office/drawing/2014/main" id="{5DA72C6A-83C5-3A28-6C56-FC45E80D4C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43302" y="3836992"/>
                <a:ext cx="257175" cy="252412"/>
              </a:xfrm>
              <a:custGeom>
                <a:avLst/>
                <a:gdLst>
                  <a:gd name="T0" fmla="*/ 12 w 68"/>
                  <a:gd name="T1" fmla="*/ 0 h 67"/>
                  <a:gd name="T2" fmla="*/ 0 w 68"/>
                  <a:gd name="T3" fmla="*/ 56 h 67"/>
                  <a:gd name="T4" fmla="*/ 57 w 68"/>
                  <a:gd name="T5" fmla="*/ 67 h 67"/>
                  <a:gd name="T6" fmla="*/ 68 w 68"/>
                  <a:gd name="T7" fmla="*/ 11 h 67"/>
                  <a:gd name="T8" fmla="*/ 65 w 68"/>
                  <a:gd name="T9" fmla="*/ 11 h 67"/>
                  <a:gd name="T10" fmla="*/ 57 w 68"/>
                  <a:gd name="T11" fmla="*/ 64 h 67"/>
                  <a:gd name="T12" fmla="*/ 3 w 68"/>
                  <a:gd name="T13" fmla="*/ 56 h 67"/>
                  <a:gd name="T14" fmla="*/ 12 w 68"/>
                  <a:gd name="T15" fmla="*/ 3 h 67"/>
                  <a:gd name="T16" fmla="*/ 65 w 68"/>
                  <a:gd name="T17" fmla="*/ 11 h 67"/>
                  <a:gd name="T18" fmla="*/ 12 w 68"/>
                  <a:gd name="T19" fmla="*/ 5 h 67"/>
                  <a:gd name="T20" fmla="*/ 6 w 68"/>
                  <a:gd name="T21" fmla="*/ 56 h 67"/>
                  <a:gd name="T22" fmla="*/ 56 w 68"/>
                  <a:gd name="T23" fmla="*/ 62 h 67"/>
                  <a:gd name="T24" fmla="*/ 63 w 68"/>
                  <a:gd name="T25" fmla="*/ 12 h 67"/>
                  <a:gd name="T26" fmla="*/ 61 w 68"/>
                  <a:gd name="T27" fmla="*/ 12 h 67"/>
                  <a:gd name="T28" fmla="*/ 35 w 68"/>
                  <a:gd name="T29" fmla="*/ 33 h 67"/>
                  <a:gd name="T30" fmla="*/ 56 w 68"/>
                  <a:gd name="T31" fmla="*/ 7 h 67"/>
                  <a:gd name="T32" fmla="*/ 12 w 68"/>
                  <a:gd name="T33" fmla="*/ 7 h 67"/>
                  <a:gd name="T34" fmla="*/ 33 w 68"/>
                  <a:gd name="T35" fmla="*/ 33 h 67"/>
                  <a:gd name="T36" fmla="*/ 8 w 68"/>
                  <a:gd name="T37" fmla="*/ 12 h 67"/>
                  <a:gd name="T38" fmla="*/ 8 w 68"/>
                  <a:gd name="T39" fmla="*/ 56 h 67"/>
                  <a:gd name="T40" fmla="*/ 33 w 68"/>
                  <a:gd name="T41" fmla="*/ 35 h 67"/>
                  <a:gd name="T42" fmla="*/ 12 w 68"/>
                  <a:gd name="T43" fmla="*/ 60 h 67"/>
                  <a:gd name="T44" fmla="*/ 56 w 68"/>
                  <a:gd name="T45" fmla="*/ 60 h 67"/>
                  <a:gd name="T46" fmla="*/ 35 w 68"/>
                  <a:gd name="T47" fmla="*/ 35 h 67"/>
                  <a:gd name="T48" fmla="*/ 61 w 68"/>
                  <a:gd name="T49" fmla="*/ 56 h 67"/>
                  <a:gd name="T50" fmla="*/ 12 w 68"/>
                  <a:gd name="T51" fmla="*/ 20 h 67"/>
                  <a:gd name="T52" fmla="*/ 19 w 68"/>
                  <a:gd name="T53" fmla="*/ 19 h 67"/>
                  <a:gd name="T54" fmla="*/ 20 w 68"/>
                  <a:gd name="T55" fmla="*/ 12 h 67"/>
                  <a:gd name="T56" fmla="*/ 21 w 68"/>
                  <a:gd name="T57" fmla="*/ 19 h 67"/>
                  <a:gd name="T58" fmla="*/ 29 w 68"/>
                  <a:gd name="T59" fmla="*/ 20 h 67"/>
                  <a:gd name="T60" fmla="*/ 21 w 68"/>
                  <a:gd name="T61" fmla="*/ 21 h 67"/>
                  <a:gd name="T62" fmla="*/ 20 w 68"/>
                  <a:gd name="T63" fmla="*/ 28 h 67"/>
                  <a:gd name="T64" fmla="*/ 19 w 68"/>
                  <a:gd name="T65" fmla="*/ 21 h 67"/>
                  <a:gd name="T66" fmla="*/ 12 w 68"/>
                  <a:gd name="T67" fmla="*/ 20 h 67"/>
                  <a:gd name="T68" fmla="*/ 26 w 68"/>
                  <a:gd name="T69" fmla="*/ 53 h 67"/>
                  <a:gd name="T70" fmla="*/ 25 w 68"/>
                  <a:gd name="T71" fmla="*/ 53 h 67"/>
                  <a:gd name="T72" fmla="*/ 16 w 68"/>
                  <a:gd name="T73" fmla="*/ 53 h 67"/>
                  <a:gd name="T74" fmla="*/ 15 w 68"/>
                  <a:gd name="T75" fmla="*/ 53 h 67"/>
                  <a:gd name="T76" fmla="*/ 19 w 68"/>
                  <a:gd name="T77" fmla="*/ 47 h 67"/>
                  <a:gd name="T78" fmla="*/ 15 w 68"/>
                  <a:gd name="T79" fmla="*/ 42 h 67"/>
                  <a:gd name="T80" fmla="*/ 20 w 68"/>
                  <a:gd name="T81" fmla="*/ 46 h 67"/>
                  <a:gd name="T82" fmla="*/ 26 w 68"/>
                  <a:gd name="T83" fmla="*/ 42 h 67"/>
                  <a:gd name="T84" fmla="*/ 22 w 68"/>
                  <a:gd name="T85" fmla="*/ 47 h 67"/>
                  <a:gd name="T86" fmla="*/ 40 w 68"/>
                  <a:gd name="T87" fmla="*/ 19 h 67"/>
                  <a:gd name="T88" fmla="*/ 56 w 68"/>
                  <a:gd name="T89" fmla="*/ 18 h 67"/>
                  <a:gd name="T90" fmla="*/ 56 w 68"/>
                  <a:gd name="T91" fmla="*/ 20 h 67"/>
                  <a:gd name="T92" fmla="*/ 40 w 68"/>
                  <a:gd name="T93" fmla="*/ 19 h 67"/>
                  <a:gd name="T94" fmla="*/ 55 w 68"/>
                  <a:gd name="T95" fmla="*/ 45 h 67"/>
                  <a:gd name="T96" fmla="*/ 40 w 68"/>
                  <a:gd name="T97" fmla="*/ 44 h 67"/>
                  <a:gd name="T98" fmla="*/ 55 w 68"/>
                  <a:gd name="T99" fmla="*/ 43 h 67"/>
                  <a:gd name="T100" fmla="*/ 56 w 68"/>
                  <a:gd name="T101" fmla="*/ 50 h 67"/>
                  <a:gd name="T102" fmla="*/ 41 w 68"/>
                  <a:gd name="T103" fmla="*/ 51 h 67"/>
                  <a:gd name="T104" fmla="*/ 41 w 68"/>
                  <a:gd name="T105" fmla="*/ 49 h 67"/>
                  <a:gd name="T106" fmla="*/ 56 w 68"/>
                  <a:gd name="T107" fmla="*/ 5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57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2"/>
                      <a:pt x="5" y="67"/>
                      <a:pt x="1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3" y="67"/>
                      <a:pt x="68" y="62"/>
                      <a:pt x="68" y="56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5"/>
                      <a:pt x="63" y="0"/>
                      <a:pt x="57" y="0"/>
                    </a:cubicBezTo>
                    <a:close/>
                    <a:moveTo>
                      <a:pt x="65" y="11"/>
                    </a:move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61"/>
                      <a:pt x="61" y="64"/>
                      <a:pt x="5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7" y="64"/>
                      <a:pt x="3" y="61"/>
                      <a:pt x="3" y="5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7" y="3"/>
                      <a:pt x="12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1" y="3"/>
                      <a:pt x="65" y="7"/>
                      <a:pt x="65" y="11"/>
                    </a:cubicBezTo>
                    <a:close/>
                    <a:moveTo>
                      <a:pt x="56" y="5"/>
                    </a:moveTo>
                    <a:cubicBezTo>
                      <a:pt x="12" y="5"/>
                      <a:pt x="12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9"/>
                      <a:pt x="9" y="62"/>
                      <a:pt x="12" y="62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60" y="62"/>
                      <a:pt x="63" y="59"/>
                      <a:pt x="63" y="5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63" y="8"/>
                      <a:pt x="60" y="5"/>
                      <a:pt x="56" y="5"/>
                    </a:cubicBezTo>
                    <a:close/>
                    <a:moveTo>
                      <a:pt x="61" y="12"/>
                    </a:moveTo>
                    <a:cubicBezTo>
                      <a:pt x="61" y="33"/>
                      <a:pt x="61" y="33"/>
                      <a:pt x="6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9" y="7"/>
                      <a:pt x="61" y="9"/>
                      <a:pt x="61" y="12"/>
                    </a:cubicBezTo>
                    <a:close/>
                    <a:moveTo>
                      <a:pt x="12" y="7"/>
                    </a:moveTo>
                    <a:cubicBezTo>
                      <a:pt x="33" y="7"/>
                      <a:pt x="33" y="7"/>
                      <a:pt x="33" y="7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9"/>
                      <a:pt x="10" y="7"/>
                      <a:pt x="12" y="7"/>
                    </a:cubicBezTo>
                    <a:close/>
                    <a:moveTo>
                      <a:pt x="8" y="56"/>
                    </a:moveTo>
                    <a:cubicBezTo>
                      <a:pt x="8" y="35"/>
                      <a:pt x="8" y="35"/>
                      <a:pt x="8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60"/>
                      <a:pt x="33" y="60"/>
                      <a:pt x="33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0" y="60"/>
                      <a:pt x="8" y="58"/>
                      <a:pt x="8" y="56"/>
                    </a:cubicBezTo>
                    <a:close/>
                    <a:moveTo>
                      <a:pt x="56" y="60"/>
                    </a:moveTo>
                    <a:cubicBezTo>
                      <a:pt x="35" y="60"/>
                      <a:pt x="35" y="60"/>
                      <a:pt x="35" y="60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8"/>
                      <a:pt x="59" y="60"/>
                      <a:pt x="56" y="60"/>
                    </a:cubicBezTo>
                    <a:close/>
                    <a:moveTo>
                      <a:pt x="12" y="20"/>
                    </a:moveTo>
                    <a:cubicBezTo>
                      <a:pt x="12" y="19"/>
                      <a:pt x="13" y="19"/>
                      <a:pt x="13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3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19"/>
                      <a:pt x="29" y="19"/>
                      <a:pt x="29" y="20"/>
                    </a:cubicBezTo>
                    <a:cubicBezTo>
                      <a:pt x="29" y="20"/>
                      <a:pt x="28" y="21"/>
                      <a:pt x="28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8"/>
                      <a:pt x="20" y="28"/>
                    </a:cubicBezTo>
                    <a:cubicBezTo>
                      <a:pt x="20" y="28"/>
                      <a:pt x="19" y="27"/>
                      <a:pt x="19" y="27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1"/>
                      <a:pt x="12" y="20"/>
                      <a:pt x="12" y="20"/>
                    </a:cubicBezTo>
                    <a:close/>
                    <a:moveTo>
                      <a:pt x="26" y="52"/>
                    </a:moveTo>
                    <a:cubicBezTo>
                      <a:pt x="27" y="52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5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6" y="53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4" y="53"/>
                      <a:pt x="14" y="52"/>
                      <a:pt x="15" y="52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2"/>
                      <a:pt x="15" y="42"/>
                    </a:cubicBezTo>
                    <a:cubicBezTo>
                      <a:pt x="15" y="41"/>
                      <a:pt x="16" y="41"/>
                      <a:pt x="16" y="42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1"/>
                      <a:pt x="26" y="41"/>
                      <a:pt x="26" y="42"/>
                    </a:cubicBezTo>
                    <a:cubicBezTo>
                      <a:pt x="27" y="42"/>
                      <a:pt x="27" y="43"/>
                      <a:pt x="26" y="43"/>
                    </a:cubicBezTo>
                    <a:cubicBezTo>
                      <a:pt x="22" y="47"/>
                      <a:pt x="22" y="47"/>
                      <a:pt x="22" y="47"/>
                    </a:cubicBezTo>
                    <a:lnTo>
                      <a:pt x="26" y="52"/>
                    </a:lnTo>
                    <a:close/>
                    <a:moveTo>
                      <a:pt x="40" y="19"/>
                    </a:moveTo>
                    <a:cubicBezTo>
                      <a:pt x="40" y="19"/>
                      <a:pt x="41" y="18"/>
                      <a:pt x="41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7" y="19"/>
                      <a:pt x="57" y="19"/>
                    </a:cubicBezTo>
                    <a:cubicBezTo>
                      <a:pt x="57" y="20"/>
                      <a:pt x="56" y="20"/>
                      <a:pt x="56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40" y="20"/>
                      <a:pt x="40" y="19"/>
                    </a:cubicBezTo>
                    <a:close/>
                    <a:moveTo>
                      <a:pt x="56" y="44"/>
                    </a:moveTo>
                    <a:cubicBezTo>
                      <a:pt x="56" y="45"/>
                      <a:pt x="56" y="45"/>
                      <a:pt x="55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5"/>
                      <a:pt x="40" y="45"/>
                      <a:pt x="40" y="44"/>
                    </a:cubicBezTo>
                    <a:cubicBezTo>
                      <a:pt x="40" y="44"/>
                      <a:pt x="41" y="43"/>
                      <a:pt x="41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3"/>
                      <a:pt x="56" y="44"/>
                      <a:pt x="56" y="44"/>
                    </a:cubicBezTo>
                    <a:close/>
                    <a:moveTo>
                      <a:pt x="56" y="50"/>
                    </a:moveTo>
                    <a:cubicBezTo>
                      <a:pt x="56" y="51"/>
                      <a:pt x="56" y="51"/>
                      <a:pt x="55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0" y="51"/>
                      <a:pt x="40" y="50"/>
                    </a:cubicBezTo>
                    <a:cubicBezTo>
                      <a:pt x="40" y="50"/>
                      <a:pt x="41" y="49"/>
                      <a:pt x="41" y="49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6" y="49"/>
                      <a:pt x="56" y="50"/>
                      <a:pt x="56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7" name="Freeform 47">
                <a:extLst>
                  <a:ext uri="{FF2B5EF4-FFF2-40B4-BE49-F238E27FC236}">
                    <a16:creationId xmlns:a16="http://schemas.microsoft.com/office/drawing/2014/main" id="{748F1BA5-529F-D94C-5403-C5540FA264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06770" y="2422592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E32932B0-FA6F-E4DA-44C9-33FBC5C989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52013" y="1676755"/>
                <a:ext cx="587809" cy="497909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9" name="Freeform 62">
                <a:extLst>
                  <a:ext uri="{FF2B5EF4-FFF2-40B4-BE49-F238E27FC236}">
                    <a16:creationId xmlns:a16="http://schemas.microsoft.com/office/drawing/2014/main" id="{05095FC6-83FB-7DD3-408A-30D490BD77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92991" y="1932809"/>
                <a:ext cx="344503" cy="398192"/>
              </a:xfrm>
              <a:custGeom>
                <a:avLst/>
                <a:gdLst>
                  <a:gd name="T0" fmla="*/ 54 w 62"/>
                  <a:gd name="T1" fmla="*/ 0 h 72"/>
                  <a:gd name="T2" fmla="*/ 8 w 62"/>
                  <a:gd name="T3" fmla="*/ 0 h 72"/>
                  <a:gd name="T4" fmla="*/ 0 w 62"/>
                  <a:gd name="T5" fmla="*/ 8 h 72"/>
                  <a:gd name="T6" fmla="*/ 0 w 62"/>
                  <a:gd name="T7" fmla="*/ 64 h 72"/>
                  <a:gd name="T8" fmla="*/ 8 w 62"/>
                  <a:gd name="T9" fmla="*/ 72 h 72"/>
                  <a:gd name="T10" fmla="*/ 54 w 62"/>
                  <a:gd name="T11" fmla="*/ 72 h 72"/>
                  <a:gd name="T12" fmla="*/ 62 w 62"/>
                  <a:gd name="T13" fmla="*/ 64 h 72"/>
                  <a:gd name="T14" fmla="*/ 62 w 62"/>
                  <a:gd name="T15" fmla="*/ 8 h 72"/>
                  <a:gd name="T16" fmla="*/ 54 w 62"/>
                  <a:gd name="T17" fmla="*/ 0 h 72"/>
                  <a:gd name="T18" fmla="*/ 8 w 62"/>
                  <a:gd name="T19" fmla="*/ 3 h 72"/>
                  <a:gd name="T20" fmla="*/ 54 w 62"/>
                  <a:gd name="T21" fmla="*/ 3 h 72"/>
                  <a:gd name="T22" fmla="*/ 59 w 62"/>
                  <a:gd name="T23" fmla="*/ 8 h 72"/>
                  <a:gd name="T24" fmla="*/ 59 w 62"/>
                  <a:gd name="T25" fmla="*/ 64 h 72"/>
                  <a:gd name="T26" fmla="*/ 54 w 62"/>
                  <a:gd name="T27" fmla="*/ 69 h 72"/>
                  <a:gd name="T28" fmla="*/ 8 w 62"/>
                  <a:gd name="T29" fmla="*/ 69 h 72"/>
                  <a:gd name="T30" fmla="*/ 3 w 62"/>
                  <a:gd name="T31" fmla="*/ 64 h 72"/>
                  <a:gd name="T32" fmla="*/ 3 w 62"/>
                  <a:gd name="T33" fmla="*/ 8 h 72"/>
                  <a:gd name="T34" fmla="*/ 8 w 62"/>
                  <a:gd name="T35" fmla="*/ 3 h 72"/>
                  <a:gd name="T36" fmla="*/ 7 w 62"/>
                  <a:gd name="T37" fmla="*/ 62 h 72"/>
                  <a:gd name="T38" fmla="*/ 55 w 62"/>
                  <a:gd name="T39" fmla="*/ 62 h 72"/>
                  <a:gd name="T40" fmla="*/ 56 w 62"/>
                  <a:gd name="T41" fmla="*/ 61 h 72"/>
                  <a:gd name="T42" fmla="*/ 56 w 62"/>
                  <a:gd name="T43" fmla="*/ 7 h 72"/>
                  <a:gd name="T44" fmla="*/ 55 w 62"/>
                  <a:gd name="T45" fmla="*/ 6 h 72"/>
                  <a:gd name="T46" fmla="*/ 7 w 62"/>
                  <a:gd name="T47" fmla="*/ 6 h 72"/>
                  <a:gd name="T48" fmla="*/ 6 w 62"/>
                  <a:gd name="T49" fmla="*/ 7 h 72"/>
                  <a:gd name="T50" fmla="*/ 6 w 62"/>
                  <a:gd name="T51" fmla="*/ 61 h 72"/>
                  <a:gd name="T52" fmla="*/ 7 w 62"/>
                  <a:gd name="T53" fmla="*/ 62 h 72"/>
                  <a:gd name="T54" fmla="*/ 8 w 62"/>
                  <a:gd name="T55" fmla="*/ 8 h 72"/>
                  <a:gd name="T56" fmla="*/ 54 w 62"/>
                  <a:gd name="T57" fmla="*/ 8 h 72"/>
                  <a:gd name="T58" fmla="*/ 54 w 62"/>
                  <a:gd name="T59" fmla="*/ 60 h 72"/>
                  <a:gd name="T60" fmla="*/ 8 w 62"/>
                  <a:gd name="T61" fmla="*/ 60 h 72"/>
                  <a:gd name="T62" fmla="*/ 8 w 62"/>
                  <a:gd name="T63" fmla="*/ 8 h 72"/>
                  <a:gd name="T64" fmla="*/ 33 w 62"/>
                  <a:gd name="T65" fmla="*/ 66 h 72"/>
                  <a:gd name="T66" fmla="*/ 31 w 62"/>
                  <a:gd name="T67" fmla="*/ 68 h 72"/>
                  <a:gd name="T68" fmla="*/ 29 w 62"/>
                  <a:gd name="T69" fmla="*/ 66 h 72"/>
                  <a:gd name="T70" fmla="*/ 31 w 62"/>
                  <a:gd name="T71" fmla="*/ 64 h 72"/>
                  <a:gd name="T72" fmla="*/ 33 w 62"/>
                  <a:gd name="T73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" h="72">
                    <a:moveTo>
                      <a:pt x="54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8"/>
                      <a:pt x="4" y="72"/>
                      <a:pt x="8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8" y="72"/>
                      <a:pt x="62" y="68"/>
                      <a:pt x="62" y="64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3"/>
                      <a:pt x="58" y="0"/>
                      <a:pt x="54" y="0"/>
                    </a:cubicBezTo>
                    <a:close/>
                    <a:moveTo>
                      <a:pt x="8" y="3"/>
                    </a:moveTo>
                    <a:cubicBezTo>
                      <a:pt x="54" y="3"/>
                      <a:pt x="54" y="3"/>
                      <a:pt x="54" y="3"/>
                    </a:cubicBezTo>
                    <a:cubicBezTo>
                      <a:pt x="56" y="3"/>
                      <a:pt x="59" y="5"/>
                      <a:pt x="59" y="8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7"/>
                      <a:pt x="56" y="69"/>
                      <a:pt x="54" y="69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5" y="69"/>
                      <a:pt x="3" y="67"/>
                      <a:pt x="3" y="64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5"/>
                      <a:pt x="5" y="3"/>
                      <a:pt x="8" y="3"/>
                    </a:cubicBezTo>
                    <a:close/>
                    <a:moveTo>
                      <a:pt x="7" y="62"/>
                    </a:move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6" y="61"/>
                      <a:pt x="56" y="61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lose/>
                    <a:moveTo>
                      <a:pt x="8" y="8"/>
                    </a:moveTo>
                    <a:cubicBezTo>
                      <a:pt x="54" y="8"/>
                      <a:pt x="54" y="8"/>
                      <a:pt x="54" y="8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8" y="60"/>
                      <a:pt x="8" y="60"/>
                      <a:pt x="8" y="60"/>
                    </a:cubicBezTo>
                    <a:lnTo>
                      <a:pt x="8" y="8"/>
                    </a:lnTo>
                    <a:close/>
                    <a:moveTo>
                      <a:pt x="33" y="66"/>
                    </a:moveTo>
                    <a:cubicBezTo>
                      <a:pt x="33" y="67"/>
                      <a:pt x="32" y="68"/>
                      <a:pt x="31" y="68"/>
                    </a:cubicBezTo>
                    <a:cubicBezTo>
                      <a:pt x="30" y="68"/>
                      <a:pt x="29" y="67"/>
                      <a:pt x="29" y="66"/>
                    </a:cubicBezTo>
                    <a:cubicBezTo>
                      <a:pt x="29" y="65"/>
                      <a:pt x="30" y="64"/>
                      <a:pt x="31" y="64"/>
                    </a:cubicBezTo>
                    <a:cubicBezTo>
                      <a:pt x="32" y="64"/>
                      <a:pt x="33" y="65"/>
                      <a:pt x="33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0" name="Freeform 52">
                <a:extLst>
                  <a:ext uri="{FF2B5EF4-FFF2-40B4-BE49-F238E27FC236}">
                    <a16:creationId xmlns:a16="http://schemas.microsoft.com/office/drawing/2014/main" id="{E8D7DD7A-04EA-BCE7-5EF0-5548E5FFC5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5025" y="3865833"/>
                <a:ext cx="360381" cy="339058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1" name="Freeform 85">
                <a:extLst>
                  <a:ext uri="{FF2B5EF4-FFF2-40B4-BE49-F238E27FC236}">
                    <a16:creationId xmlns:a16="http://schemas.microsoft.com/office/drawing/2014/main" id="{5BB43639-670E-A044-0C11-1221DEC8ED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7415" y="2727666"/>
                <a:ext cx="397387" cy="298627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2" name="Freeform 86">
                <a:extLst>
                  <a:ext uri="{FF2B5EF4-FFF2-40B4-BE49-F238E27FC236}">
                    <a16:creationId xmlns:a16="http://schemas.microsoft.com/office/drawing/2014/main" id="{6D8AB928-9D76-7DCF-B366-DF13BBD5AF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02816" y="2167613"/>
                <a:ext cx="492109" cy="426303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36FAD82F-DEB8-664F-523D-7A2ED27423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7266" y="4240810"/>
                <a:ext cx="470524" cy="381798"/>
              </a:xfrm>
              <a:custGeom>
                <a:avLst/>
                <a:gdLst>
                  <a:gd name="T0" fmla="*/ 26 w 74"/>
                  <a:gd name="T1" fmla="*/ 0 h 60"/>
                  <a:gd name="T2" fmla="*/ 19 w 74"/>
                  <a:gd name="T3" fmla="*/ 53 h 60"/>
                  <a:gd name="T4" fmla="*/ 49 w 74"/>
                  <a:gd name="T5" fmla="*/ 60 h 60"/>
                  <a:gd name="T6" fmla="*/ 56 w 74"/>
                  <a:gd name="T7" fmla="*/ 7 h 60"/>
                  <a:gd name="T8" fmla="*/ 53 w 74"/>
                  <a:gd name="T9" fmla="*/ 7 h 60"/>
                  <a:gd name="T10" fmla="*/ 49 w 74"/>
                  <a:gd name="T11" fmla="*/ 57 h 60"/>
                  <a:gd name="T12" fmla="*/ 22 w 74"/>
                  <a:gd name="T13" fmla="*/ 53 h 60"/>
                  <a:gd name="T14" fmla="*/ 26 w 74"/>
                  <a:gd name="T15" fmla="*/ 3 h 60"/>
                  <a:gd name="T16" fmla="*/ 53 w 74"/>
                  <a:gd name="T17" fmla="*/ 7 h 60"/>
                  <a:gd name="T18" fmla="*/ 25 w 74"/>
                  <a:gd name="T19" fmla="*/ 6 h 60"/>
                  <a:gd name="T20" fmla="*/ 24 w 74"/>
                  <a:gd name="T21" fmla="*/ 50 h 60"/>
                  <a:gd name="T22" fmla="*/ 50 w 74"/>
                  <a:gd name="T23" fmla="*/ 51 h 60"/>
                  <a:gd name="T24" fmla="*/ 51 w 74"/>
                  <a:gd name="T25" fmla="*/ 7 h 60"/>
                  <a:gd name="T26" fmla="*/ 49 w 74"/>
                  <a:gd name="T27" fmla="*/ 49 h 60"/>
                  <a:gd name="T28" fmla="*/ 26 w 74"/>
                  <a:gd name="T29" fmla="*/ 8 h 60"/>
                  <a:gd name="T30" fmla="*/ 49 w 74"/>
                  <a:gd name="T31" fmla="*/ 49 h 60"/>
                  <a:gd name="T32" fmla="*/ 37 w 74"/>
                  <a:gd name="T33" fmla="*/ 56 h 60"/>
                  <a:gd name="T34" fmla="*/ 37 w 74"/>
                  <a:gd name="T35" fmla="*/ 52 h 60"/>
                  <a:gd name="T36" fmla="*/ 74 w 74"/>
                  <a:gd name="T37" fmla="*/ 23 h 60"/>
                  <a:gd name="T38" fmla="*/ 67 w 74"/>
                  <a:gd name="T39" fmla="*/ 41 h 60"/>
                  <a:gd name="T40" fmla="*/ 66 w 74"/>
                  <a:gd name="T41" fmla="*/ 39 h 60"/>
                  <a:gd name="T42" fmla="*/ 66 w 74"/>
                  <a:gd name="T43" fmla="*/ 7 h 60"/>
                  <a:gd name="T44" fmla="*/ 68 w 74"/>
                  <a:gd name="T45" fmla="*/ 6 h 60"/>
                  <a:gd name="T46" fmla="*/ 69 w 74"/>
                  <a:gd name="T47" fmla="*/ 23 h 60"/>
                  <a:gd name="T48" fmla="*/ 64 w 74"/>
                  <a:gd name="T49" fmla="*/ 37 h 60"/>
                  <a:gd name="T50" fmla="*/ 63 w 74"/>
                  <a:gd name="T51" fmla="*/ 35 h 60"/>
                  <a:gd name="T52" fmla="*/ 63 w 74"/>
                  <a:gd name="T53" fmla="*/ 11 h 60"/>
                  <a:gd name="T54" fmla="*/ 65 w 74"/>
                  <a:gd name="T55" fmla="*/ 10 h 60"/>
                  <a:gd name="T56" fmla="*/ 64 w 74"/>
                  <a:gd name="T57" fmla="*/ 23 h 60"/>
                  <a:gd name="T58" fmla="*/ 60 w 74"/>
                  <a:gd name="T59" fmla="*/ 33 h 60"/>
                  <a:gd name="T60" fmla="*/ 60 w 74"/>
                  <a:gd name="T61" fmla="*/ 31 h 60"/>
                  <a:gd name="T62" fmla="*/ 60 w 74"/>
                  <a:gd name="T63" fmla="*/ 15 h 60"/>
                  <a:gd name="T64" fmla="*/ 61 w 74"/>
                  <a:gd name="T65" fmla="*/ 14 h 60"/>
                  <a:gd name="T66" fmla="*/ 8 w 74"/>
                  <a:gd name="T67" fmla="*/ 39 h 60"/>
                  <a:gd name="T68" fmla="*/ 7 w 74"/>
                  <a:gd name="T69" fmla="*/ 41 h 60"/>
                  <a:gd name="T70" fmla="*/ 0 w 74"/>
                  <a:gd name="T71" fmla="*/ 23 h 60"/>
                  <a:gd name="T72" fmla="*/ 8 w 74"/>
                  <a:gd name="T73" fmla="*/ 6 h 60"/>
                  <a:gd name="T74" fmla="*/ 2 w 74"/>
                  <a:gd name="T75" fmla="*/ 23 h 60"/>
                  <a:gd name="T76" fmla="*/ 12 w 74"/>
                  <a:gd name="T77" fmla="*/ 35 h 60"/>
                  <a:gd name="T78" fmla="*/ 11 w 74"/>
                  <a:gd name="T79" fmla="*/ 37 h 60"/>
                  <a:gd name="T80" fmla="*/ 6 w 74"/>
                  <a:gd name="T81" fmla="*/ 23 h 60"/>
                  <a:gd name="T82" fmla="*/ 11 w 74"/>
                  <a:gd name="T83" fmla="*/ 10 h 60"/>
                  <a:gd name="T84" fmla="*/ 8 w 74"/>
                  <a:gd name="T85" fmla="*/ 23 h 60"/>
                  <a:gd name="T86" fmla="*/ 15 w 74"/>
                  <a:gd name="T87" fmla="*/ 15 h 60"/>
                  <a:gd name="T88" fmla="*/ 15 w 74"/>
                  <a:gd name="T89" fmla="*/ 31 h 60"/>
                  <a:gd name="T90" fmla="*/ 14 w 74"/>
                  <a:gd name="T91" fmla="*/ 33 h 60"/>
                  <a:gd name="T92" fmla="*/ 11 w 74"/>
                  <a:gd name="T93" fmla="*/ 23 h 60"/>
                  <a:gd name="T94" fmla="*/ 15 w 74"/>
                  <a:gd name="T95" fmla="*/ 1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4" h="60">
                    <a:moveTo>
                      <a:pt x="4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2" y="0"/>
                      <a:pt x="19" y="3"/>
                      <a:pt x="19" y="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6"/>
                      <a:pt x="22" y="60"/>
                      <a:pt x="26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3" y="60"/>
                      <a:pt x="56" y="56"/>
                      <a:pt x="56" y="53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3"/>
                      <a:pt x="53" y="0"/>
                      <a:pt x="49" y="0"/>
                    </a:cubicBezTo>
                    <a:close/>
                    <a:moveTo>
                      <a:pt x="53" y="7"/>
                    </a:move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5"/>
                      <a:pt x="51" y="57"/>
                      <a:pt x="49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4" y="57"/>
                      <a:pt x="22" y="55"/>
                      <a:pt x="22" y="5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2" y="5"/>
                      <a:pt x="24" y="3"/>
                      <a:pt x="26" y="3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5"/>
                      <a:pt x="53" y="7"/>
                    </a:cubicBezTo>
                    <a:close/>
                    <a:moveTo>
                      <a:pt x="50" y="6"/>
                    </a:moveTo>
                    <a:cubicBezTo>
                      <a:pt x="25" y="6"/>
                      <a:pt x="25" y="6"/>
                      <a:pt x="25" y="6"/>
                    </a:cubicBezTo>
                    <a:cubicBezTo>
                      <a:pt x="24" y="6"/>
                      <a:pt x="24" y="6"/>
                      <a:pt x="24" y="7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1"/>
                      <a:pt x="24" y="51"/>
                      <a:pt x="25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1" y="51"/>
                      <a:pt x="51" y="50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0" y="6"/>
                      <a:pt x="50" y="6"/>
                    </a:cubicBezTo>
                    <a:close/>
                    <a:moveTo>
                      <a:pt x="49" y="49"/>
                    </a:moveTo>
                    <a:cubicBezTo>
                      <a:pt x="26" y="49"/>
                      <a:pt x="26" y="49"/>
                      <a:pt x="26" y="4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49" y="8"/>
                      <a:pt x="49" y="8"/>
                      <a:pt x="49" y="8"/>
                    </a:cubicBezTo>
                    <a:lnTo>
                      <a:pt x="49" y="49"/>
                    </a:lnTo>
                    <a:close/>
                    <a:moveTo>
                      <a:pt x="39" y="54"/>
                    </a:moveTo>
                    <a:cubicBezTo>
                      <a:pt x="39" y="55"/>
                      <a:pt x="38" y="56"/>
                      <a:pt x="37" y="56"/>
                    </a:cubicBezTo>
                    <a:cubicBezTo>
                      <a:pt x="36" y="56"/>
                      <a:pt x="35" y="55"/>
                      <a:pt x="35" y="54"/>
                    </a:cubicBezTo>
                    <a:cubicBezTo>
                      <a:pt x="35" y="53"/>
                      <a:pt x="36" y="52"/>
                      <a:pt x="37" y="52"/>
                    </a:cubicBezTo>
                    <a:cubicBezTo>
                      <a:pt x="38" y="52"/>
                      <a:pt x="39" y="53"/>
                      <a:pt x="39" y="54"/>
                    </a:cubicBezTo>
                    <a:close/>
                    <a:moveTo>
                      <a:pt x="74" y="23"/>
                    </a:moveTo>
                    <a:cubicBezTo>
                      <a:pt x="74" y="30"/>
                      <a:pt x="72" y="36"/>
                      <a:pt x="68" y="41"/>
                    </a:cubicBezTo>
                    <a:cubicBezTo>
                      <a:pt x="68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6" y="40"/>
                      <a:pt x="66" y="40"/>
                      <a:pt x="66" y="39"/>
                    </a:cubicBezTo>
                    <a:cubicBezTo>
                      <a:pt x="70" y="35"/>
                      <a:pt x="72" y="29"/>
                      <a:pt x="72" y="23"/>
                    </a:cubicBezTo>
                    <a:cubicBezTo>
                      <a:pt x="72" y="17"/>
                      <a:pt x="70" y="12"/>
                      <a:pt x="66" y="7"/>
                    </a:cubicBezTo>
                    <a:cubicBezTo>
                      <a:pt x="66" y="7"/>
                      <a:pt x="66" y="6"/>
                      <a:pt x="67" y="6"/>
                    </a:cubicBezTo>
                    <a:cubicBezTo>
                      <a:pt x="67" y="5"/>
                      <a:pt x="68" y="6"/>
                      <a:pt x="68" y="6"/>
                    </a:cubicBezTo>
                    <a:cubicBezTo>
                      <a:pt x="72" y="11"/>
                      <a:pt x="74" y="17"/>
                      <a:pt x="74" y="23"/>
                    </a:cubicBezTo>
                    <a:close/>
                    <a:moveTo>
                      <a:pt x="69" y="23"/>
                    </a:moveTo>
                    <a:cubicBezTo>
                      <a:pt x="69" y="28"/>
                      <a:pt x="67" y="33"/>
                      <a:pt x="65" y="3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4" y="37"/>
                      <a:pt x="63" y="37"/>
                      <a:pt x="63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2"/>
                      <a:pt x="67" y="28"/>
                      <a:pt x="67" y="23"/>
                    </a:cubicBezTo>
                    <a:cubicBezTo>
                      <a:pt x="67" y="19"/>
                      <a:pt x="66" y="15"/>
                      <a:pt x="63" y="11"/>
                    </a:cubicBezTo>
                    <a:cubicBezTo>
                      <a:pt x="63" y="11"/>
                      <a:pt x="63" y="10"/>
                      <a:pt x="63" y="10"/>
                    </a:cubicBezTo>
                    <a:cubicBezTo>
                      <a:pt x="64" y="10"/>
                      <a:pt x="64" y="10"/>
                      <a:pt x="65" y="10"/>
                    </a:cubicBezTo>
                    <a:cubicBezTo>
                      <a:pt x="67" y="14"/>
                      <a:pt x="69" y="19"/>
                      <a:pt x="69" y="23"/>
                    </a:cubicBezTo>
                    <a:close/>
                    <a:moveTo>
                      <a:pt x="64" y="23"/>
                    </a:moveTo>
                    <a:cubicBezTo>
                      <a:pt x="64" y="26"/>
                      <a:pt x="63" y="29"/>
                      <a:pt x="61" y="32"/>
                    </a:cubicBezTo>
                    <a:cubicBezTo>
                      <a:pt x="61" y="32"/>
                      <a:pt x="61" y="33"/>
                      <a:pt x="60" y="33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59" y="32"/>
                      <a:pt x="59" y="32"/>
                      <a:pt x="60" y="31"/>
                    </a:cubicBezTo>
                    <a:cubicBezTo>
                      <a:pt x="61" y="29"/>
                      <a:pt x="62" y="26"/>
                      <a:pt x="62" y="23"/>
                    </a:cubicBezTo>
                    <a:cubicBezTo>
                      <a:pt x="62" y="21"/>
                      <a:pt x="61" y="18"/>
                      <a:pt x="60" y="15"/>
                    </a:cubicBezTo>
                    <a:cubicBezTo>
                      <a:pt x="59" y="15"/>
                      <a:pt x="59" y="14"/>
                      <a:pt x="60" y="14"/>
                    </a:cubicBezTo>
                    <a:cubicBezTo>
                      <a:pt x="60" y="14"/>
                      <a:pt x="61" y="14"/>
                      <a:pt x="61" y="14"/>
                    </a:cubicBezTo>
                    <a:cubicBezTo>
                      <a:pt x="63" y="17"/>
                      <a:pt x="64" y="20"/>
                      <a:pt x="64" y="23"/>
                    </a:cubicBezTo>
                    <a:close/>
                    <a:moveTo>
                      <a:pt x="8" y="39"/>
                    </a:moveTo>
                    <a:cubicBezTo>
                      <a:pt x="9" y="40"/>
                      <a:pt x="8" y="40"/>
                      <a:pt x="8" y="41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36"/>
                      <a:pt x="0" y="30"/>
                      <a:pt x="0" y="23"/>
                    </a:cubicBezTo>
                    <a:cubicBezTo>
                      <a:pt x="0" y="17"/>
                      <a:pt x="3" y="11"/>
                      <a:pt x="7" y="6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8" y="6"/>
                      <a:pt x="9" y="7"/>
                      <a:pt x="8" y="7"/>
                    </a:cubicBezTo>
                    <a:cubicBezTo>
                      <a:pt x="5" y="12"/>
                      <a:pt x="2" y="17"/>
                      <a:pt x="2" y="23"/>
                    </a:cubicBezTo>
                    <a:cubicBezTo>
                      <a:pt x="2" y="29"/>
                      <a:pt x="5" y="35"/>
                      <a:pt x="8" y="39"/>
                    </a:cubicBezTo>
                    <a:close/>
                    <a:moveTo>
                      <a:pt x="12" y="35"/>
                    </a:moveTo>
                    <a:cubicBezTo>
                      <a:pt x="12" y="36"/>
                      <a:pt x="12" y="36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0" y="37"/>
                      <a:pt x="10" y="37"/>
                      <a:pt x="10" y="36"/>
                    </a:cubicBezTo>
                    <a:cubicBezTo>
                      <a:pt x="7" y="33"/>
                      <a:pt x="6" y="28"/>
                      <a:pt x="6" y="23"/>
                    </a:cubicBezTo>
                    <a:cubicBezTo>
                      <a:pt x="6" y="19"/>
                      <a:pt x="7" y="14"/>
                      <a:pt x="10" y="10"/>
                    </a:cubicBezTo>
                    <a:cubicBezTo>
                      <a:pt x="10" y="10"/>
                      <a:pt x="11" y="10"/>
                      <a:pt x="11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5"/>
                      <a:pt x="8" y="19"/>
                      <a:pt x="8" y="23"/>
                    </a:cubicBezTo>
                    <a:cubicBezTo>
                      <a:pt x="8" y="28"/>
                      <a:pt x="9" y="32"/>
                      <a:pt x="12" y="35"/>
                    </a:cubicBezTo>
                    <a:close/>
                    <a:moveTo>
                      <a:pt x="15" y="15"/>
                    </a:moveTo>
                    <a:cubicBezTo>
                      <a:pt x="14" y="18"/>
                      <a:pt x="13" y="21"/>
                      <a:pt x="13" y="23"/>
                    </a:cubicBezTo>
                    <a:cubicBezTo>
                      <a:pt x="13" y="26"/>
                      <a:pt x="14" y="29"/>
                      <a:pt x="15" y="31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4" y="33"/>
                      <a:pt x="14" y="33"/>
                    </a:cubicBezTo>
                    <a:cubicBezTo>
                      <a:pt x="14" y="33"/>
                      <a:pt x="14" y="32"/>
                      <a:pt x="13" y="32"/>
                    </a:cubicBezTo>
                    <a:cubicBezTo>
                      <a:pt x="12" y="29"/>
                      <a:pt x="11" y="26"/>
                      <a:pt x="11" y="23"/>
                    </a:cubicBezTo>
                    <a:cubicBezTo>
                      <a:pt x="11" y="20"/>
                      <a:pt x="12" y="17"/>
                      <a:pt x="13" y="14"/>
                    </a:cubicBezTo>
                    <a:cubicBezTo>
                      <a:pt x="14" y="14"/>
                      <a:pt x="14" y="14"/>
                      <a:pt x="15" y="14"/>
                    </a:cubicBezTo>
                    <a:cubicBezTo>
                      <a:pt x="15" y="14"/>
                      <a:pt x="15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4" name="Freeform 20">
                <a:extLst>
                  <a:ext uri="{FF2B5EF4-FFF2-40B4-BE49-F238E27FC236}">
                    <a16:creationId xmlns:a16="http://schemas.microsoft.com/office/drawing/2014/main" id="{06353F80-53F9-2B74-E09C-383BBB4DAC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7471" y="1886179"/>
                <a:ext cx="439953" cy="408149"/>
              </a:xfrm>
              <a:custGeom>
                <a:avLst/>
                <a:gdLst>
                  <a:gd name="T0" fmla="*/ 55 w 70"/>
                  <a:gd name="T1" fmla="*/ 45 h 65"/>
                  <a:gd name="T2" fmla="*/ 55 w 70"/>
                  <a:gd name="T3" fmla="*/ 35 h 65"/>
                  <a:gd name="T4" fmla="*/ 29 w 70"/>
                  <a:gd name="T5" fmla="*/ 25 h 65"/>
                  <a:gd name="T6" fmla="*/ 40 w 70"/>
                  <a:gd name="T7" fmla="*/ 50 h 65"/>
                  <a:gd name="T8" fmla="*/ 49 w 70"/>
                  <a:gd name="T9" fmla="*/ 51 h 65"/>
                  <a:gd name="T10" fmla="*/ 64 w 70"/>
                  <a:gd name="T11" fmla="*/ 65 h 65"/>
                  <a:gd name="T12" fmla="*/ 48 w 70"/>
                  <a:gd name="T13" fmla="*/ 44 h 65"/>
                  <a:gd name="T14" fmla="*/ 28 w 70"/>
                  <a:gd name="T15" fmla="*/ 35 h 65"/>
                  <a:gd name="T16" fmla="*/ 48 w 70"/>
                  <a:gd name="T17" fmla="*/ 27 h 65"/>
                  <a:gd name="T18" fmla="*/ 50 w 70"/>
                  <a:gd name="T19" fmla="*/ 47 h 65"/>
                  <a:gd name="T20" fmla="*/ 51 w 70"/>
                  <a:gd name="T21" fmla="*/ 45 h 65"/>
                  <a:gd name="T22" fmla="*/ 66 w 70"/>
                  <a:gd name="T23" fmla="*/ 61 h 65"/>
                  <a:gd name="T24" fmla="*/ 52 w 70"/>
                  <a:gd name="T25" fmla="*/ 50 h 65"/>
                  <a:gd name="T26" fmla="*/ 53 w 70"/>
                  <a:gd name="T27" fmla="*/ 49 h 65"/>
                  <a:gd name="T28" fmla="*/ 55 w 70"/>
                  <a:gd name="T29" fmla="*/ 48 h 65"/>
                  <a:gd name="T30" fmla="*/ 66 w 70"/>
                  <a:gd name="T31" fmla="*/ 61 h 65"/>
                  <a:gd name="T32" fmla="*/ 34 w 70"/>
                  <a:gd name="T33" fmla="*/ 42 h 65"/>
                  <a:gd name="T34" fmla="*/ 32 w 70"/>
                  <a:gd name="T35" fmla="*/ 43 h 65"/>
                  <a:gd name="T36" fmla="*/ 34 w 70"/>
                  <a:gd name="T37" fmla="*/ 28 h 65"/>
                  <a:gd name="T38" fmla="*/ 39 w 70"/>
                  <a:gd name="T39" fmla="*/ 60 h 65"/>
                  <a:gd name="T40" fmla="*/ 33 w 70"/>
                  <a:gd name="T41" fmla="*/ 60 h 65"/>
                  <a:gd name="T42" fmla="*/ 31 w 70"/>
                  <a:gd name="T43" fmla="*/ 60 h 65"/>
                  <a:gd name="T44" fmla="*/ 28 w 70"/>
                  <a:gd name="T45" fmla="*/ 47 h 65"/>
                  <a:gd name="T46" fmla="*/ 18 w 70"/>
                  <a:gd name="T47" fmla="*/ 33 h 65"/>
                  <a:gd name="T48" fmla="*/ 18 w 70"/>
                  <a:gd name="T49" fmla="*/ 31 h 65"/>
                  <a:gd name="T50" fmla="*/ 31 w 70"/>
                  <a:gd name="T51" fmla="*/ 21 h 65"/>
                  <a:gd name="T52" fmla="*/ 45 w 70"/>
                  <a:gd name="T53" fmla="*/ 19 h 65"/>
                  <a:gd name="T54" fmla="*/ 47 w 70"/>
                  <a:gd name="T55" fmla="*/ 19 h 65"/>
                  <a:gd name="T56" fmla="*/ 56 w 70"/>
                  <a:gd name="T57" fmla="*/ 33 h 65"/>
                  <a:gd name="T58" fmla="*/ 55 w 70"/>
                  <a:gd name="T59" fmla="*/ 43 h 65"/>
                  <a:gd name="T60" fmla="*/ 60 w 70"/>
                  <a:gd name="T61" fmla="*/ 45 h 65"/>
                  <a:gd name="T62" fmla="*/ 32 w 70"/>
                  <a:gd name="T63" fmla="*/ 0 h 65"/>
                  <a:gd name="T64" fmla="*/ 51 w 70"/>
                  <a:gd name="T65" fmla="*/ 57 h 65"/>
                  <a:gd name="T66" fmla="*/ 60 w 70"/>
                  <a:gd name="T67" fmla="*/ 24 h 65"/>
                  <a:gd name="T68" fmla="*/ 60 w 70"/>
                  <a:gd name="T69" fmla="*/ 24 h 65"/>
                  <a:gd name="T70" fmla="*/ 33 w 70"/>
                  <a:gd name="T71" fmla="*/ 15 h 65"/>
                  <a:gd name="T72" fmla="*/ 31 w 70"/>
                  <a:gd name="T73" fmla="*/ 15 h 65"/>
                  <a:gd name="T74" fmla="*/ 25 w 70"/>
                  <a:gd name="T75" fmla="*/ 4 h 65"/>
                  <a:gd name="T76" fmla="*/ 25 w 70"/>
                  <a:gd name="T77" fmla="*/ 4 h 65"/>
                  <a:gd name="T78" fmla="*/ 3 w 70"/>
                  <a:gd name="T79" fmla="*/ 31 h 65"/>
                  <a:gd name="T80" fmla="*/ 17 w 70"/>
                  <a:gd name="T81" fmla="*/ 44 h 65"/>
                  <a:gd name="T82" fmla="*/ 4 w 70"/>
                  <a:gd name="T83" fmla="*/ 39 h 65"/>
                  <a:gd name="T84" fmla="*/ 4 w 70"/>
                  <a:gd name="T85" fmla="*/ 3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0" h="65">
                    <a:moveTo>
                      <a:pt x="68" y="55"/>
                    </a:moveTo>
                    <a:cubicBezTo>
                      <a:pt x="59" y="47"/>
                      <a:pt x="59" y="47"/>
                      <a:pt x="59" y="47"/>
                    </a:cubicBezTo>
                    <a:cubicBezTo>
                      <a:pt x="58" y="46"/>
                      <a:pt x="56" y="45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4" y="41"/>
                      <a:pt x="55" y="38"/>
                      <a:pt x="55" y="35"/>
                    </a:cubicBezTo>
                    <a:cubicBezTo>
                      <a:pt x="55" y="31"/>
                      <a:pt x="53" y="28"/>
                      <a:pt x="50" y="25"/>
                    </a:cubicBezTo>
                    <a:cubicBezTo>
                      <a:pt x="47" y="22"/>
                      <a:pt x="44" y="21"/>
                      <a:pt x="40" y="21"/>
                    </a:cubicBezTo>
                    <a:cubicBezTo>
                      <a:pt x="36" y="21"/>
                      <a:pt x="32" y="22"/>
                      <a:pt x="29" y="25"/>
                    </a:cubicBezTo>
                    <a:cubicBezTo>
                      <a:pt x="26" y="28"/>
                      <a:pt x="25" y="31"/>
                      <a:pt x="25" y="35"/>
                    </a:cubicBezTo>
                    <a:cubicBezTo>
                      <a:pt x="25" y="39"/>
                      <a:pt x="26" y="43"/>
                      <a:pt x="29" y="46"/>
                    </a:cubicBezTo>
                    <a:cubicBezTo>
                      <a:pt x="32" y="49"/>
                      <a:pt x="36" y="50"/>
                      <a:pt x="40" y="50"/>
                    </a:cubicBezTo>
                    <a:cubicBezTo>
                      <a:pt x="43" y="50"/>
                      <a:pt x="46" y="50"/>
                      <a:pt x="48" y="48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49" y="50"/>
                      <a:pt x="49" y="50"/>
                      <a:pt x="49" y="51"/>
                    </a:cubicBezTo>
                    <a:cubicBezTo>
                      <a:pt x="49" y="52"/>
                      <a:pt x="50" y="53"/>
                      <a:pt x="51" y="5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1" y="64"/>
                      <a:pt x="62" y="65"/>
                      <a:pt x="64" y="65"/>
                    </a:cubicBezTo>
                    <a:cubicBezTo>
                      <a:pt x="65" y="65"/>
                      <a:pt x="67" y="64"/>
                      <a:pt x="68" y="63"/>
                    </a:cubicBezTo>
                    <a:cubicBezTo>
                      <a:pt x="70" y="61"/>
                      <a:pt x="70" y="58"/>
                      <a:pt x="68" y="55"/>
                    </a:cubicBezTo>
                    <a:close/>
                    <a:moveTo>
                      <a:pt x="48" y="44"/>
                    </a:moveTo>
                    <a:cubicBezTo>
                      <a:pt x="46" y="46"/>
                      <a:pt x="43" y="47"/>
                      <a:pt x="40" y="47"/>
                    </a:cubicBezTo>
                    <a:cubicBezTo>
                      <a:pt x="37" y="47"/>
                      <a:pt x="34" y="46"/>
                      <a:pt x="31" y="44"/>
                    </a:cubicBezTo>
                    <a:cubicBezTo>
                      <a:pt x="29" y="42"/>
                      <a:pt x="28" y="39"/>
                      <a:pt x="28" y="35"/>
                    </a:cubicBezTo>
                    <a:cubicBezTo>
                      <a:pt x="28" y="32"/>
                      <a:pt x="29" y="29"/>
                      <a:pt x="31" y="27"/>
                    </a:cubicBezTo>
                    <a:cubicBezTo>
                      <a:pt x="34" y="25"/>
                      <a:pt x="37" y="24"/>
                      <a:pt x="40" y="24"/>
                    </a:cubicBezTo>
                    <a:cubicBezTo>
                      <a:pt x="43" y="24"/>
                      <a:pt x="46" y="25"/>
                      <a:pt x="48" y="27"/>
                    </a:cubicBezTo>
                    <a:cubicBezTo>
                      <a:pt x="53" y="32"/>
                      <a:pt x="53" y="39"/>
                      <a:pt x="48" y="44"/>
                    </a:cubicBezTo>
                    <a:close/>
                    <a:moveTo>
                      <a:pt x="51" y="47"/>
                    </a:moveTo>
                    <a:cubicBezTo>
                      <a:pt x="51" y="47"/>
                      <a:pt x="50" y="47"/>
                      <a:pt x="50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1" y="45"/>
                      <a:pt x="51" y="45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1" y="46"/>
                      <a:pt x="51" y="46"/>
                      <a:pt x="51" y="47"/>
                    </a:cubicBezTo>
                    <a:close/>
                    <a:moveTo>
                      <a:pt x="66" y="61"/>
                    </a:moveTo>
                    <a:cubicBezTo>
                      <a:pt x="65" y="62"/>
                      <a:pt x="63" y="62"/>
                      <a:pt x="62" y="61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2" y="51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49"/>
                      <a:pt x="52" y="49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53" y="48"/>
                      <a:pt x="53" y="48"/>
                      <a:pt x="54" y="48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48"/>
                      <a:pt x="54" y="48"/>
                      <a:pt x="55" y="48"/>
                    </a:cubicBezTo>
                    <a:cubicBezTo>
                      <a:pt x="55" y="48"/>
                      <a:pt x="56" y="48"/>
                      <a:pt x="57" y="49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6" y="59"/>
                      <a:pt x="67" y="60"/>
                      <a:pt x="66" y="61"/>
                    </a:cubicBezTo>
                    <a:close/>
                    <a:moveTo>
                      <a:pt x="34" y="29"/>
                    </a:moveTo>
                    <a:cubicBezTo>
                      <a:pt x="32" y="31"/>
                      <a:pt x="31" y="33"/>
                      <a:pt x="31" y="35"/>
                    </a:cubicBezTo>
                    <a:cubicBezTo>
                      <a:pt x="31" y="38"/>
                      <a:pt x="32" y="40"/>
                      <a:pt x="34" y="42"/>
                    </a:cubicBezTo>
                    <a:cubicBezTo>
                      <a:pt x="34" y="42"/>
                      <a:pt x="34" y="43"/>
                      <a:pt x="34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2" y="43"/>
                      <a:pt x="32" y="43"/>
                    </a:cubicBezTo>
                    <a:cubicBezTo>
                      <a:pt x="30" y="41"/>
                      <a:pt x="29" y="38"/>
                      <a:pt x="29" y="35"/>
                    </a:cubicBezTo>
                    <a:cubicBezTo>
                      <a:pt x="29" y="33"/>
                      <a:pt x="30" y="30"/>
                      <a:pt x="32" y="28"/>
                    </a:cubicBezTo>
                    <a:cubicBezTo>
                      <a:pt x="33" y="28"/>
                      <a:pt x="33" y="28"/>
                      <a:pt x="34" y="28"/>
                    </a:cubicBezTo>
                    <a:cubicBezTo>
                      <a:pt x="34" y="28"/>
                      <a:pt x="34" y="29"/>
                      <a:pt x="34" y="29"/>
                    </a:cubicBezTo>
                    <a:close/>
                    <a:moveTo>
                      <a:pt x="49" y="55"/>
                    </a:moveTo>
                    <a:cubicBezTo>
                      <a:pt x="46" y="57"/>
                      <a:pt x="43" y="59"/>
                      <a:pt x="39" y="60"/>
                    </a:cubicBezTo>
                    <a:cubicBezTo>
                      <a:pt x="41" y="58"/>
                      <a:pt x="43" y="55"/>
                      <a:pt x="45" y="52"/>
                    </a:cubicBezTo>
                    <a:cubicBezTo>
                      <a:pt x="44" y="52"/>
                      <a:pt x="43" y="52"/>
                      <a:pt x="42" y="52"/>
                    </a:cubicBezTo>
                    <a:cubicBezTo>
                      <a:pt x="40" y="57"/>
                      <a:pt x="37" y="60"/>
                      <a:pt x="33" y="60"/>
                    </a:cubicBezTo>
                    <a:cubicBezTo>
                      <a:pt x="33" y="51"/>
                      <a:pt x="33" y="51"/>
                      <a:pt x="33" y="51"/>
                    </a:cubicBezTo>
                    <a:cubicBezTo>
                      <a:pt x="32" y="51"/>
                      <a:pt x="32" y="50"/>
                      <a:pt x="31" y="50"/>
                    </a:cubicBezTo>
                    <a:cubicBezTo>
                      <a:pt x="31" y="60"/>
                      <a:pt x="31" y="60"/>
                      <a:pt x="31" y="60"/>
                    </a:cubicBezTo>
                    <a:cubicBezTo>
                      <a:pt x="26" y="60"/>
                      <a:pt x="22" y="54"/>
                      <a:pt x="20" y="47"/>
                    </a:cubicBezTo>
                    <a:cubicBezTo>
                      <a:pt x="22" y="47"/>
                      <a:pt x="25" y="48"/>
                      <a:pt x="28" y="48"/>
                    </a:cubicBezTo>
                    <a:cubicBezTo>
                      <a:pt x="28" y="48"/>
                      <a:pt x="28" y="48"/>
                      <a:pt x="28" y="47"/>
                    </a:cubicBezTo>
                    <a:cubicBezTo>
                      <a:pt x="27" y="47"/>
                      <a:pt x="27" y="46"/>
                      <a:pt x="26" y="46"/>
                    </a:cubicBezTo>
                    <a:cubicBezTo>
                      <a:pt x="24" y="45"/>
                      <a:pt x="21" y="45"/>
                      <a:pt x="19" y="44"/>
                    </a:cubicBezTo>
                    <a:cubicBezTo>
                      <a:pt x="18" y="41"/>
                      <a:pt x="18" y="37"/>
                      <a:pt x="18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1"/>
                      <a:pt x="24" y="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6"/>
                      <a:pt x="18" y="22"/>
                      <a:pt x="19" y="19"/>
                    </a:cubicBezTo>
                    <a:cubicBezTo>
                      <a:pt x="23" y="18"/>
                      <a:pt x="27" y="17"/>
                      <a:pt x="31" y="17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1"/>
                      <a:pt x="32" y="20"/>
                      <a:pt x="33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7" y="17"/>
                      <a:pt x="41" y="18"/>
                      <a:pt x="45" y="19"/>
                    </a:cubicBezTo>
                    <a:cubicBezTo>
                      <a:pt x="45" y="19"/>
                      <a:pt x="45" y="19"/>
                      <a:pt x="45" y="20"/>
                    </a:cubicBezTo>
                    <a:cubicBezTo>
                      <a:pt x="46" y="20"/>
                      <a:pt x="47" y="20"/>
                      <a:pt x="48" y="21"/>
                    </a:cubicBezTo>
                    <a:cubicBezTo>
                      <a:pt x="47" y="20"/>
                      <a:pt x="47" y="20"/>
                      <a:pt x="47" y="19"/>
                    </a:cubicBezTo>
                    <a:cubicBezTo>
                      <a:pt x="55" y="22"/>
                      <a:pt x="60" y="26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2"/>
                      <a:pt x="56" y="33"/>
                    </a:cubicBezTo>
                    <a:cubicBezTo>
                      <a:pt x="61" y="33"/>
                      <a:pt x="61" y="33"/>
                      <a:pt x="61" y="33"/>
                    </a:cubicBezTo>
                    <a:cubicBezTo>
                      <a:pt x="61" y="35"/>
                      <a:pt x="59" y="38"/>
                      <a:pt x="56" y="40"/>
                    </a:cubicBezTo>
                    <a:cubicBezTo>
                      <a:pt x="56" y="41"/>
                      <a:pt x="55" y="42"/>
                      <a:pt x="55" y="43"/>
                    </a:cubicBezTo>
                    <a:cubicBezTo>
                      <a:pt x="57" y="41"/>
                      <a:pt x="59" y="40"/>
                      <a:pt x="60" y="39"/>
                    </a:cubicBezTo>
                    <a:cubicBezTo>
                      <a:pt x="60" y="40"/>
                      <a:pt x="59" y="42"/>
                      <a:pt x="58" y="44"/>
                    </a:cubicBezTo>
                    <a:cubicBezTo>
                      <a:pt x="59" y="44"/>
                      <a:pt x="60" y="45"/>
                      <a:pt x="60" y="45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3" y="41"/>
                      <a:pt x="64" y="37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ubicBezTo>
                      <a:pt x="15" y="0"/>
                      <a:pt x="0" y="14"/>
                      <a:pt x="0" y="32"/>
                    </a:cubicBezTo>
                    <a:cubicBezTo>
                      <a:pt x="0" y="49"/>
                      <a:pt x="15" y="63"/>
                      <a:pt x="32" y="63"/>
                    </a:cubicBezTo>
                    <a:cubicBezTo>
                      <a:pt x="39" y="63"/>
                      <a:pt x="46" y="61"/>
                      <a:pt x="51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49" y="56"/>
                      <a:pt x="49" y="55"/>
                      <a:pt x="49" y="55"/>
                    </a:cubicBezTo>
                    <a:close/>
                    <a:moveTo>
                      <a:pt x="60" y="24"/>
                    </a:moveTo>
                    <a:cubicBezTo>
                      <a:pt x="57" y="21"/>
                      <a:pt x="53" y="19"/>
                      <a:pt x="47" y="17"/>
                    </a:cubicBezTo>
                    <a:cubicBezTo>
                      <a:pt x="45" y="11"/>
                      <a:pt x="42" y="6"/>
                      <a:pt x="39" y="4"/>
                    </a:cubicBezTo>
                    <a:cubicBezTo>
                      <a:pt x="50" y="6"/>
                      <a:pt x="58" y="14"/>
                      <a:pt x="60" y="24"/>
                    </a:cubicBezTo>
                    <a:close/>
                    <a:moveTo>
                      <a:pt x="33" y="3"/>
                    </a:moveTo>
                    <a:cubicBezTo>
                      <a:pt x="38" y="3"/>
                      <a:pt x="42" y="9"/>
                      <a:pt x="44" y="16"/>
                    </a:cubicBezTo>
                    <a:cubicBezTo>
                      <a:pt x="41" y="16"/>
                      <a:pt x="37" y="15"/>
                      <a:pt x="33" y="15"/>
                    </a:cubicBezTo>
                    <a:lnTo>
                      <a:pt x="33" y="3"/>
                    </a:lnTo>
                    <a:close/>
                    <a:moveTo>
                      <a:pt x="31" y="3"/>
                    </a:moveTo>
                    <a:cubicBezTo>
                      <a:pt x="31" y="15"/>
                      <a:pt x="31" y="15"/>
                      <a:pt x="31" y="15"/>
                    </a:cubicBezTo>
                    <a:cubicBezTo>
                      <a:pt x="27" y="15"/>
                      <a:pt x="23" y="16"/>
                      <a:pt x="20" y="16"/>
                    </a:cubicBezTo>
                    <a:cubicBezTo>
                      <a:pt x="22" y="9"/>
                      <a:pt x="26" y="3"/>
                      <a:pt x="31" y="3"/>
                    </a:cubicBezTo>
                    <a:close/>
                    <a:moveTo>
                      <a:pt x="25" y="4"/>
                    </a:moveTo>
                    <a:cubicBezTo>
                      <a:pt x="22" y="6"/>
                      <a:pt x="19" y="11"/>
                      <a:pt x="18" y="17"/>
                    </a:cubicBezTo>
                    <a:cubicBezTo>
                      <a:pt x="12" y="19"/>
                      <a:pt x="7" y="21"/>
                      <a:pt x="4" y="24"/>
                    </a:cubicBezTo>
                    <a:cubicBezTo>
                      <a:pt x="7" y="14"/>
                      <a:pt x="15" y="6"/>
                      <a:pt x="25" y="4"/>
                    </a:cubicBezTo>
                    <a:close/>
                    <a:moveTo>
                      <a:pt x="17" y="19"/>
                    </a:moveTo>
                    <a:cubicBezTo>
                      <a:pt x="16" y="23"/>
                      <a:pt x="16" y="27"/>
                      <a:pt x="16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6"/>
                      <a:pt x="9" y="22"/>
                      <a:pt x="17" y="19"/>
                    </a:cubicBezTo>
                    <a:close/>
                    <a:moveTo>
                      <a:pt x="16" y="33"/>
                    </a:moveTo>
                    <a:cubicBezTo>
                      <a:pt x="16" y="37"/>
                      <a:pt x="16" y="40"/>
                      <a:pt x="17" y="44"/>
                    </a:cubicBezTo>
                    <a:cubicBezTo>
                      <a:pt x="9" y="41"/>
                      <a:pt x="4" y="37"/>
                      <a:pt x="3" y="33"/>
                    </a:cubicBezTo>
                    <a:lnTo>
                      <a:pt x="16" y="33"/>
                    </a:lnTo>
                    <a:close/>
                    <a:moveTo>
                      <a:pt x="4" y="39"/>
                    </a:moveTo>
                    <a:cubicBezTo>
                      <a:pt x="7" y="42"/>
                      <a:pt x="12" y="44"/>
                      <a:pt x="18" y="46"/>
                    </a:cubicBezTo>
                    <a:cubicBezTo>
                      <a:pt x="19" y="52"/>
                      <a:pt x="22" y="57"/>
                      <a:pt x="25" y="60"/>
                    </a:cubicBezTo>
                    <a:cubicBezTo>
                      <a:pt x="15" y="57"/>
                      <a:pt x="7" y="49"/>
                      <a:pt x="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5" name="Freeform 15">
                <a:extLst>
                  <a:ext uri="{FF2B5EF4-FFF2-40B4-BE49-F238E27FC236}">
                    <a16:creationId xmlns:a16="http://schemas.microsoft.com/office/drawing/2014/main" id="{986A52F5-4507-0B51-2893-DD37F095D7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51801" y="3423615"/>
                <a:ext cx="504664" cy="360111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2F825703-E2A1-DAE1-F1F6-F1557A654B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51801" y="5620266"/>
                <a:ext cx="443001" cy="316110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7" name="Freeform 24">
                <a:extLst>
                  <a:ext uri="{FF2B5EF4-FFF2-40B4-BE49-F238E27FC236}">
                    <a16:creationId xmlns:a16="http://schemas.microsoft.com/office/drawing/2014/main" id="{7F520B4E-0B22-CB46-1D1C-AB1A987813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7518" y="2334324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8" name="Freeform 58">
                <a:extLst>
                  <a:ext uri="{FF2B5EF4-FFF2-40B4-BE49-F238E27FC236}">
                    <a16:creationId xmlns:a16="http://schemas.microsoft.com/office/drawing/2014/main" id="{52602E69-42DE-3F0D-83EA-5596D76CE0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87566" y="2909526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id="{C7AFFDED-99BA-DEEE-34DA-4F26BB82C4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26185" y="1682088"/>
                <a:ext cx="371697" cy="40982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0" name="Freeform 62">
                <a:extLst>
                  <a:ext uri="{FF2B5EF4-FFF2-40B4-BE49-F238E27FC236}">
                    <a16:creationId xmlns:a16="http://schemas.microsoft.com/office/drawing/2014/main" id="{7ED4C1A4-FB4D-18FF-B9A0-C54B01852B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69154" y="3831961"/>
                <a:ext cx="344503" cy="398192"/>
              </a:xfrm>
              <a:custGeom>
                <a:avLst/>
                <a:gdLst>
                  <a:gd name="T0" fmla="*/ 54 w 62"/>
                  <a:gd name="T1" fmla="*/ 0 h 72"/>
                  <a:gd name="T2" fmla="*/ 8 w 62"/>
                  <a:gd name="T3" fmla="*/ 0 h 72"/>
                  <a:gd name="T4" fmla="*/ 0 w 62"/>
                  <a:gd name="T5" fmla="*/ 8 h 72"/>
                  <a:gd name="T6" fmla="*/ 0 w 62"/>
                  <a:gd name="T7" fmla="*/ 64 h 72"/>
                  <a:gd name="T8" fmla="*/ 8 w 62"/>
                  <a:gd name="T9" fmla="*/ 72 h 72"/>
                  <a:gd name="T10" fmla="*/ 54 w 62"/>
                  <a:gd name="T11" fmla="*/ 72 h 72"/>
                  <a:gd name="T12" fmla="*/ 62 w 62"/>
                  <a:gd name="T13" fmla="*/ 64 h 72"/>
                  <a:gd name="T14" fmla="*/ 62 w 62"/>
                  <a:gd name="T15" fmla="*/ 8 h 72"/>
                  <a:gd name="T16" fmla="*/ 54 w 62"/>
                  <a:gd name="T17" fmla="*/ 0 h 72"/>
                  <a:gd name="T18" fmla="*/ 8 w 62"/>
                  <a:gd name="T19" fmla="*/ 3 h 72"/>
                  <a:gd name="T20" fmla="*/ 54 w 62"/>
                  <a:gd name="T21" fmla="*/ 3 h 72"/>
                  <a:gd name="T22" fmla="*/ 59 w 62"/>
                  <a:gd name="T23" fmla="*/ 8 h 72"/>
                  <a:gd name="T24" fmla="*/ 59 w 62"/>
                  <a:gd name="T25" fmla="*/ 64 h 72"/>
                  <a:gd name="T26" fmla="*/ 54 w 62"/>
                  <a:gd name="T27" fmla="*/ 69 h 72"/>
                  <a:gd name="T28" fmla="*/ 8 w 62"/>
                  <a:gd name="T29" fmla="*/ 69 h 72"/>
                  <a:gd name="T30" fmla="*/ 3 w 62"/>
                  <a:gd name="T31" fmla="*/ 64 h 72"/>
                  <a:gd name="T32" fmla="*/ 3 w 62"/>
                  <a:gd name="T33" fmla="*/ 8 h 72"/>
                  <a:gd name="T34" fmla="*/ 8 w 62"/>
                  <a:gd name="T35" fmla="*/ 3 h 72"/>
                  <a:gd name="T36" fmla="*/ 7 w 62"/>
                  <a:gd name="T37" fmla="*/ 62 h 72"/>
                  <a:gd name="T38" fmla="*/ 55 w 62"/>
                  <a:gd name="T39" fmla="*/ 62 h 72"/>
                  <a:gd name="T40" fmla="*/ 56 w 62"/>
                  <a:gd name="T41" fmla="*/ 61 h 72"/>
                  <a:gd name="T42" fmla="*/ 56 w 62"/>
                  <a:gd name="T43" fmla="*/ 7 h 72"/>
                  <a:gd name="T44" fmla="*/ 55 w 62"/>
                  <a:gd name="T45" fmla="*/ 6 h 72"/>
                  <a:gd name="T46" fmla="*/ 7 w 62"/>
                  <a:gd name="T47" fmla="*/ 6 h 72"/>
                  <a:gd name="T48" fmla="*/ 6 w 62"/>
                  <a:gd name="T49" fmla="*/ 7 h 72"/>
                  <a:gd name="T50" fmla="*/ 6 w 62"/>
                  <a:gd name="T51" fmla="*/ 61 h 72"/>
                  <a:gd name="T52" fmla="*/ 7 w 62"/>
                  <a:gd name="T53" fmla="*/ 62 h 72"/>
                  <a:gd name="T54" fmla="*/ 8 w 62"/>
                  <a:gd name="T55" fmla="*/ 8 h 72"/>
                  <a:gd name="T56" fmla="*/ 54 w 62"/>
                  <a:gd name="T57" fmla="*/ 8 h 72"/>
                  <a:gd name="T58" fmla="*/ 54 w 62"/>
                  <a:gd name="T59" fmla="*/ 60 h 72"/>
                  <a:gd name="T60" fmla="*/ 8 w 62"/>
                  <a:gd name="T61" fmla="*/ 60 h 72"/>
                  <a:gd name="T62" fmla="*/ 8 w 62"/>
                  <a:gd name="T63" fmla="*/ 8 h 72"/>
                  <a:gd name="T64" fmla="*/ 33 w 62"/>
                  <a:gd name="T65" fmla="*/ 66 h 72"/>
                  <a:gd name="T66" fmla="*/ 31 w 62"/>
                  <a:gd name="T67" fmla="*/ 68 h 72"/>
                  <a:gd name="T68" fmla="*/ 29 w 62"/>
                  <a:gd name="T69" fmla="*/ 66 h 72"/>
                  <a:gd name="T70" fmla="*/ 31 w 62"/>
                  <a:gd name="T71" fmla="*/ 64 h 72"/>
                  <a:gd name="T72" fmla="*/ 33 w 62"/>
                  <a:gd name="T73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" h="72">
                    <a:moveTo>
                      <a:pt x="54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8"/>
                      <a:pt x="4" y="72"/>
                      <a:pt x="8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8" y="72"/>
                      <a:pt x="62" y="68"/>
                      <a:pt x="62" y="64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3"/>
                      <a:pt x="58" y="0"/>
                      <a:pt x="54" y="0"/>
                    </a:cubicBezTo>
                    <a:close/>
                    <a:moveTo>
                      <a:pt x="8" y="3"/>
                    </a:moveTo>
                    <a:cubicBezTo>
                      <a:pt x="54" y="3"/>
                      <a:pt x="54" y="3"/>
                      <a:pt x="54" y="3"/>
                    </a:cubicBezTo>
                    <a:cubicBezTo>
                      <a:pt x="56" y="3"/>
                      <a:pt x="59" y="5"/>
                      <a:pt x="59" y="8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7"/>
                      <a:pt x="56" y="69"/>
                      <a:pt x="54" y="69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5" y="69"/>
                      <a:pt x="3" y="67"/>
                      <a:pt x="3" y="64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5"/>
                      <a:pt x="5" y="3"/>
                      <a:pt x="8" y="3"/>
                    </a:cubicBezTo>
                    <a:close/>
                    <a:moveTo>
                      <a:pt x="7" y="62"/>
                    </a:move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6" y="61"/>
                      <a:pt x="56" y="61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lose/>
                    <a:moveTo>
                      <a:pt x="8" y="8"/>
                    </a:moveTo>
                    <a:cubicBezTo>
                      <a:pt x="54" y="8"/>
                      <a:pt x="54" y="8"/>
                      <a:pt x="54" y="8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8" y="60"/>
                      <a:pt x="8" y="60"/>
                      <a:pt x="8" y="60"/>
                    </a:cubicBezTo>
                    <a:lnTo>
                      <a:pt x="8" y="8"/>
                    </a:lnTo>
                    <a:close/>
                    <a:moveTo>
                      <a:pt x="33" y="66"/>
                    </a:moveTo>
                    <a:cubicBezTo>
                      <a:pt x="33" y="67"/>
                      <a:pt x="32" y="68"/>
                      <a:pt x="31" y="68"/>
                    </a:cubicBezTo>
                    <a:cubicBezTo>
                      <a:pt x="30" y="68"/>
                      <a:pt x="29" y="67"/>
                      <a:pt x="29" y="66"/>
                    </a:cubicBezTo>
                    <a:cubicBezTo>
                      <a:pt x="29" y="65"/>
                      <a:pt x="30" y="64"/>
                      <a:pt x="31" y="64"/>
                    </a:cubicBezTo>
                    <a:cubicBezTo>
                      <a:pt x="32" y="64"/>
                      <a:pt x="33" y="65"/>
                      <a:pt x="33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1" name="Freeform 24">
                <a:extLst>
                  <a:ext uri="{FF2B5EF4-FFF2-40B4-BE49-F238E27FC236}">
                    <a16:creationId xmlns:a16="http://schemas.microsoft.com/office/drawing/2014/main" id="{AE14FAFA-D663-39D3-3341-BD2C870D59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99071" y="3278159"/>
                <a:ext cx="593853" cy="62639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2" name="Freeform 62">
                <a:extLst>
                  <a:ext uri="{FF2B5EF4-FFF2-40B4-BE49-F238E27FC236}">
                    <a16:creationId xmlns:a16="http://schemas.microsoft.com/office/drawing/2014/main" id="{B34F38F9-5862-7B19-4B19-B8EFD88AF4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7498" y="2248904"/>
                <a:ext cx="390902" cy="456051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3" name="Freeform 15">
                <a:extLst>
                  <a:ext uri="{FF2B5EF4-FFF2-40B4-BE49-F238E27FC236}">
                    <a16:creationId xmlns:a16="http://schemas.microsoft.com/office/drawing/2014/main" id="{C9920834-D0DE-DA7A-ACBD-0B1B86E110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60129" y="3268886"/>
                <a:ext cx="504664" cy="360111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4" name="Freeform 14">
                <a:extLst>
                  <a:ext uri="{FF2B5EF4-FFF2-40B4-BE49-F238E27FC236}">
                    <a16:creationId xmlns:a16="http://schemas.microsoft.com/office/drawing/2014/main" id="{2E9092D8-C812-32BD-CFDE-126346574A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1811" y="2867649"/>
                <a:ext cx="390810" cy="455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id="{BAC6772B-E6E0-F755-B266-90D07847FE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6668" y="4682705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6" name="Freeform 41">
                <a:extLst>
                  <a:ext uri="{FF2B5EF4-FFF2-40B4-BE49-F238E27FC236}">
                    <a16:creationId xmlns:a16="http://schemas.microsoft.com/office/drawing/2014/main" id="{7F179D8E-D91E-2DE7-CFF6-CA1ED58688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23918" y="2055543"/>
                <a:ext cx="467459" cy="451878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7" name="Freeform 41">
                <a:extLst>
                  <a:ext uri="{FF2B5EF4-FFF2-40B4-BE49-F238E27FC236}">
                    <a16:creationId xmlns:a16="http://schemas.microsoft.com/office/drawing/2014/main" id="{3E601318-5E8A-C4BF-3199-130C8F100E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87715" y="5751080"/>
                <a:ext cx="467459" cy="451878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id="{FF82D35C-2819-D828-113E-CAFDABC238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77342" y="6185035"/>
                <a:ext cx="653447" cy="491050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9" name="Freeform 69">
                <a:extLst>
                  <a:ext uri="{FF2B5EF4-FFF2-40B4-BE49-F238E27FC236}">
                    <a16:creationId xmlns:a16="http://schemas.microsoft.com/office/drawing/2014/main" id="{3514DC20-FD0D-7E07-249E-AD22AEC78C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58400" y="5270180"/>
                <a:ext cx="371163" cy="371166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0" name="Freeform 14">
                <a:extLst>
                  <a:ext uri="{FF2B5EF4-FFF2-40B4-BE49-F238E27FC236}">
                    <a16:creationId xmlns:a16="http://schemas.microsoft.com/office/drawing/2014/main" id="{F34B4BA6-268A-164C-2D38-930E978172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99405" y="3988395"/>
                <a:ext cx="330276" cy="385323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1" name="Freeform 18">
                <a:extLst>
                  <a:ext uri="{FF2B5EF4-FFF2-40B4-BE49-F238E27FC236}">
                    <a16:creationId xmlns:a16="http://schemas.microsoft.com/office/drawing/2014/main" id="{CC7F27C6-9C9B-6F95-0316-AA97FD1997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3507" y="3403364"/>
                <a:ext cx="473037" cy="446461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2" name="Freeform 72">
                <a:extLst>
                  <a:ext uri="{FF2B5EF4-FFF2-40B4-BE49-F238E27FC236}">
                    <a16:creationId xmlns:a16="http://schemas.microsoft.com/office/drawing/2014/main" id="{5F85DFCD-C03D-4554-D199-CD5E12493E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7443" y="4457560"/>
                <a:ext cx="257175" cy="252412"/>
              </a:xfrm>
              <a:custGeom>
                <a:avLst/>
                <a:gdLst>
                  <a:gd name="T0" fmla="*/ 12 w 68"/>
                  <a:gd name="T1" fmla="*/ 0 h 67"/>
                  <a:gd name="T2" fmla="*/ 0 w 68"/>
                  <a:gd name="T3" fmla="*/ 56 h 67"/>
                  <a:gd name="T4" fmla="*/ 57 w 68"/>
                  <a:gd name="T5" fmla="*/ 67 h 67"/>
                  <a:gd name="T6" fmla="*/ 68 w 68"/>
                  <a:gd name="T7" fmla="*/ 11 h 67"/>
                  <a:gd name="T8" fmla="*/ 65 w 68"/>
                  <a:gd name="T9" fmla="*/ 11 h 67"/>
                  <a:gd name="T10" fmla="*/ 57 w 68"/>
                  <a:gd name="T11" fmla="*/ 64 h 67"/>
                  <a:gd name="T12" fmla="*/ 3 w 68"/>
                  <a:gd name="T13" fmla="*/ 56 h 67"/>
                  <a:gd name="T14" fmla="*/ 12 w 68"/>
                  <a:gd name="T15" fmla="*/ 3 h 67"/>
                  <a:gd name="T16" fmla="*/ 65 w 68"/>
                  <a:gd name="T17" fmla="*/ 11 h 67"/>
                  <a:gd name="T18" fmla="*/ 12 w 68"/>
                  <a:gd name="T19" fmla="*/ 5 h 67"/>
                  <a:gd name="T20" fmla="*/ 6 w 68"/>
                  <a:gd name="T21" fmla="*/ 56 h 67"/>
                  <a:gd name="T22" fmla="*/ 56 w 68"/>
                  <a:gd name="T23" fmla="*/ 62 h 67"/>
                  <a:gd name="T24" fmla="*/ 63 w 68"/>
                  <a:gd name="T25" fmla="*/ 12 h 67"/>
                  <a:gd name="T26" fmla="*/ 61 w 68"/>
                  <a:gd name="T27" fmla="*/ 12 h 67"/>
                  <a:gd name="T28" fmla="*/ 35 w 68"/>
                  <a:gd name="T29" fmla="*/ 33 h 67"/>
                  <a:gd name="T30" fmla="*/ 56 w 68"/>
                  <a:gd name="T31" fmla="*/ 7 h 67"/>
                  <a:gd name="T32" fmla="*/ 12 w 68"/>
                  <a:gd name="T33" fmla="*/ 7 h 67"/>
                  <a:gd name="T34" fmla="*/ 33 w 68"/>
                  <a:gd name="T35" fmla="*/ 33 h 67"/>
                  <a:gd name="T36" fmla="*/ 8 w 68"/>
                  <a:gd name="T37" fmla="*/ 12 h 67"/>
                  <a:gd name="T38" fmla="*/ 8 w 68"/>
                  <a:gd name="T39" fmla="*/ 56 h 67"/>
                  <a:gd name="T40" fmla="*/ 33 w 68"/>
                  <a:gd name="T41" fmla="*/ 35 h 67"/>
                  <a:gd name="T42" fmla="*/ 12 w 68"/>
                  <a:gd name="T43" fmla="*/ 60 h 67"/>
                  <a:gd name="T44" fmla="*/ 56 w 68"/>
                  <a:gd name="T45" fmla="*/ 60 h 67"/>
                  <a:gd name="T46" fmla="*/ 35 w 68"/>
                  <a:gd name="T47" fmla="*/ 35 h 67"/>
                  <a:gd name="T48" fmla="*/ 61 w 68"/>
                  <a:gd name="T49" fmla="*/ 56 h 67"/>
                  <a:gd name="T50" fmla="*/ 12 w 68"/>
                  <a:gd name="T51" fmla="*/ 20 h 67"/>
                  <a:gd name="T52" fmla="*/ 19 w 68"/>
                  <a:gd name="T53" fmla="*/ 19 h 67"/>
                  <a:gd name="T54" fmla="*/ 20 w 68"/>
                  <a:gd name="T55" fmla="*/ 12 h 67"/>
                  <a:gd name="T56" fmla="*/ 21 w 68"/>
                  <a:gd name="T57" fmla="*/ 19 h 67"/>
                  <a:gd name="T58" fmla="*/ 29 w 68"/>
                  <a:gd name="T59" fmla="*/ 20 h 67"/>
                  <a:gd name="T60" fmla="*/ 21 w 68"/>
                  <a:gd name="T61" fmla="*/ 21 h 67"/>
                  <a:gd name="T62" fmla="*/ 20 w 68"/>
                  <a:gd name="T63" fmla="*/ 28 h 67"/>
                  <a:gd name="T64" fmla="*/ 19 w 68"/>
                  <a:gd name="T65" fmla="*/ 21 h 67"/>
                  <a:gd name="T66" fmla="*/ 12 w 68"/>
                  <a:gd name="T67" fmla="*/ 20 h 67"/>
                  <a:gd name="T68" fmla="*/ 26 w 68"/>
                  <a:gd name="T69" fmla="*/ 53 h 67"/>
                  <a:gd name="T70" fmla="*/ 25 w 68"/>
                  <a:gd name="T71" fmla="*/ 53 h 67"/>
                  <a:gd name="T72" fmla="*/ 16 w 68"/>
                  <a:gd name="T73" fmla="*/ 53 h 67"/>
                  <a:gd name="T74" fmla="*/ 15 w 68"/>
                  <a:gd name="T75" fmla="*/ 53 h 67"/>
                  <a:gd name="T76" fmla="*/ 19 w 68"/>
                  <a:gd name="T77" fmla="*/ 47 h 67"/>
                  <a:gd name="T78" fmla="*/ 15 w 68"/>
                  <a:gd name="T79" fmla="*/ 42 h 67"/>
                  <a:gd name="T80" fmla="*/ 20 w 68"/>
                  <a:gd name="T81" fmla="*/ 46 h 67"/>
                  <a:gd name="T82" fmla="*/ 26 w 68"/>
                  <a:gd name="T83" fmla="*/ 42 h 67"/>
                  <a:gd name="T84" fmla="*/ 22 w 68"/>
                  <a:gd name="T85" fmla="*/ 47 h 67"/>
                  <a:gd name="T86" fmla="*/ 40 w 68"/>
                  <a:gd name="T87" fmla="*/ 19 h 67"/>
                  <a:gd name="T88" fmla="*/ 56 w 68"/>
                  <a:gd name="T89" fmla="*/ 18 h 67"/>
                  <a:gd name="T90" fmla="*/ 56 w 68"/>
                  <a:gd name="T91" fmla="*/ 20 h 67"/>
                  <a:gd name="T92" fmla="*/ 40 w 68"/>
                  <a:gd name="T93" fmla="*/ 19 h 67"/>
                  <a:gd name="T94" fmla="*/ 55 w 68"/>
                  <a:gd name="T95" fmla="*/ 45 h 67"/>
                  <a:gd name="T96" fmla="*/ 40 w 68"/>
                  <a:gd name="T97" fmla="*/ 44 h 67"/>
                  <a:gd name="T98" fmla="*/ 55 w 68"/>
                  <a:gd name="T99" fmla="*/ 43 h 67"/>
                  <a:gd name="T100" fmla="*/ 56 w 68"/>
                  <a:gd name="T101" fmla="*/ 50 h 67"/>
                  <a:gd name="T102" fmla="*/ 41 w 68"/>
                  <a:gd name="T103" fmla="*/ 51 h 67"/>
                  <a:gd name="T104" fmla="*/ 41 w 68"/>
                  <a:gd name="T105" fmla="*/ 49 h 67"/>
                  <a:gd name="T106" fmla="*/ 56 w 68"/>
                  <a:gd name="T107" fmla="*/ 5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57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2"/>
                      <a:pt x="5" y="67"/>
                      <a:pt x="1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3" y="67"/>
                      <a:pt x="68" y="62"/>
                      <a:pt x="68" y="56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5"/>
                      <a:pt x="63" y="0"/>
                      <a:pt x="57" y="0"/>
                    </a:cubicBezTo>
                    <a:close/>
                    <a:moveTo>
                      <a:pt x="65" y="11"/>
                    </a:move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61"/>
                      <a:pt x="61" y="64"/>
                      <a:pt x="5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7" y="64"/>
                      <a:pt x="3" y="61"/>
                      <a:pt x="3" y="5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7" y="3"/>
                      <a:pt x="12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1" y="3"/>
                      <a:pt x="65" y="7"/>
                      <a:pt x="65" y="11"/>
                    </a:cubicBezTo>
                    <a:close/>
                    <a:moveTo>
                      <a:pt x="56" y="5"/>
                    </a:moveTo>
                    <a:cubicBezTo>
                      <a:pt x="12" y="5"/>
                      <a:pt x="12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9"/>
                      <a:pt x="9" y="62"/>
                      <a:pt x="12" y="62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60" y="62"/>
                      <a:pt x="63" y="59"/>
                      <a:pt x="63" y="5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63" y="8"/>
                      <a:pt x="60" y="5"/>
                      <a:pt x="56" y="5"/>
                    </a:cubicBezTo>
                    <a:close/>
                    <a:moveTo>
                      <a:pt x="61" y="12"/>
                    </a:moveTo>
                    <a:cubicBezTo>
                      <a:pt x="61" y="33"/>
                      <a:pt x="61" y="33"/>
                      <a:pt x="6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9" y="7"/>
                      <a:pt x="61" y="9"/>
                      <a:pt x="61" y="12"/>
                    </a:cubicBezTo>
                    <a:close/>
                    <a:moveTo>
                      <a:pt x="12" y="7"/>
                    </a:moveTo>
                    <a:cubicBezTo>
                      <a:pt x="33" y="7"/>
                      <a:pt x="33" y="7"/>
                      <a:pt x="33" y="7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9"/>
                      <a:pt x="10" y="7"/>
                      <a:pt x="12" y="7"/>
                    </a:cubicBezTo>
                    <a:close/>
                    <a:moveTo>
                      <a:pt x="8" y="56"/>
                    </a:moveTo>
                    <a:cubicBezTo>
                      <a:pt x="8" y="35"/>
                      <a:pt x="8" y="35"/>
                      <a:pt x="8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60"/>
                      <a:pt x="33" y="60"/>
                      <a:pt x="33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0" y="60"/>
                      <a:pt x="8" y="58"/>
                      <a:pt x="8" y="56"/>
                    </a:cubicBezTo>
                    <a:close/>
                    <a:moveTo>
                      <a:pt x="56" y="60"/>
                    </a:moveTo>
                    <a:cubicBezTo>
                      <a:pt x="35" y="60"/>
                      <a:pt x="35" y="60"/>
                      <a:pt x="35" y="60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8"/>
                      <a:pt x="59" y="60"/>
                      <a:pt x="56" y="60"/>
                    </a:cubicBezTo>
                    <a:close/>
                    <a:moveTo>
                      <a:pt x="12" y="20"/>
                    </a:moveTo>
                    <a:cubicBezTo>
                      <a:pt x="12" y="19"/>
                      <a:pt x="13" y="19"/>
                      <a:pt x="13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3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19"/>
                      <a:pt x="29" y="19"/>
                      <a:pt x="29" y="20"/>
                    </a:cubicBezTo>
                    <a:cubicBezTo>
                      <a:pt x="29" y="20"/>
                      <a:pt x="28" y="21"/>
                      <a:pt x="28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8"/>
                      <a:pt x="20" y="28"/>
                    </a:cubicBezTo>
                    <a:cubicBezTo>
                      <a:pt x="20" y="28"/>
                      <a:pt x="19" y="27"/>
                      <a:pt x="19" y="27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1"/>
                      <a:pt x="12" y="20"/>
                      <a:pt x="12" y="20"/>
                    </a:cubicBezTo>
                    <a:close/>
                    <a:moveTo>
                      <a:pt x="26" y="52"/>
                    </a:moveTo>
                    <a:cubicBezTo>
                      <a:pt x="27" y="52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5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6" y="53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4" y="53"/>
                      <a:pt x="14" y="52"/>
                      <a:pt x="15" y="52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2"/>
                      <a:pt x="15" y="42"/>
                    </a:cubicBezTo>
                    <a:cubicBezTo>
                      <a:pt x="15" y="41"/>
                      <a:pt x="16" y="41"/>
                      <a:pt x="16" y="42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1"/>
                      <a:pt x="26" y="41"/>
                      <a:pt x="26" y="42"/>
                    </a:cubicBezTo>
                    <a:cubicBezTo>
                      <a:pt x="27" y="42"/>
                      <a:pt x="27" y="43"/>
                      <a:pt x="26" y="43"/>
                    </a:cubicBezTo>
                    <a:cubicBezTo>
                      <a:pt x="22" y="47"/>
                      <a:pt x="22" y="47"/>
                      <a:pt x="22" y="47"/>
                    </a:cubicBezTo>
                    <a:lnTo>
                      <a:pt x="26" y="52"/>
                    </a:lnTo>
                    <a:close/>
                    <a:moveTo>
                      <a:pt x="40" y="19"/>
                    </a:moveTo>
                    <a:cubicBezTo>
                      <a:pt x="40" y="19"/>
                      <a:pt x="41" y="18"/>
                      <a:pt x="41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7" y="19"/>
                      <a:pt x="57" y="19"/>
                    </a:cubicBezTo>
                    <a:cubicBezTo>
                      <a:pt x="57" y="20"/>
                      <a:pt x="56" y="20"/>
                      <a:pt x="56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40" y="20"/>
                      <a:pt x="40" y="19"/>
                    </a:cubicBezTo>
                    <a:close/>
                    <a:moveTo>
                      <a:pt x="56" y="44"/>
                    </a:moveTo>
                    <a:cubicBezTo>
                      <a:pt x="56" y="45"/>
                      <a:pt x="56" y="45"/>
                      <a:pt x="55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5"/>
                      <a:pt x="40" y="45"/>
                      <a:pt x="40" y="44"/>
                    </a:cubicBezTo>
                    <a:cubicBezTo>
                      <a:pt x="40" y="44"/>
                      <a:pt x="41" y="43"/>
                      <a:pt x="41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3"/>
                      <a:pt x="56" y="44"/>
                      <a:pt x="56" y="44"/>
                    </a:cubicBezTo>
                    <a:close/>
                    <a:moveTo>
                      <a:pt x="56" y="50"/>
                    </a:moveTo>
                    <a:cubicBezTo>
                      <a:pt x="56" y="51"/>
                      <a:pt x="56" y="51"/>
                      <a:pt x="55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0" y="51"/>
                      <a:pt x="40" y="50"/>
                    </a:cubicBezTo>
                    <a:cubicBezTo>
                      <a:pt x="40" y="50"/>
                      <a:pt x="41" y="49"/>
                      <a:pt x="41" y="49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6" y="49"/>
                      <a:pt x="56" y="50"/>
                      <a:pt x="56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3" name="Freeform 73">
                <a:extLst>
                  <a:ext uri="{FF2B5EF4-FFF2-40B4-BE49-F238E27FC236}">
                    <a16:creationId xmlns:a16="http://schemas.microsoft.com/office/drawing/2014/main" id="{9B3FA885-C9D6-25CA-AC0D-D691E1F73D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83924" y="1761825"/>
                <a:ext cx="354914" cy="343084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4" name="Freeform 74">
                <a:extLst>
                  <a:ext uri="{FF2B5EF4-FFF2-40B4-BE49-F238E27FC236}">
                    <a16:creationId xmlns:a16="http://schemas.microsoft.com/office/drawing/2014/main" id="{1E5191F9-12F2-A306-41F9-502D33783E1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1205" y="6105313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5" name="Freeform 36">
                <a:extLst>
                  <a:ext uri="{FF2B5EF4-FFF2-40B4-BE49-F238E27FC236}">
                    <a16:creationId xmlns:a16="http://schemas.microsoft.com/office/drawing/2014/main" id="{89BB4021-7284-B67F-791C-7A39E2DFEA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07926" y="4306627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6" name="Freeform 36">
                <a:extLst>
                  <a:ext uri="{FF2B5EF4-FFF2-40B4-BE49-F238E27FC236}">
                    <a16:creationId xmlns:a16="http://schemas.microsoft.com/office/drawing/2014/main" id="{806FD5AB-43D0-A9B1-7B10-01B4CB3E7D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0810" y="3432847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7" name="Freeform 30">
                <a:extLst>
                  <a:ext uri="{FF2B5EF4-FFF2-40B4-BE49-F238E27FC236}">
                    <a16:creationId xmlns:a16="http://schemas.microsoft.com/office/drawing/2014/main" id="{05A6022B-90C3-E689-6AD7-37F7AE9EF3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43865" y="4794289"/>
                <a:ext cx="585781" cy="55599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8" name="Freeform 31">
                <a:extLst>
                  <a:ext uri="{FF2B5EF4-FFF2-40B4-BE49-F238E27FC236}">
                    <a16:creationId xmlns:a16="http://schemas.microsoft.com/office/drawing/2014/main" id="{50A59889-14E1-0A4F-3D00-A45DE37F2F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49460" y="4614187"/>
                <a:ext cx="499717" cy="543488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9" name="Freeform 32">
                <a:extLst>
                  <a:ext uri="{FF2B5EF4-FFF2-40B4-BE49-F238E27FC236}">
                    <a16:creationId xmlns:a16="http://schemas.microsoft.com/office/drawing/2014/main" id="{75F71EB0-45B0-E198-9ACF-CD362CA5F7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02671" y="3651649"/>
                <a:ext cx="467849" cy="522383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0" name="Freeform 33">
                <a:extLst>
                  <a:ext uri="{FF2B5EF4-FFF2-40B4-BE49-F238E27FC236}">
                    <a16:creationId xmlns:a16="http://schemas.microsoft.com/office/drawing/2014/main" id="{521E8497-0296-3DDD-CDC5-0FEC478AE3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93568" y="2835236"/>
                <a:ext cx="449953" cy="460928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1" name="Freeform 34">
                <a:extLst>
                  <a:ext uri="{FF2B5EF4-FFF2-40B4-BE49-F238E27FC236}">
                    <a16:creationId xmlns:a16="http://schemas.microsoft.com/office/drawing/2014/main" id="{C76B09CB-A2EB-09AC-BC85-385D357992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5016" y="4611573"/>
                <a:ext cx="438560" cy="588312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2" name="Freeform 35">
                <a:extLst>
                  <a:ext uri="{FF2B5EF4-FFF2-40B4-BE49-F238E27FC236}">
                    <a16:creationId xmlns:a16="http://schemas.microsoft.com/office/drawing/2014/main" id="{B487C948-69CB-3770-BB1C-B2F3201A0E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7890" y="2909526"/>
                <a:ext cx="408229" cy="390142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3" name="Freeform 36">
                <a:extLst>
                  <a:ext uri="{FF2B5EF4-FFF2-40B4-BE49-F238E27FC236}">
                    <a16:creationId xmlns:a16="http://schemas.microsoft.com/office/drawing/2014/main" id="{DCAAE420-C2DC-B47E-B20D-D7A9C1FE65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70762" y="5622868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4" name="Freeform 37">
                <a:extLst>
                  <a:ext uri="{FF2B5EF4-FFF2-40B4-BE49-F238E27FC236}">
                    <a16:creationId xmlns:a16="http://schemas.microsoft.com/office/drawing/2014/main" id="{901D56B3-A5F9-AE6E-1447-FCC8FEB980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6543" y="2488572"/>
                <a:ext cx="442055" cy="425267"/>
              </a:xfrm>
              <a:custGeom>
                <a:avLst/>
                <a:gdLst>
                  <a:gd name="T0" fmla="*/ 65 w 67"/>
                  <a:gd name="T1" fmla="*/ 41 h 64"/>
                  <a:gd name="T2" fmla="*/ 46 w 67"/>
                  <a:gd name="T3" fmla="*/ 41 h 64"/>
                  <a:gd name="T4" fmla="*/ 46 w 67"/>
                  <a:gd name="T5" fmla="*/ 34 h 64"/>
                  <a:gd name="T6" fmla="*/ 44 w 67"/>
                  <a:gd name="T7" fmla="*/ 32 h 64"/>
                  <a:gd name="T8" fmla="*/ 23 w 67"/>
                  <a:gd name="T9" fmla="*/ 32 h 64"/>
                  <a:gd name="T10" fmla="*/ 21 w 67"/>
                  <a:gd name="T11" fmla="*/ 34 h 64"/>
                  <a:gd name="T12" fmla="*/ 21 w 67"/>
                  <a:gd name="T13" fmla="*/ 47 h 64"/>
                  <a:gd name="T14" fmla="*/ 2 w 67"/>
                  <a:gd name="T15" fmla="*/ 47 h 64"/>
                  <a:gd name="T16" fmla="*/ 0 w 67"/>
                  <a:gd name="T17" fmla="*/ 49 h 64"/>
                  <a:gd name="T18" fmla="*/ 0 w 67"/>
                  <a:gd name="T19" fmla="*/ 62 h 64"/>
                  <a:gd name="T20" fmla="*/ 2 w 67"/>
                  <a:gd name="T21" fmla="*/ 64 h 64"/>
                  <a:gd name="T22" fmla="*/ 23 w 67"/>
                  <a:gd name="T23" fmla="*/ 64 h 64"/>
                  <a:gd name="T24" fmla="*/ 44 w 67"/>
                  <a:gd name="T25" fmla="*/ 64 h 64"/>
                  <a:gd name="T26" fmla="*/ 65 w 67"/>
                  <a:gd name="T27" fmla="*/ 64 h 64"/>
                  <a:gd name="T28" fmla="*/ 67 w 67"/>
                  <a:gd name="T29" fmla="*/ 62 h 64"/>
                  <a:gd name="T30" fmla="*/ 67 w 67"/>
                  <a:gd name="T31" fmla="*/ 43 h 64"/>
                  <a:gd name="T32" fmla="*/ 65 w 67"/>
                  <a:gd name="T33" fmla="*/ 41 h 64"/>
                  <a:gd name="T34" fmla="*/ 45 w 67"/>
                  <a:gd name="T35" fmla="*/ 61 h 64"/>
                  <a:gd name="T36" fmla="*/ 45 w 67"/>
                  <a:gd name="T37" fmla="*/ 44 h 64"/>
                  <a:gd name="T38" fmla="*/ 64 w 67"/>
                  <a:gd name="T39" fmla="*/ 44 h 64"/>
                  <a:gd name="T40" fmla="*/ 64 w 67"/>
                  <a:gd name="T41" fmla="*/ 61 h 64"/>
                  <a:gd name="T42" fmla="*/ 45 w 67"/>
                  <a:gd name="T43" fmla="*/ 61 h 64"/>
                  <a:gd name="T44" fmla="*/ 24 w 67"/>
                  <a:gd name="T45" fmla="*/ 49 h 64"/>
                  <a:gd name="T46" fmla="*/ 24 w 67"/>
                  <a:gd name="T47" fmla="*/ 35 h 64"/>
                  <a:gd name="T48" fmla="*/ 43 w 67"/>
                  <a:gd name="T49" fmla="*/ 35 h 64"/>
                  <a:gd name="T50" fmla="*/ 43 w 67"/>
                  <a:gd name="T51" fmla="*/ 43 h 64"/>
                  <a:gd name="T52" fmla="*/ 43 w 67"/>
                  <a:gd name="T53" fmla="*/ 61 h 64"/>
                  <a:gd name="T54" fmla="*/ 24 w 67"/>
                  <a:gd name="T55" fmla="*/ 61 h 64"/>
                  <a:gd name="T56" fmla="*/ 24 w 67"/>
                  <a:gd name="T57" fmla="*/ 49 h 64"/>
                  <a:gd name="T58" fmla="*/ 22 w 67"/>
                  <a:gd name="T59" fmla="*/ 61 h 64"/>
                  <a:gd name="T60" fmla="*/ 3 w 67"/>
                  <a:gd name="T61" fmla="*/ 61 h 64"/>
                  <a:gd name="T62" fmla="*/ 3 w 67"/>
                  <a:gd name="T63" fmla="*/ 50 h 64"/>
                  <a:gd name="T64" fmla="*/ 22 w 67"/>
                  <a:gd name="T65" fmla="*/ 50 h 64"/>
                  <a:gd name="T66" fmla="*/ 22 w 67"/>
                  <a:gd name="T67" fmla="*/ 61 h 64"/>
                  <a:gd name="T68" fmla="*/ 32 w 67"/>
                  <a:gd name="T69" fmla="*/ 20 h 64"/>
                  <a:gd name="T70" fmla="*/ 32 w 67"/>
                  <a:gd name="T71" fmla="*/ 9 h 64"/>
                  <a:gd name="T72" fmla="*/ 30 w 67"/>
                  <a:gd name="T73" fmla="*/ 10 h 64"/>
                  <a:gd name="T74" fmla="*/ 29 w 67"/>
                  <a:gd name="T75" fmla="*/ 10 h 64"/>
                  <a:gd name="T76" fmla="*/ 29 w 67"/>
                  <a:gd name="T77" fmla="*/ 9 h 64"/>
                  <a:gd name="T78" fmla="*/ 33 w 67"/>
                  <a:gd name="T79" fmla="*/ 6 h 64"/>
                  <a:gd name="T80" fmla="*/ 34 w 67"/>
                  <a:gd name="T81" fmla="*/ 6 h 64"/>
                  <a:gd name="T82" fmla="*/ 34 w 67"/>
                  <a:gd name="T83" fmla="*/ 7 h 64"/>
                  <a:gd name="T84" fmla="*/ 34 w 67"/>
                  <a:gd name="T85" fmla="*/ 20 h 64"/>
                  <a:gd name="T86" fmla="*/ 37 w 67"/>
                  <a:gd name="T87" fmla="*/ 20 h 64"/>
                  <a:gd name="T88" fmla="*/ 38 w 67"/>
                  <a:gd name="T89" fmla="*/ 21 h 64"/>
                  <a:gd name="T90" fmla="*/ 37 w 67"/>
                  <a:gd name="T91" fmla="*/ 22 h 64"/>
                  <a:gd name="T92" fmla="*/ 30 w 67"/>
                  <a:gd name="T93" fmla="*/ 22 h 64"/>
                  <a:gd name="T94" fmla="*/ 29 w 67"/>
                  <a:gd name="T95" fmla="*/ 21 h 64"/>
                  <a:gd name="T96" fmla="*/ 30 w 67"/>
                  <a:gd name="T97" fmla="*/ 20 h 64"/>
                  <a:gd name="T98" fmla="*/ 32 w 67"/>
                  <a:gd name="T99" fmla="*/ 20 h 64"/>
                  <a:gd name="T100" fmla="*/ 33 w 67"/>
                  <a:gd name="T101" fmla="*/ 28 h 64"/>
                  <a:gd name="T102" fmla="*/ 47 w 67"/>
                  <a:gd name="T103" fmla="*/ 14 h 64"/>
                  <a:gd name="T104" fmla="*/ 33 w 67"/>
                  <a:gd name="T105" fmla="*/ 0 h 64"/>
                  <a:gd name="T106" fmla="*/ 20 w 67"/>
                  <a:gd name="T107" fmla="*/ 14 h 64"/>
                  <a:gd name="T108" fmla="*/ 33 w 67"/>
                  <a:gd name="T109" fmla="*/ 28 h 64"/>
                  <a:gd name="T110" fmla="*/ 33 w 67"/>
                  <a:gd name="T111" fmla="*/ 3 h 64"/>
                  <a:gd name="T112" fmla="*/ 44 w 67"/>
                  <a:gd name="T113" fmla="*/ 14 h 64"/>
                  <a:gd name="T114" fmla="*/ 33 w 67"/>
                  <a:gd name="T115" fmla="*/ 25 h 64"/>
                  <a:gd name="T116" fmla="*/ 23 w 67"/>
                  <a:gd name="T117" fmla="*/ 14 h 64"/>
                  <a:gd name="T118" fmla="*/ 33 w 67"/>
                  <a:gd name="T11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" h="64">
                    <a:moveTo>
                      <a:pt x="65" y="41"/>
                    </a:moveTo>
                    <a:cubicBezTo>
                      <a:pt x="46" y="41"/>
                      <a:pt x="46" y="41"/>
                      <a:pt x="46" y="41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46" y="32"/>
                      <a:pt x="45" y="32"/>
                      <a:pt x="44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2" y="32"/>
                      <a:pt x="21" y="32"/>
                      <a:pt x="21" y="3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1" y="47"/>
                      <a:pt x="0" y="48"/>
                      <a:pt x="0" y="49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3"/>
                      <a:pt x="1" y="64"/>
                      <a:pt x="2" y="64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44" y="64"/>
                      <a:pt x="44" y="64"/>
                      <a:pt x="44" y="64"/>
                    </a:cubicBezTo>
                    <a:cubicBezTo>
                      <a:pt x="65" y="64"/>
                      <a:pt x="65" y="64"/>
                      <a:pt x="65" y="64"/>
                    </a:cubicBezTo>
                    <a:cubicBezTo>
                      <a:pt x="66" y="64"/>
                      <a:pt x="67" y="63"/>
                      <a:pt x="67" y="62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7" y="42"/>
                      <a:pt x="66" y="41"/>
                      <a:pt x="65" y="41"/>
                    </a:cubicBezTo>
                    <a:close/>
                    <a:moveTo>
                      <a:pt x="45" y="61"/>
                    </a:moveTo>
                    <a:cubicBezTo>
                      <a:pt x="45" y="44"/>
                      <a:pt x="45" y="44"/>
                      <a:pt x="45" y="44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4" y="61"/>
                      <a:pt x="64" y="61"/>
                      <a:pt x="64" y="61"/>
                    </a:cubicBezTo>
                    <a:lnTo>
                      <a:pt x="45" y="61"/>
                    </a:lnTo>
                    <a:close/>
                    <a:moveTo>
                      <a:pt x="24" y="49"/>
                    </a:moveTo>
                    <a:cubicBezTo>
                      <a:pt x="24" y="35"/>
                      <a:pt x="24" y="35"/>
                      <a:pt x="24" y="35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24" y="61"/>
                      <a:pt x="24" y="61"/>
                      <a:pt x="24" y="61"/>
                    </a:cubicBezTo>
                    <a:lnTo>
                      <a:pt x="24" y="49"/>
                    </a:lnTo>
                    <a:close/>
                    <a:moveTo>
                      <a:pt x="22" y="61"/>
                    </a:moveTo>
                    <a:cubicBezTo>
                      <a:pt x="3" y="61"/>
                      <a:pt x="3" y="61"/>
                      <a:pt x="3" y="61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22" y="50"/>
                      <a:pt x="22" y="50"/>
                      <a:pt x="22" y="50"/>
                    </a:cubicBezTo>
                    <a:lnTo>
                      <a:pt x="22" y="61"/>
                    </a:lnTo>
                    <a:close/>
                    <a:moveTo>
                      <a:pt x="32" y="20"/>
                    </a:moveTo>
                    <a:cubicBezTo>
                      <a:pt x="32" y="9"/>
                      <a:pt x="32" y="9"/>
                      <a:pt x="32" y="9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0" y="11"/>
                      <a:pt x="29" y="11"/>
                      <a:pt x="29" y="10"/>
                    </a:cubicBezTo>
                    <a:cubicBezTo>
                      <a:pt x="29" y="10"/>
                      <a:pt x="29" y="9"/>
                      <a:pt x="29" y="9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4" y="6"/>
                    </a:cubicBezTo>
                    <a:cubicBezTo>
                      <a:pt x="34" y="6"/>
                      <a:pt x="34" y="7"/>
                      <a:pt x="34" y="7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20"/>
                      <a:pt x="38" y="21"/>
                      <a:pt x="38" y="21"/>
                    </a:cubicBezTo>
                    <a:cubicBezTo>
                      <a:pt x="38" y="22"/>
                      <a:pt x="37" y="22"/>
                      <a:pt x="37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29" y="22"/>
                      <a:pt x="29" y="22"/>
                      <a:pt x="29" y="21"/>
                    </a:cubicBezTo>
                    <a:cubicBezTo>
                      <a:pt x="29" y="21"/>
                      <a:pt x="29" y="20"/>
                      <a:pt x="30" y="20"/>
                    </a:cubicBezTo>
                    <a:lnTo>
                      <a:pt x="32" y="20"/>
                    </a:lnTo>
                    <a:close/>
                    <a:moveTo>
                      <a:pt x="33" y="28"/>
                    </a:moveTo>
                    <a:cubicBezTo>
                      <a:pt x="41" y="28"/>
                      <a:pt x="47" y="22"/>
                      <a:pt x="47" y="14"/>
                    </a:cubicBezTo>
                    <a:cubicBezTo>
                      <a:pt x="47" y="7"/>
                      <a:pt x="41" y="0"/>
                      <a:pt x="33" y="0"/>
                    </a:cubicBezTo>
                    <a:cubicBezTo>
                      <a:pt x="26" y="0"/>
                      <a:pt x="20" y="7"/>
                      <a:pt x="20" y="14"/>
                    </a:cubicBezTo>
                    <a:cubicBezTo>
                      <a:pt x="20" y="22"/>
                      <a:pt x="26" y="28"/>
                      <a:pt x="33" y="28"/>
                    </a:cubicBezTo>
                    <a:close/>
                    <a:moveTo>
                      <a:pt x="33" y="3"/>
                    </a:moveTo>
                    <a:cubicBezTo>
                      <a:pt x="39" y="3"/>
                      <a:pt x="44" y="8"/>
                      <a:pt x="44" y="14"/>
                    </a:cubicBezTo>
                    <a:cubicBezTo>
                      <a:pt x="44" y="20"/>
                      <a:pt x="39" y="25"/>
                      <a:pt x="33" y="25"/>
                    </a:cubicBezTo>
                    <a:cubicBezTo>
                      <a:pt x="27" y="25"/>
                      <a:pt x="23" y="20"/>
                      <a:pt x="23" y="14"/>
                    </a:cubicBezTo>
                    <a:cubicBezTo>
                      <a:pt x="23" y="8"/>
                      <a:pt x="27" y="3"/>
                      <a:pt x="3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5" name="Freeform 38">
                <a:extLst>
                  <a:ext uri="{FF2B5EF4-FFF2-40B4-BE49-F238E27FC236}">
                    <a16:creationId xmlns:a16="http://schemas.microsoft.com/office/drawing/2014/main" id="{400E4A8F-6C1E-CE4D-074B-524BD1165E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4615" y="4757519"/>
                <a:ext cx="492396" cy="438040"/>
              </a:xfrm>
              <a:custGeom>
                <a:avLst/>
                <a:gdLst>
                  <a:gd name="T0" fmla="*/ 63 w 65"/>
                  <a:gd name="T1" fmla="*/ 24 h 58"/>
                  <a:gd name="T2" fmla="*/ 49 w 65"/>
                  <a:gd name="T3" fmla="*/ 22 h 58"/>
                  <a:gd name="T4" fmla="*/ 42 w 65"/>
                  <a:gd name="T5" fmla="*/ 16 h 58"/>
                  <a:gd name="T6" fmla="*/ 32 w 65"/>
                  <a:gd name="T7" fmla="*/ 6 h 58"/>
                  <a:gd name="T8" fmla="*/ 24 w 65"/>
                  <a:gd name="T9" fmla="*/ 0 h 58"/>
                  <a:gd name="T10" fmla="*/ 24 w 65"/>
                  <a:gd name="T11" fmla="*/ 23 h 58"/>
                  <a:gd name="T12" fmla="*/ 21 w 65"/>
                  <a:gd name="T13" fmla="*/ 22 h 58"/>
                  <a:gd name="T14" fmla="*/ 3 w 65"/>
                  <a:gd name="T15" fmla="*/ 28 h 58"/>
                  <a:gd name="T16" fmla="*/ 0 w 65"/>
                  <a:gd name="T17" fmla="*/ 34 h 58"/>
                  <a:gd name="T18" fmla="*/ 2 w 65"/>
                  <a:gd name="T19" fmla="*/ 41 h 58"/>
                  <a:gd name="T20" fmla="*/ 5 w 65"/>
                  <a:gd name="T21" fmla="*/ 48 h 58"/>
                  <a:gd name="T22" fmla="*/ 10 w 65"/>
                  <a:gd name="T23" fmla="*/ 55 h 58"/>
                  <a:gd name="T24" fmla="*/ 35 w 65"/>
                  <a:gd name="T25" fmla="*/ 57 h 58"/>
                  <a:gd name="T26" fmla="*/ 45 w 65"/>
                  <a:gd name="T27" fmla="*/ 55 h 58"/>
                  <a:gd name="T28" fmla="*/ 60 w 65"/>
                  <a:gd name="T29" fmla="*/ 57 h 58"/>
                  <a:gd name="T30" fmla="*/ 64 w 65"/>
                  <a:gd name="T31" fmla="*/ 26 h 58"/>
                  <a:gd name="T32" fmla="*/ 9 w 65"/>
                  <a:gd name="T33" fmla="*/ 25 h 58"/>
                  <a:gd name="T34" fmla="*/ 24 w 65"/>
                  <a:gd name="T35" fmla="*/ 28 h 58"/>
                  <a:gd name="T36" fmla="*/ 9 w 65"/>
                  <a:gd name="T37" fmla="*/ 30 h 58"/>
                  <a:gd name="T38" fmla="*/ 9 w 65"/>
                  <a:gd name="T39" fmla="*/ 25 h 58"/>
                  <a:gd name="T40" fmla="*/ 18 w 65"/>
                  <a:gd name="T41" fmla="*/ 32 h 58"/>
                  <a:gd name="T42" fmla="*/ 18 w 65"/>
                  <a:gd name="T43" fmla="*/ 37 h 58"/>
                  <a:gd name="T44" fmla="*/ 6 w 65"/>
                  <a:gd name="T45" fmla="*/ 37 h 58"/>
                  <a:gd name="T46" fmla="*/ 6 w 65"/>
                  <a:gd name="T47" fmla="*/ 32 h 58"/>
                  <a:gd name="T48" fmla="*/ 18 w 65"/>
                  <a:gd name="T49" fmla="*/ 39 h 58"/>
                  <a:gd name="T50" fmla="*/ 23 w 65"/>
                  <a:gd name="T51" fmla="*/ 41 h 58"/>
                  <a:gd name="T52" fmla="*/ 11 w 65"/>
                  <a:gd name="T53" fmla="*/ 43 h 58"/>
                  <a:gd name="T54" fmla="*/ 5 w 65"/>
                  <a:gd name="T55" fmla="*/ 41 h 58"/>
                  <a:gd name="T56" fmla="*/ 11 w 65"/>
                  <a:gd name="T57" fmla="*/ 45 h 58"/>
                  <a:gd name="T58" fmla="*/ 23 w 65"/>
                  <a:gd name="T59" fmla="*/ 45 h 58"/>
                  <a:gd name="T60" fmla="*/ 23 w 65"/>
                  <a:gd name="T61" fmla="*/ 50 h 58"/>
                  <a:gd name="T62" fmla="*/ 8 w 65"/>
                  <a:gd name="T63" fmla="*/ 48 h 58"/>
                  <a:gd name="T64" fmla="*/ 23 w 65"/>
                  <a:gd name="T65" fmla="*/ 52 h 58"/>
                  <a:gd name="T66" fmla="*/ 24 w 65"/>
                  <a:gd name="T67" fmla="*/ 44 h 58"/>
                  <a:gd name="T68" fmla="*/ 22 w 65"/>
                  <a:gd name="T69" fmla="*/ 37 h 58"/>
                  <a:gd name="T70" fmla="*/ 21 w 65"/>
                  <a:gd name="T71" fmla="*/ 32 h 58"/>
                  <a:gd name="T72" fmla="*/ 26 w 65"/>
                  <a:gd name="T73" fmla="*/ 26 h 58"/>
                  <a:gd name="T74" fmla="*/ 28 w 65"/>
                  <a:gd name="T75" fmla="*/ 31 h 58"/>
                  <a:gd name="T76" fmla="*/ 39 w 65"/>
                  <a:gd name="T77" fmla="*/ 40 h 58"/>
                  <a:gd name="T78" fmla="*/ 30 w 65"/>
                  <a:gd name="T79" fmla="*/ 31 h 58"/>
                  <a:gd name="T80" fmla="*/ 29 w 65"/>
                  <a:gd name="T81" fmla="*/ 24 h 58"/>
                  <a:gd name="T82" fmla="*/ 29 w 65"/>
                  <a:gd name="T83" fmla="*/ 24 h 58"/>
                  <a:gd name="T84" fmla="*/ 22 w 65"/>
                  <a:gd name="T85" fmla="*/ 8 h 58"/>
                  <a:gd name="T86" fmla="*/ 28 w 65"/>
                  <a:gd name="T87" fmla="*/ 4 h 58"/>
                  <a:gd name="T88" fmla="*/ 32 w 65"/>
                  <a:gd name="T89" fmla="*/ 14 h 58"/>
                  <a:gd name="T90" fmla="*/ 43 w 65"/>
                  <a:gd name="T91" fmla="*/ 20 h 58"/>
                  <a:gd name="T92" fmla="*/ 46 w 65"/>
                  <a:gd name="T93" fmla="*/ 50 h 58"/>
                  <a:gd name="T94" fmla="*/ 12 w 65"/>
                  <a:gd name="T95" fmla="*/ 52 h 58"/>
                  <a:gd name="T96" fmla="*/ 23 w 65"/>
                  <a:gd name="T97" fmla="*/ 52 h 58"/>
                  <a:gd name="T98" fmla="*/ 61 w 65"/>
                  <a:gd name="T99" fmla="*/ 27 h 58"/>
                  <a:gd name="T100" fmla="*/ 48 w 65"/>
                  <a:gd name="T10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5" h="58">
                    <a:moveTo>
                      <a:pt x="64" y="24"/>
                    </a:moveTo>
                    <a:cubicBezTo>
                      <a:pt x="64" y="24"/>
                      <a:pt x="63" y="24"/>
                      <a:pt x="63" y="24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7" y="20"/>
                      <a:pt x="46" y="18"/>
                      <a:pt x="45" y="18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39" y="15"/>
                      <a:pt x="37" y="14"/>
                      <a:pt x="35" y="12"/>
                    </a:cubicBezTo>
                    <a:cubicBezTo>
                      <a:pt x="33" y="10"/>
                      <a:pt x="32" y="8"/>
                      <a:pt x="32" y="6"/>
                    </a:cubicBezTo>
                    <a:cubicBezTo>
                      <a:pt x="31" y="4"/>
                      <a:pt x="31" y="2"/>
                      <a:pt x="30" y="1"/>
                    </a:cubicBezTo>
                    <a:cubicBezTo>
                      <a:pt x="28" y="0"/>
                      <a:pt x="26" y="0"/>
                      <a:pt x="24" y="0"/>
                    </a:cubicBezTo>
                    <a:cubicBezTo>
                      <a:pt x="22" y="1"/>
                      <a:pt x="20" y="4"/>
                      <a:pt x="20" y="7"/>
                    </a:cubicBezTo>
                    <a:cubicBezTo>
                      <a:pt x="19" y="14"/>
                      <a:pt x="22" y="19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3" y="22"/>
                      <a:pt x="22" y="22"/>
                      <a:pt x="21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6" y="22"/>
                      <a:pt x="3" y="25"/>
                      <a:pt x="3" y="28"/>
                    </a:cubicBezTo>
                    <a:cubicBezTo>
                      <a:pt x="3" y="28"/>
                      <a:pt x="3" y="29"/>
                      <a:pt x="4" y="29"/>
                    </a:cubicBezTo>
                    <a:cubicBezTo>
                      <a:pt x="1" y="30"/>
                      <a:pt x="0" y="32"/>
                      <a:pt x="0" y="34"/>
                    </a:cubicBezTo>
                    <a:cubicBezTo>
                      <a:pt x="0" y="36"/>
                      <a:pt x="1" y="38"/>
                      <a:pt x="2" y="39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3"/>
                      <a:pt x="3" y="45"/>
                      <a:pt x="5" y="46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5" y="50"/>
                      <a:pt x="6" y="52"/>
                      <a:pt x="8" y="53"/>
                    </a:cubicBezTo>
                    <a:cubicBezTo>
                      <a:pt x="9" y="53"/>
                      <a:pt x="9" y="54"/>
                      <a:pt x="10" y="55"/>
                    </a:cubicBezTo>
                    <a:cubicBezTo>
                      <a:pt x="13" y="57"/>
                      <a:pt x="24" y="58"/>
                      <a:pt x="30" y="58"/>
                    </a:cubicBezTo>
                    <a:cubicBezTo>
                      <a:pt x="32" y="58"/>
                      <a:pt x="34" y="58"/>
                      <a:pt x="35" y="57"/>
                    </a:cubicBezTo>
                    <a:cubicBezTo>
                      <a:pt x="38" y="57"/>
                      <a:pt x="41" y="56"/>
                      <a:pt x="45" y="54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57"/>
                      <a:pt x="62" y="56"/>
                      <a:pt x="62" y="55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5" y="25"/>
                      <a:pt x="64" y="25"/>
                      <a:pt x="64" y="24"/>
                    </a:cubicBezTo>
                    <a:close/>
                    <a:moveTo>
                      <a:pt x="9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3" y="25"/>
                      <a:pt x="24" y="26"/>
                      <a:pt x="24" y="28"/>
                    </a:cubicBezTo>
                    <a:cubicBezTo>
                      <a:pt x="24" y="29"/>
                      <a:pt x="23" y="30"/>
                      <a:pt x="21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30"/>
                      <a:pt x="6" y="29"/>
                      <a:pt x="6" y="28"/>
                    </a:cubicBezTo>
                    <a:cubicBezTo>
                      <a:pt x="6" y="26"/>
                      <a:pt x="8" y="25"/>
                      <a:pt x="9" y="25"/>
                    </a:cubicBezTo>
                    <a:close/>
                    <a:moveTo>
                      <a:pt x="6" y="32"/>
                    </a:moveTo>
                    <a:cubicBezTo>
                      <a:pt x="18" y="32"/>
                      <a:pt x="18" y="32"/>
                      <a:pt x="18" y="32"/>
                    </a:cubicBezTo>
                    <a:cubicBezTo>
                      <a:pt x="19" y="32"/>
                      <a:pt x="21" y="33"/>
                      <a:pt x="21" y="34"/>
                    </a:cubicBezTo>
                    <a:cubicBezTo>
                      <a:pt x="21" y="36"/>
                      <a:pt x="19" y="37"/>
                      <a:pt x="1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4" y="37"/>
                      <a:pt x="3" y="36"/>
                      <a:pt x="3" y="34"/>
                    </a:cubicBezTo>
                    <a:cubicBezTo>
                      <a:pt x="3" y="33"/>
                      <a:pt x="4" y="32"/>
                      <a:pt x="6" y="32"/>
                    </a:cubicBezTo>
                    <a:close/>
                    <a:moveTo>
                      <a:pt x="8" y="39"/>
                    </a:moveTo>
                    <a:cubicBezTo>
                      <a:pt x="18" y="39"/>
                      <a:pt x="18" y="39"/>
                      <a:pt x="18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2" y="39"/>
                      <a:pt x="23" y="40"/>
                      <a:pt x="23" y="41"/>
                    </a:cubicBezTo>
                    <a:cubicBezTo>
                      <a:pt x="23" y="42"/>
                      <a:pt x="22" y="43"/>
                      <a:pt x="2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6" y="43"/>
                      <a:pt x="5" y="42"/>
                      <a:pt x="5" y="41"/>
                    </a:cubicBezTo>
                    <a:cubicBezTo>
                      <a:pt x="5" y="40"/>
                      <a:pt x="6" y="39"/>
                      <a:pt x="8" y="39"/>
                    </a:cubicBezTo>
                    <a:close/>
                    <a:moveTo>
                      <a:pt x="11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5" y="45"/>
                      <a:pt x="26" y="47"/>
                      <a:pt x="26" y="48"/>
                    </a:cubicBezTo>
                    <a:cubicBezTo>
                      <a:pt x="26" y="49"/>
                      <a:pt x="25" y="50"/>
                      <a:pt x="23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50"/>
                      <a:pt x="8" y="49"/>
                      <a:pt x="8" y="48"/>
                    </a:cubicBezTo>
                    <a:cubicBezTo>
                      <a:pt x="8" y="47"/>
                      <a:pt x="9" y="45"/>
                      <a:pt x="11" y="45"/>
                    </a:cubicBezTo>
                    <a:close/>
                    <a:moveTo>
                      <a:pt x="23" y="52"/>
                    </a:moveTo>
                    <a:cubicBezTo>
                      <a:pt x="26" y="52"/>
                      <a:pt x="28" y="50"/>
                      <a:pt x="28" y="48"/>
                    </a:cubicBezTo>
                    <a:cubicBezTo>
                      <a:pt x="28" y="46"/>
                      <a:pt x="26" y="44"/>
                      <a:pt x="24" y="44"/>
                    </a:cubicBezTo>
                    <a:cubicBezTo>
                      <a:pt x="25" y="43"/>
                      <a:pt x="25" y="42"/>
                      <a:pt x="25" y="41"/>
                    </a:cubicBezTo>
                    <a:cubicBezTo>
                      <a:pt x="25" y="39"/>
                      <a:pt x="24" y="38"/>
                      <a:pt x="22" y="37"/>
                    </a:cubicBezTo>
                    <a:cubicBezTo>
                      <a:pt x="22" y="36"/>
                      <a:pt x="23" y="35"/>
                      <a:pt x="23" y="34"/>
                    </a:cubicBezTo>
                    <a:cubicBezTo>
                      <a:pt x="23" y="33"/>
                      <a:pt x="22" y="33"/>
                      <a:pt x="21" y="32"/>
                    </a:cubicBezTo>
                    <a:cubicBezTo>
                      <a:pt x="24" y="32"/>
                      <a:pt x="26" y="30"/>
                      <a:pt x="26" y="28"/>
                    </a:cubicBezTo>
                    <a:cubicBezTo>
                      <a:pt x="26" y="27"/>
                      <a:pt x="26" y="26"/>
                      <a:pt x="26" y="26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7"/>
                      <a:pt x="28" y="29"/>
                      <a:pt x="28" y="31"/>
                    </a:cubicBezTo>
                    <a:cubicBezTo>
                      <a:pt x="29" y="38"/>
                      <a:pt x="37" y="41"/>
                      <a:pt x="37" y="41"/>
                    </a:cubicBezTo>
                    <a:cubicBezTo>
                      <a:pt x="38" y="41"/>
                      <a:pt x="38" y="41"/>
                      <a:pt x="39" y="40"/>
                    </a:cubicBezTo>
                    <a:cubicBezTo>
                      <a:pt x="39" y="40"/>
                      <a:pt x="38" y="39"/>
                      <a:pt x="38" y="39"/>
                    </a:cubicBezTo>
                    <a:cubicBezTo>
                      <a:pt x="38" y="39"/>
                      <a:pt x="31" y="37"/>
                      <a:pt x="30" y="31"/>
                    </a:cubicBezTo>
                    <a:cubicBezTo>
                      <a:pt x="30" y="28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3"/>
                    </a:cubicBezTo>
                    <a:cubicBezTo>
                      <a:pt x="29" y="23"/>
                      <a:pt x="21" y="16"/>
                      <a:pt x="22" y="8"/>
                    </a:cubicBezTo>
                    <a:cubicBezTo>
                      <a:pt x="23" y="5"/>
                      <a:pt x="24" y="4"/>
                      <a:pt x="25" y="3"/>
                    </a:cubicBezTo>
                    <a:cubicBezTo>
                      <a:pt x="26" y="3"/>
                      <a:pt x="27" y="3"/>
                      <a:pt x="28" y="4"/>
                    </a:cubicBezTo>
                    <a:cubicBezTo>
                      <a:pt x="28" y="4"/>
                      <a:pt x="29" y="5"/>
                      <a:pt x="29" y="7"/>
                    </a:cubicBezTo>
                    <a:cubicBezTo>
                      <a:pt x="30" y="9"/>
                      <a:pt x="31" y="11"/>
                      <a:pt x="32" y="14"/>
                    </a:cubicBezTo>
                    <a:cubicBezTo>
                      <a:pt x="35" y="17"/>
                      <a:pt x="38" y="18"/>
                      <a:pt x="40" y="19"/>
                    </a:cubicBezTo>
                    <a:cubicBezTo>
                      <a:pt x="41" y="19"/>
                      <a:pt x="42" y="20"/>
                      <a:pt x="43" y="20"/>
                    </a:cubicBezTo>
                    <a:cubicBezTo>
                      <a:pt x="44" y="21"/>
                      <a:pt x="47" y="25"/>
                      <a:pt x="48" y="26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3" y="52"/>
                      <a:pt x="39" y="54"/>
                      <a:pt x="34" y="54"/>
                    </a:cubicBezTo>
                    <a:cubicBezTo>
                      <a:pt x="27" y="55"/>
                      <a:pt x="14" y="54"/>
                      <a:pt x="12" y="52"/>
                    </a:cubicBezTo>
                    <a:cubicBezTo>
                      <a:pt x="12" y="52"/>
                      <a:pt x="12" y="52"/>
                      <a:pt x="12" y="52"/>
                    </a:cubicBezTo>
                    <a:lnTo>
                      <a:pt x="23" y="52"/>
                    </a:lnTo>
                    <a:close/>
                    <a:moveTo>
                      <a:pt x="50" y="26"/>
                    </a:moveTo>
                    <a:cubicBezTo>
                      <a:pt x="61" y="27"/>
                      <a:pt x="61" y="27"/>
                      <a:pt x="61" y="27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48" y="53"/>
                      <a:pt x="48" y="53"/>
                      <a:pt x="48" y="53"/>
                    </a:cubicBezTo>
                    <a:lnTo>
                      <a:pt x="5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6" name="Freeform 39">
                <a:extLst>
                  <a:ext uri="{FF2B5EF4-FFF2-40B4-BE49-F238E27FC236}">
                    <a16:creationId xmlns:a16="http://schemas.microsoft.com/office/drawing/2014/main" id="{76EA8373-3328-2008-566E-CFBBB2F927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5126" y="3182741"/>
                <a:ext cx="509342" cy="456038"/>
              </a:xfrm>
              <a:custGeom>
                <a:avLst/>
                <a:gdLst>
                  <a:gd name="T0" fmla="*/ 20 w 73"/>
                  <a:gd name="T1" fmla="*/ 52 h 65"/>
                  <a:gd name="T2" fmla="*/ 26 w 73"/>
                  <a:gd name="T3" fmla="*/ 46 h 65"/>
                  <a:gd name="T4" fmla="*/ 33 w 73"/>
                  <a:gd name="T5" fmla="*/ 42 h 65"/>
                  <a:gd name="T6" fmla="*/ 35 w 73"/>
                  <a:gd name="T7" fmla="*/ 37 h 65"/>
                  <a:gd name="T8" fmla="*/ 32 w 73"/>
                  <a:gd name="T9" fmla="*/ 30 h 65"/>
                  <a:gd name="T10" fmla="*/ 30 w 73"/>
                  <a:gd name="T11" fmla="*/ 22 h 65"/>
                  <a:gd name="T12" fmla="*/ 26 w 73"/>
                  <a:gd name="T13" fmla="*/ 19 h 65"/>
                  <a:gd name="T14" fmla="*/ 16 w 73"/>
                  <a:gd name="T15" fmla="*/ 18 h 65"/>
                  <a:gd name="T16" fmla="*/ 10 w 73"/>
                  <a:gd name="T17" fmla="*/ 20 h 65"/>
                  <a:gd name="T18" fmla="*/ 2 w 73"/>
                  <a:gd name="T19" fmla="*/ 26 h 65"/>
                  <a:gd name="T20" fmla="*/ 1 w 73"/>
                  <a:gd name="T21" fmla="*/ 32 h 65"/>
                  <a:gd name="T22" fmla="*/ 2 w 73"/>
                  <a:gd name="T23" fmla="*/ 38 h 65"/>
                  <a:gd name="T24" fmla="*/ 5 w 73"/>
                  <a:gd name="T25" fmla="*/ 47 h 65"/>
                  <a:gd name="T26" fmla="*/ 10 w 73"/>
                  <a:gd name="T27" fmla="*/ 50 h 65"/>
                  <a:gd name="T28" fmla="*/ 14 w 73"/>
                  <a:gd name="T29" fmla="*/ 50 h 65"/>
                  <a:gd name="T30" fmla="*/ 6 w 73"/>
                  <a:gd name="T31" fmla="*/ 38 h 65"/>
                  <a:gd name="T32" fmla="*/ 5 w 73"/>
                  <a:gd name="T33" fmla="*/ 26 h 65"/>
                  <a:gd name="T34" fmla="*/ 18 w 73"/>
                  <a:gd name="T35" fmla="*/ 22 h 65"/>
                  <a:gd name="T36" fmla="*/ 31 w 73"/>
                  <a:gd name="T37" fmla="*/ 26 h 65"/>
                  <a:gd name="T38" fmla="*/ 30 w 73"/>
                  <a:gd name="T39" fmla="*/ 38 h 65"/>
                  <a:gd name="T40" fmla="*/ 22 w 73"/>
                  <a:gd name="T41" fmla="*/ 50 h 65"/>
                  <a:gd name="T42" fmla="*/ 34 w 73"/>
                  <a:gd name="T43" fmla="*/ 8 h 65"/>
                  <a:gd name="T44" fmla="*/ 32 w 73"/>
                  <a:gd name="T45" fmla="*/ 13 h 65"/>
                  <a:gd name="T46" fmla="*/ 33 w 73"/>
                  <a:gd name="T47" fmla="*/ 16 h 65"/>
                  <a:gd name="T48" fmla="*/ 37 w 73"/>
                  <a:gd name="T49" fmla="*/ 19 h 65"/>
                  <a:gd name="T50" fmla="*/ 42 w 73"/>
                  <a:gd name="T51" fmla="*/ 22 h 65"/>
                  <a:gd name="T52" fmla="*/ 45 w 73"/>
                  <a:gd name="T53" fmla="*/ 23 h 65"/>
                  <a:gd name="T54" fmla="*/ 50 w 73"/>
                  <a:gd name="T55" fmla="*/ 19 h 65"/>
                  <a:gd name="T56" fmla="*/ 53 w 73"/>
                  <a:gd name="T57" fmla="*/ 15 h 65"/>
                  <a:gd name="T58" fmla="*/ 54 w 73"/>
                  <a:gd name="T59" fmla="*/ 11 h 65"/>
                  <a:gd name="T60" fmla="*/ 53 w 73"/>
                  <a:gd name="T61" fmla="*/ 7 h 65"/>
                  <a:gd name="T62" fmla="*/ 50 w 73"/>
                  <a:gd name="T63" fmla="*/ 4 h 65"/>
                  <a:gd name="T64" fmla="*/ 45 w 73"/>
                  <a:gd name="T65" fmla="*/ 0 h 65"/>
                  <a:gd name="T66" fmla="*/ 41 w 73"/>
                  <a:gd name="T67" fmla="*/ 0 h 65"/>
                  <a:gd name="T68" fmla="*/ 36 w 73"/>
                  <a:gd name="T69" fmla="*/ 4 h 65"/>
                  <a:gd name="T70" fmla="*/ 36 w 73"/>
                  <a:gd name="T71" fmla="*/ 9 h 65"/>
                  <a:gd name="T72" fmla="*/ 41 w 73"/>
                  <a:gd name="T73" fmla="*/ 2 h 65"/>
                  <a:gd name="T74" fmla="*/ 50 w 73"/>
                  <a:gd name="T75" fmla="*/ 6 h 65"/>
                  <a:gd name="T76" fmla="*/ 52 w 73"/>
                  <a:gd name="T77" fmla="*/ 12 h 65"/>
                  <a:gd name="T78" fmla="*/ 46 w 73"/>
                  <a:gd name="T79" fmla="*/ 20 h 65"/>
                  <a:gd name="T80" fmla="*/ 39 w 73"/>
                  <a:gd name="T81" fmla="*/ 17 h 65"/>
                  <a:gd name="T82" fmla="*/ 34 w 73"/>
                  <a:gd name="T83" fmla="*/ 11 h 65"/>
                  <a:gd name="T84" fmla="*/ 55 w 73"/>
                  <a:gd name="T85" fmla="*/ 65 h 65"/>
                  <a:gd name="T86" fmla="*/ 55 w 73"/>
                  <a:gd name="T87" fmla="*/ 32 h 65"/>
                  <a:gd name="T88" fmla="*/ 43 w 73"/>
                  <a:gd name="T89" fmla="*/ 5 h 65"/>
                  <a:gd name="T90" fmla="*/ 43 w 73"/>
                  <a:gd name="T91" fmla="*/ 15 h 65"/>
                  <a:gd name="T92" fmla="*/ 54 w 73"/>
                  <a:gd name="T93" fmla="*/ 54 h 65"/>
                  <a:gd name="T94" fmla="*/ 47 w 73"/>
                  <a:gd name="T95" fmla="*/ 45 h 65"/>
                  <a:gd name="T96" fmla="*/ 18 w 73"/>
                  <a:gd name="T97" fmla="*/ 25 h 65"/>
                  <a:gd name="T98" fmla="*/ 10 w 73"/>
                  <a:gd name="T99" fmla="*/ 35 h 65"/>
                  <a:gd name="T100" fmla="*/ 18 w 73"/>
                  <a:gd name="T101" fmla="*/ 38 h 65"/>
                  <a:gd name="T102" fmla="*/ 56 w 73"/>
                  <a:gd name="T103" fmla="*/ 11 h 65"/>
                  <a:gd name="T104" fmla="*/ 56 w 73"/>
                  <a:gd name="T105" fmla="*/ 14 h 65"/>
                  <a:gd name="T106" fmla="*/ 32 w 73"/>
                  <a:gd name="T107" fmla="*/ 5 h 65"/>
                  <a:gd name="T108" fmla="*/ 40 w 73"/>
                  <a:gd name="T109" fmla="*/ 59 h 65"/>
                  <a:gd name="T110" fmla="*/ 16 w 73"/>
                  <a:gd name="T111" fmla="*/ 5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3" h="65">
                    <a:moveTo>
                      <a:pt x="16" y="52"/>
                    </a:moveTo>
                    <a:cubicBezTo>
                      <a:pt x="16" y="51"/>
                      <a:pt x="16" y="51"/>
                      <a:pt x="16" y="51"/>
                    </a:cubicBezTo>
                    <a:cubicBezTo>
                      <a:pt x="16" y="50"/>
                      <a:pt x="17" y="49"/>
                      <a:pt x="18" y="49"/>
                    </a:cubicBezTo>
                    <a:cubicBezTo>
                      <a:pt x="19" y="49"/>
                      <a:pt x="20" y="50"/>
                      <a:pt x="20" y="51"/>
                    </a:cubicBezTo>
                    <a:cubicBezTo>
                      <a:pt x="20" y="51"/>
                      <a:pt x="20" y="51"/>
                      <a:pt x="20" y="52"/>
                    </a:cubicBezTo>
                    <a:cubicBezTo>
                      <a:pt x="20" y="52"/>
                      <a:pt x="21" y="52"/>
                      <a:pt x="21" y="52"/>
                    </a:cubicBezTo>
                    <a:cubicBezTo>
                      <a:pt x="23" y="52"/>
                      <a:pt x="24" y="51"/>
                      <a:pt x="26" y="50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6" y="50"/>
                      <a:pt x="26" y="49"/>
                      <a:pt x="26" y="49"/>
                    </a:cubicBezTo>
                    <a:cubicBezTo>
                      <a:pt x="25" y="48"/>
                      <a:pt x="26" y="47"/>
                      <a:pt x="26" y="46"/>
                    </a:cubicBezTo>
                    <a:cubicBezTo>
                      <a:pt x="27" y="46"/>
                      <a:pt x="28" y="46"/>
                      <a:pt x="29" y="47"/>
                    </a:cubicBezTo>
                    <a:cubicBezTo>
                      <a:pt x="29" y="47"/>
                      <a:pt x="30" y="47"/>
                      <a:pt x="30" y="47"/>
                    </a:cubicBezTo>
                    <a:cubicBezTo>
                      <a:pt x="30" y="47"/>
                      <a:pt x="30" y="47"/>
                      <a:pt x="31" y="47"/>
                    </a:cubicBezTo>
                    <a:cubicBezTo>
                      <a:pt x="32" y="46"/>
                      <a:pt x="33" y="44"/>
                      <a:pt x="33" y="43"/>
                    </a:cubicBezTo>
                    <a:cubicBezTo>
                      <a:pt x="33" y="43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2" y="41"/>
                      <a:pt x="31" y="40"/>
                      <a:pt x="32" y="39"/>
                    </a:cubicBezTo>
                    <a:cubicBezTo>
                      <a:pt x="32" y="38"/>
                      <a:pt x="33" y="38"/>
                      <a:pt x="34" y="38"/>
                    </a:cubicBezTo>
                    <a:cubicBezTo>
                      <a:pt x="34" y="38"/>
                      <a:pt x="35" y="38"/>
                      <a:pt x="35" y="38"/>
                    </a:cubicBezTo>
                    <a:cubicBezTo>
                      <a:pt x="35" y="37"/>
                      <a:pt x="35" y="37"/>
                      <a:pt x="35" y="37"/>
                    </a:cubicBezTo>
                    <a:cubicBezTo>
                      <a:pt x="35" y="36"/>
                      <a:pt x="35" y="35"/>
                      <a:pt x="35" y="35"/>
                    </a:cubicBezTo>
                    <a:cubicBezTo>
                      <a:pt x="35" y="34"/>
                      <a:pt x="35" y="33"/>
                      <a:pt x="35" y="32"/>
                    </a:cubicBezTo>
                    <a:cubicBezTo>
                      <a:pt x="35" y="32"/>
                      <a:pt x="35" y="32"/>
                      <a:pt x="35" y="32"/>
                    </a:cubicBezTo>
                    <a:cubicBezTo>
                      <a:pt x="35" y="31"/>
                      <a:pt x="34" y="31"/>
                      <a:pt x="34" y="31"/>
                    </a:cubicBezTo>
                    <a:cubicBezTo>
                      <a:pt x="33" y="32"/>
                      <a:pt x="32" y="31"/>
                      <a:pt x="32" y="30"/>
                    </a:cubicBezTo>
                    <a:cubicBezTo>
                      <a:pt x="31" y="29"/>
                      <a:pt x="32" y="28"/>
                      <a:pt x="33" y="28"/>
                    </a:cubicBezTo>
                    <a:cubicBezTo>
                      <a:pt x="33" y="28"/>
                      <a:pt x="33" y="27"/>
                      <a:pt x="33" y="27"/>
                    </a:cubicBezTo>
                    <a:cubicBezTo>
                      <a:pt x="34" y="27"/>
                      <a:pt x="33" y="27"/>
                      <a:pt x="33" y="26"/>
                    </a:cubicBezTo>
                    <a:cubicBezTo>
                      <a:pt x="33" y="25"/>
                      <a:pt x="32" y="24"/>
                      <a:pt x="31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2"/>
                      <a:pt x="29" y="22"/>
                      <a:pt x="29" y="22"/>
                    </a:cubicBezTo>
                    <a:cubicBezTo>
                      <a:pt x="28" y="23"/>
                      <a:pt x="27" y="23"/>
                      <a:pt x="26" y="23"/>
                    </a:cubicBezTo>
                    <a:cubicBezTo>
                      <a:pt x="26" y="22"/>
                      <a:pt x="25" y="21"/>
                      <a:pt x="26" y="20"/>
                    </a:cubicBezTo>
                    <a:cubicBezTo>
                      <a:pt x="26" y="20"/>
                      <a:pt x="26" y="20"/>
                      <a:pt x="26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4" y="18"/>
                      <a:pt x="23" y="18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9"/>
                      <a:pt x="19" y="20"/>
                      <a:pt x="18" y="20"/>
                    </a:cubicBezTo>
                    <a:cubicBezTo>
                      <a:pt x="17" y="20"/>
                      <a:pt x="16" y="19"/>
                      <a:pt x="16" y="18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3" y="18"/>
                      <a:pt x="12" y="18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21"/>
                      <a:pt x="10" y="22"/>
                      <a:pt x="9" y="23"/>
                    </a:cubicBezTo>
                    <a:cubicBezTo>
                      <a:pt x="9" y="23"/>
                      <a:pt x="7" y="23"/>
                      <a:pt x="7" y="22"/>
                    </a:cubicBezTo>
                    <a:cubicBezTo>
                      <a:pt x="7" y="22"/>
                      <a:pt x="6" y="22"/>
                      <a:pt x="6" y="22"/>
                    </a:cubicBezTo>
                    <a:cubicBezTo>
                      <a:pt x="6" y="22"/>
                      <a:pt x="5" y="22"/>
                      <a:pt x="5" y="22"/>
                    </a:cubicBezTo>
                    <a:cubicBezTo>
                      <a:pt x="4" y="24"/>
                      <a:pt x="3" y="25"/>
                      <a:pt x="2" y="26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3" y="28"/>
                      <a:pt x="3" y="28"/>
                    </a:cubicBezTo>
                    <a:cubicBezTo>
                      <a:pt x="4" y="28"/>
                      <a:pt x="4" y="29"/>
                      <a:pt x="4" y="30"/>
                    </a:cubicBezTo>
                    <a:cubicBezTo>
                      <a:pt x="4" y="31"/>
                      <a:pt x="3" y="32"/>
                      <a:pt x="2" y="31"/>
                    </a:cubicBezTo>
                    <a:cubicBezTo>
                      <a:pt x="1" y="31"/>
                      <a:pt x="1" y="31"/>
                      <a:pt x="1" y="32"/>
                    </a:cubicBezTo>
                    <a:cubicBezTo>
                      <a:pt x="1" y="32"/>
                      <a:pt x="1" y="32"/>
                      <a:pt x="1" y="32"/>
                    </a:cubicBezTo>
                    <a:cubicBezTo>
                      <a:pt x="0" y="33"/>
                      <a:pt x="0" y="34"/>
                      <a:pt x="0" y="35"/>
                    </a:cubicBezTo>
                    <a:cubicBezTo>
                      <a:pt x="0" y="35"/>
                      <a:pt x="0" y="36"/>
                      <a:pt x="1" y="37"/>
                    </a:cubicBezTo>
                    <a:cubicBezTo>
                      <a:pt x="1" y="37"/>
                      <a:pt x="1" y="37"/>
                      <a:pt x="1" y="38"/>
                    </a:cubicBezTo>
                    <a:cubicBezTo>
                      <a:pt x="1" y="38"/>
                      <a:pt x="1" y="38"/>
                      <a:pt x="2" y="38"/>
                    </a:cubicBezTo>
                    <a:cubicBezTo>
                      <a:pt x="3" y="38"/>
                      <a:pt x="4" y="38"/>
                      <a:pt x="4" y="39"/>
                    </a:cubicBezTo>
                    <a:cubicBezTo>
                      <a:pt x="4" y="40"/>
                      <a:pt x="4" y="41"/>
                      <a:pt x="3" y="42"/>
                    </a:cubicBezTo>
                    <a:cubicBezTo>
                      <a:pt x="3" y="42"/>
                      <a:pt x="2" y="42"/>
                      <a:pt x="2" y="42"/>
                    </a:cubicBezTo>
                    <a:cubicBezTo>
                      <a:pt x="2" y="42"/>
                      <a:pt x="2" y="43"/>
                      <a:pt x="2" y="43"/>
                    </a:cubicBezTo>
                    <a:cubicBezTo>
                      <a:pt x="3" y="44"/>
                      <a:pt x="4" y="46"/>
                      <a:pt x="5" y="47"/>
                    </a:cubicBezTo>
                    <a:cubicBezTo>
                      <a:pt x="5" y="47"/>
                      <a:pt x="6" y="47"/>
                      <a:pt x="6" y="47"/>
                    </a:cubicBezTo>
                    <a:cubicBezTo>
                      <a:pt x="6" y="47"/>
                      <a:pt x="7" y="47"/>
                      <a:pt x="7" y="47"/>
                    </a:cubicBezTo>
                    <a:cubicBezTo>
                      <a:pt x="7" y="46"/>
                      <a:pt x="9" y="46"/>
                      <a:pt x="9" y="46"/>
                    </a:cubicBezTo>
                    <a:cubicBezTo>
                      <a:pt x="10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0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1"/>
                      <a:pt x="13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6" y="52"/>
                    </a:cubicBezTo>
                    <a:close/>
                    <a:moveTo>
                      <a:pt x="14" y="50"/>
                    </a:moveTo>
                    <a:cubicBezTo>
                      <a:pt x="13" y="49"/>
                      <a:pt x="13" y="49"/>
                      <a:pt x="12" y="49"/>
                    </a:cubicBezTo>
                    <a:cubicBezTo>
                      <a:pt x="12" y="47"/>
                      <a:pt x="12" y="46"/>
                      <a:pt x="11" y="45"/>
                    </a:cubicBezTo>
                    <a:cubicBezTo>
                      <a:pt x="9" y="44"/>
                      <a:pt x="7" y="44"/>
                      <a:pt x="6" y="45"/>
                    </a:cubicBezTo>
                    <a:cubicBezTo>
                      <a:pt x="6" y="44"/>
                      <a:pt x="5" y="43"/>
                      <a:pt x="5" y="43"/>
                    </a:cubicBezTo>
                    <a:cubicBezTo>
                      <a:pt x="6" y="42"/>
                      <a:pt x="6" y="40"/>
                      <a:pt x="6" y="38"/>
                    </a:cubicBezTo>
                    <a:cubicBezTo>
                      <a:pt x="5" y="37"/>
                      <a:pt x="4" y="36"/>
                      <a:pt x="2" y="36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4"/>
                      <a:pt x="2" y="33"/>
                    </a:cubicBezTo>
                    <a:cubicBezTo>
                      <a:pt x="4" y="33"/>
                      <a:pt x="5" y="32"/>
                      <a:pt x="6" y="31"/>
                    </a:cubicBezTo>
                    <a:cubicBezTo>
                      <a:pt x="6" y="29"/>
                      <a:pt x="6" y="27"/>
                      <a:pt x="5" y="26"/>
                    </a:cubicBezTo>
                    <a:cubicBezTo>
                      <a:pt x="5" y="26"/>
                      <a:pt x="6" y="25"/>
                      <a:pt x="6" y="25"/>
                    </a:cubicBezTo>
                    <a:cubicBezTo>
                      <a:pt x="7" y="25"/>
                      <a:pt x="9" y="25"/>
                      <a:pt x="11" y="24"/>
                    </a:cubicBezTo>
                    <a:cubicBezTo>
                      <a:pt x="12" y="23"/>
                      <a:pt x="12" y="22"/>
                      <a:pt x="12" y="20"/>
                    </a:cubicBezTo>
                    <a:cubicBezTo>
                      <a:pt x="13" y="20"/>
                      <a:pt x="13" y="20"/>
                      <a:pt x="14" y="19"/>
                    </a:cubicBezTo>
                    <a:cubicBezTo>
                      <a:pt x="15" y="21"/>
                      <a:pt x="16" y="22"/>
                      <a:pt x="18" y="22"/>
                    </a:cubicBezTo>
                    <a:cubicBezTo>
                      <a:pt x="20" y="22"/>
                      <a:pt x="21" y="21"/>
                      <a:pt x="22" y="19"/>
                    </a:cubicBezTo>
                    <a:cubicBezTo>
                      <a:pt x="22" y="20"/>
                      <a:pt x="23" y="20"/>
                      <a:pt x="24" y="20"/>
                    </a:cubicBezTo>
                    <a:cubicBezTo>
                      <a:pt x="23" y="22"/>
                      <a:pt x="24" y="23"/>
                      <a:pt x="25" y="24"/>
                    </a:cubicBezTo>
                    <a:cubicBezTo>
                      <a:pt x="27" y="25"/>
                      <a:pt x="28" y="25"/>
                      <a:pt x="30" y="25"/>
                    </a:cubicBezTo>
                    <a:cubicBezTo>
                      <a:pt x="30" y="25"/>
                      <a:pt x="31" y="26"/>
                      <a:pt x="31" y="26"/>
                    </a:cubicBezTo>
                    <a:cubicBezTo>
                      <a:pt x="30" y="27"/>
                      <a:pt x="29" y="29"/>
                      <a:pt x="30" y="31"/>
                    </a:cubicBezTo>
                    <a:cubicBezTo>
                      <a:pt x="30" y="32"/>
                      <a:pt x="32" y="33"/>
                      <a:pt x="33" y="33"/>
                    </a:cubicBezTo>
                    <a:cubicBezTo>
                      <a:pt x="33" y="34"/>
                      <a:pt x="33" y="34"/>
                      <a:pt x="33" y="35"/>
                    </a:cubicBezTo>
                    <a:cubicBezTo>
                      <a:pt x="33" y="35"/>
                      <a:pt x="33" y="35"/>
                      <a:pt x="33" y="36"/>
                    </a:cubicBezTo>
                    <a:cubicBezTo>
                      <a:pt x="32" y="36"/>
                      <a:pt x="30" y="37"/>
                      <a:pt x="30" y="38"/>
                    </a:cubicBezTo>
                    <a:cubicBezTo>
                      <a:pt x="29" y="40"/>
                      <a:pt x="30" y="42"/>
                      <a:pt x="31" y="43"/>
                    </a:cubicBezTo>
                    <a:cubicBezTo>
                      <a:pt x="31" y="43"/>
                      <a:pt x="30" y="44"/>
                      <a:pt x="30" y="45"/>
                    </a:cubicBezTo>
                    <a:cubicBezTo>
                      <a:pt x="28" y="44"/>
                      <a:pt x="27" y="44"/>
                      <a:pt x="25" y="45"/>
                    </a:cubicBezTo>
                    <a:cubicBezTo>
                      <a:pt x="24" y="46"/>
                      <a:pt x="23" y="47"/>
                      <a:pt x="24" y="49"/>
                    </a:cubicBezTo>
                    <a:cubicBezTo>
                      <a:pt x="23" y="49"/>
                      <a:pt x="22" y="49"/>
                      <a:pt x="22" y="50"/>
                    </a:cubicBezTo>
                    <a:cubicBezTo>
                      <a:pt x="21" y="48"/>
                      <a:pt x="20" y="47"/>
                      <a:pt x="18" y="47"/>
                    </a:cubicBezTo>
                    <a:cubicBezTo>
                      <a:pt x="16" y="47"/>
                      <a:pt x="15" y="48"/>
                      <a:pt x="14" y="50"/>
                    </a:cubicBezTo>
                    <a:close/>
                    <a:moveTo>
                      <a:pt x="33" y="7"/>
                    </a:moveTo>
                    <a:cubicBezTo>
                      <a:pt x="33" y="7"/>
                      <a:pt x="33" y="7"/>
                      <a:pt x="34" y="7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9"/>
                      <a:pt x="34" y="9"/>
                      <a:pt x="33" y="9"/>
                    </a:cubicBezTo>
                    <a:cubicBezTo>
                      <a:pt x="33" y="9"/>
                      <a:pt x="32" y="9"/>
                      <a:pt x="32" y="9"/>
                    </a:cubicBezTo>
                    <a:cubicBezTo>
                      <a:pt x="32" y="9"/>
                      <a:pt x="32" y="10"/>
                      <a:pt x="32" y="10"/>
                    </a:cubicBezTo>
                    <a:cubicBezTo>
                      <a:pt x="32" y="10"/>
                      <a:pt x="32" y="11"/>
                      <a:pt x="32" y="11"/>
                    </a:cubicBezTo>
                    <a:cubicBezTo>
                      <a:pt x="32" y="12"/>
                      <a:pt x="32" y="12"/>
                      <a:pt x="32" y="13"/>
                    </a:cubicBezTo>
                    <a:cubicBezTo>
                      <a:pt x="32" y="13"/>
                      <a:pt x="32" y="13"/>
                      <a:pt x="32" y="14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6"/>
                      <a:pt x="33" y="17"/>
                      <a:pt x="33" y="17"/>
                    </a:cubicBezTo>
                    <a:cubicBezTo>
                      <a:pt x="34" y="18"/>
                      <a:pt x="34" y="18"/>
                      <a:pt x="35" y="19"/>
                    </a:cubicBezTo>
                    <a:cubicBezTo>
                      <a:pt x="35" y="19"/>
                      <a:pt x="35" y="20"/>
                      <a:pt x="36" y="20"/>
                    </a:cubicBezTo>
                    <a:cubicBezTo>
                      <a:pt x="36" y="20"/>
                      <a:pt x="36" y="19"/>
                      <a:pt x="36" y="19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8" y="19"/>
                      <a:pt x="38" y="20"/>
                      <a:pt x="38" y="20"/>
                    </a:cubicBezTo>
                    <a:cubicBezTo>
                      <a:pt x="38" y="20"/>
                      <a:pt x="38" y="21"/>
                      <a:pt x="38" y="21"/>
                    </a:cubicBezTo>
                    <a:cubicBezTo>
                      <a:pt x="38" y="21"/>
                      <a:pt x="38" y="21"/>
                      <a:pt x="38" y="22"/>
                    </a:cubicBezTo>
                    <a:cubicBezTo>
                      <a:pt x="39" y="22"/>
                      <a:pt x="40" y="22"/>
                      <a:pt x="41" y="23"/>
                    </a:cubicBezTo>
                    <a:cubicBezTo>
                      <a:pt x="41" y="23"/>
                      <a:pt x="42" y="23"/>
                      <a:pt x="42" y="22"/>
                    </a:cubicBezTo>
                    <a:cubicBezTo>
                      <a:pt x="42" y="22"/>
                      <a:pt x="42" y="22"/>
                      <a:pt x="42" y="22"/>
                    </a:cubicBezTo>
                    <a:cubicBezTo>
                      <a:pt x="42" y="21"/>
                      <a:pt x="44" y="21"/>
                      <a:pt x="44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5" y="23"/>
                      <a:pt x="45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6" y="22"/>
                      <a:pt x="47" y="22"/>
                      <a:pt x="48" y="22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9" y="21"/>
                      <a:pt x="49" y="20"/>
                      <a:pt x="48" y="20"/>
                    </a:cubicBezTo>
                    <a:cubicBezTo>
                      <a:pt x="48" y="20"/>
                      <a:pt x="48" y="19"/>
                      <a:pt x="49" y="19"/>
                    </a:cubicBezTo>
                    <a:cubicBezTo>
                      <a:pt x="49" y="19"/>
                      <a:pt x="49" y="19"/>
                      <a:pt x="50" y="19"/>
                    </a:cubicBezTo>
                    <a:cubicBezTo>
                      <a:pt x="50" y="19"/>
                      <a:pt x="50" y="20"/>
                      <a:pt x="50" y="20"/>
                    </a:cubicBezTo>
                    <a:cubicBezTo>
                      <a:pt x="51" y="20"/>
                      <a:pt x="51" y="19"/>
                      <a:pt x="51" y="19"/>
                    </a:cubicBezTo>
                    <a:cubicBezTo>
                      <a:pt x="52" y="18"/>
                      <a:pt x="53" y="18"/>
                      <a:pt x="53" y="17"/>
                    </a:cubicBezTo>
                    <a:cubicBezTo>
                      <a:pt x="53" y="17"/>
                      <a:pt x="53" y="16"/>
                      <a:pt x="53" y="16"/>
                    </a:cubicBezTo>
                    <a:cubicBezTo>
                      <a:pt x="53" y="16"/>
                      <a:pt x="53" y="15"/>
                      <a:pt x="53" y="15"/>
                    </a:cubicBezTo>
                    <a:cubicBezTo>
                      <a:pt x="52" y="15"/>
                      <a:pt x="52" y="15"/>
                      <a:pt x="52" y="14"/>
                    </a:cubicBezTo>
                    <a:cubicBezTo>
                      <a:pt x="52" y="14"/>
                      <a:pt x="53" y="14"/>
                      <a:pt x="53" y="14"/>
                    </a:cubicBezTo>
                    <a:cubicBezTo>
                      <a:pt x="53" y="14"/>
                      <a:pt x="54" y="14"/>
                      <a:pt x="54" y="14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2"/>
                      <a:pt x="54" y="12"/>
                      <a:pt x="54" y="11"/>
                    </a:cubicBezTo>
                    <a:cubicBezTo>
                      <a:pt x="54" y="11"/>
                      <a:pt x="54" y="10"/>
                      <a:pt x="54" y="10"/>
                    </a:cubicBezTo>
                    <a:cubicBezTo>
                      <a:pt x="54" y="10"/>
                      <a:pt x="54" y="9"/>
                      <a:pt x="54" y="9"/>
                    </a:cubicBezTo>
                    <a:cubicBezTo>
                      <a:pt x="54" y="9"/>
                      <a:pt x="53" y="9"/>
                      <a:pt x="53" y="9"/>
                    </a:cubicBezTo>
                    <a:cubicBezTo>
                      <a:pt x="52" y="9"/>
                      <a:pt x="52" y="9"/>
                      <a:pt x="52" y="8"/>
                    </a:cubicBezTo>
                    <a:cubicBezTo>
                      <a:pt x="52" y="8"/>
                      <a:pt x="52" y="8"/>
                      <a:pt x="53" y="7"/>
                    </a:cubicBezTo>
                    <a:cubicBezTo>
                      <a:pt x="53" y="7"/>
                      <a:pt x="53" y="7"/>
                      <a:pt x="53" y="7"/>
                    </a:cubicBezTo>
                    <a:cubicBezTo>
                      <a:pt x="53" y="7"/>
                      <a:pt x="53" y="6"/>
                      <a:pt x="53" y="6"/>
                    </a:cubicBezTo>
                    <a:cubicBezTo>
                      <a:pt x="53" y="5"/>
                      <a:pt x="52" y="4"/>
                      <a:pt x="51" y="4"/>
                    </a:cubicBezTo>
                    <a:cubicBezTo>
                      <a:pt x="51" y="3"/>
                      <a:pt x="51" y="3"/>
                      <a:pt x="50" y="3"/>
                    </a:cubicBezTo>
                    <a:cubicBezTo>
                      <a:pt x="50" y="3"/>
                      <a:pt x="50" y="3"/>
                      <a:pt x="50" y="4"/>
                    </a:cubicBezTo>
                    <a:cubicBezTo>
                      <a:pt x="49" y="4"/>
                      <a:pt x="49" y="4"/>
                      <a:pt x="49" y="4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9" y="2"/>
                      <a:pt x="49" y="2"/>
                      <a:pt x="48" y="2"/>
                    </a:cubicBezTo>
                    <a:cubicBezTo>
                      <a:pt x="48" y="2"/>
                      <a:pt x="48" y="1"/>
                      <a:pt x="48" y="1"/>
                    </a:cubicBezTo>
                    <a:cubicBezTo>
                      <a:pt x="47" y="1"/>
                      <a:pt x="46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2"/>
                      <a:pt x="42" y="2"/>
                      <a:pt x="42" y="1"/>
                    </a:cubicBezTo>
                    <a:cubicBezTo>
                      <a:pt x="42" y="1"/>
                      <a:pt x="42" y="1"/>
                      <a:pt x="42" y="0"/>
                    </a:cubicBezTo>
                    <a:cubicBezTo>
                      <a:pt x="42" y="0"/>
                      <a:pt x="41" y="0"/>
                      <a:pt x="41" y="0"/>
                    </a:cubicBezTo>
                    <a:cubicBezTo>
                      <a:pt x="40" y="0"/>
                      <a:pt x="39" y="1"/>
                      <a:pt x="38" y="1"/>
                    </a:cubicBezTo>
                    <a:cubicBezTo>
                      <a:pt x="38" y="1"/>
                      <a:pt x="38" y="2"/>
                      <a:pt x="38" y="2"/>
                    </a:cubicBezTo>
                    <a:cubicBezTo>
                      <a:pt x="38" y="2"/>
                      <a:pt x="38" y="2"/>
                      <a:pt x="38" y="3"/>
                    </a:cubicBezTo>
                    <a:cubicBezTo>
                      <a:pt x="38" y="3"/>
                      <a:pt x="38" y="3"/>
                      <a:pt x="37" y="4"/>
                    </a:cubicBezTo>
                    <a:cubicBezTo>
                      <a:pt x="37" y="4"/>
                      <a:pt x="37" y="4"/>
                      <a:pt x="36" y="4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5" y="3"/>
                      <a:pt x="35" y="3"/>
                      <a:pt x="35" y="4"/>
                    </a:cubicBezTo>
                    <a:cubicBezTo>
                      <a:pt x="34" y="4"/>
                      <a:pt x="34" y="5"/>
                      <a:pt x="33" y="6"/>
                    </a:cubicBezTo>
                    <a:cubicBezTo>
                      <a:pt x="33" y="6"/>
                      <a:pt x="33" y="7"/>
                      <a:pt x="33" y="7"/>
                    </a:cubicBezTo>
                    <a:close/>
                    <a:moveTo>
                      <a:pt x="36" y="9"/>
                    </a:moveTo>
                    <a:cubicBezTo>
                      <a:pt x="36" y="8"/>
                      <a:pt x="36" y="7"/>
                      <a:pt x="35" y="6"/>
                    </a:cubicBezTo>
                    <a:cubicBezTo>
                      <a:pt x="35" y="6"/>
                      <a:pt x="36" y="6"/>
                      <a:pt x="36" y="6"/>
                    </a:cubicBezTo>
                    <a:cubicBezTo>
                      <a:pt x="37" y="6"/>
                      <a:pt x="38" y="6"/>
                      <a:pt x="39" y="5"/>
                    </a:cubicBezTo>
                    <a:cubicBezTo>
                      <a:pt x="40" y="5"/>
                      <a:pt x="40" y="4"/>
                      <a:pt x="40" y="3"/>
                    </a:cubicBezTo>
                    <a:cubicBezTo>
                      <a:pt x="40" y="3"/>
                      <a:pt x="40" y="3"/>
                      <a:pt x="41" y="2"/>
                    </a:cubicBezTo>
                    <a:cubicBezTo>
                      <a:pt x="41" y="3"/>
                      <a:pt x="42" y="4"/>
                      <a:pt x="43" y="4"/>
                    </a:cubicBezTo>
                    <a:cubicBezTo>
                      <a:pt x="44" y="4"/>
                      <a:pt x="45" y="3"/>
                      <a:pt x="46" y="2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6" y="4"/>
                      <a:pt x="47" y="5"/>
                      <a:pt x="47" y="5"/>
                    </a:cubicBezTo>
                    <a:cubicBezTo>
                      <a:pt x="48" y="6"/>
                      <a:pt x="49" y="6"/>
                      <a:pt x="50" y="6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50" y="7"/>
                      <a:pt x="50" y="8"/>
                      <a:pt x="50" y="9"/>
                    </a:cubicBezTo>
                    <a:cubicBezTo>
                      <a:pt x="50" y="10"/>
                      <a:pt x="51" y="11"/>
                      <a:pt x="52" y="11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2" y="12"/>
                      <a:pt x="52" y="12"/>
                      <a:pt x="52" y="12"/>
                    </a:cubicBezTo>
                    <a:cubicBezTo>
                      <a:pt x="51" y="12"/>
                      <a:pt x="50" y="13"/>
                      <a:pt x="50" y="14"/>
                    </a:cubicBezTo>
                    <a:cubicBezTo>
                      <a:pt x="50" y="15"/>
                      <a:pt x="50" y="16"/>
                      <a:pt x="51" y="17"/>
                    </a:cubicBezTo>
                    <a:cubicBezTo>
                      <a:pt x="51" y="17"/>
                      <a:pt x="51" y="17"/>
                      <a:pt x="50" y="17"/>
                    </a:cubicBezTo>
                    <a:cubicBezTo>
                      <a:pt x="49" y="17"/>
                      <a:pt x="48" y="17"/>
                      <a:pt x="47" y="17"/>
                    </a:cubicBezTo>
                    <a:cubicBezTo>
                      <a:pt x="47" y="18"/>
                      <a:pt x="46" y="19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5" y="19"/>
                      <a:pt x="44" y="19"/>
                      <a:pt x="43" y="19"/>
                    </a:cubicBezTo>
                    <a:cubicBezTo>
                      <a:pt x="42" y="19"/>
                      <a:pt x="41" y="19"/>
                      <a:pt x="41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19"/>
                      <a:pt x="40" y="18"/>
                      <a:pt x="39" y="17"/>
                    </a:cubicBezTo>
                    <a:cubicBezTo>
                      <a:pt x="38" y="17"/>
                      <a:pt x="37" y="17"/>
                      <a:pt x="36" y="17"/>
                    </a:cubicBezTo>
                    <a:cubicBezTo>
                      <a:pt x="36" y="17"/>
                      <a:pt x="35" y="17"/>
                      <a:pt x="35" y="17"/>
                    </a:cubicBezTo>
                    <a:cubicBezTo>
                      <a:pt x="36" y="16"/>
                      <a:pt x="36" y="15"/>
                      <a:pt x="36" y="14"/>
                    </a:cubicBezTo>
                    <a:cubicBezTo>
                      <a:pt x="36" y="13"/>
                      <a:pt x="35" y="12"/>
                      <a:pt x="34" y="12"/>
                    </a:cubicBezTo>
                    <a:cubicBezTo>
                      <a:pt x="34" y="12"/>
                      <a:pt x="34" y="12"/>
                      <a:pt x="34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5" y="11"/>
                      <a:pt x="36" y="10"/>
                      <a:pt x="36" y="9"/>
                    </a:cubicBezTo>
                    <a:close/>
                    <a:moveTo>
                      <a:pt x="55" y="30"/>
                    </a:moveTo>
                    <a:cubicBezTo>
                      <a:pt x="45" y="30"/>
                      <a:pt x="37" y="38"/>
                      <a:pt x="37" y="47"/>
                    </a:cubicBezTo>
                    <a:cubicBezTo>
                      <a:pt x="37" y="57"/>
                      <a:pt x="45" y="65"/>
                      <a:pt x="55" y="65"/>
                    </a:cubicBezTo>
                    <a:cubicBezTo>
                      <a:pt x="65" y="65"/>
                      <a:pt x="73" y="57"/>
                      <a:pt x="73" y="47"/>
                    </a:cubicBezTo>
                    <a:cubicBezTo>
                      <a:pt x="73" y="38"/>
                      <a:pt x="65" y="30"/>
                      <a:pt x="55" y="30"/>
                    </a:cubicBezTo>
                    <a:close/>
                    <a:moveTo>
                      <a:pt x="55" y="63"/>
                    </a:moveTo>
                    <a:cubicBezTo>
                      <a:pt x="46" y="63"/>
                      <a:pt x="39" y="56"/>
                      <a:pt x="39" y="47"/>
                    </a:cubicBezTo>
                    <a:cubicBezTo>
                      <a:pt x="39" y="39"/>
                      <a:pt x="46" y="32"/>
                      <a:pt x="55" y="32"/>
                    </a:cubicBezTo>
                    <a:cubicBezTo>
                      <a:pt x="64" y="32"/>
                      <a:pt x="71" y="39"/>
                      <a:pt x="71" y="47"/>
                    </a:cubicBezTo>
                    <a:cubicBezTo>
                      <a:pt x="71" y="56"/>
                      <a:pt x="64" y="63"/>
                      <a:pt x="55" y="63"/>
                    </a:cubicBezTo>
                    <a:close/>
                    <a:moveTo>
                      <a:pt x="43" y="17"/>
                    </a:moveTo>
                    <a:cubicBezTo>
                      <a:pt x="46" y="17"/>
                      <a:pt x="49" y="15"/>
                      <a:pt x="49" y="11"/>
                    </a:cubicBezTo>
                    <a:cubicBezTo>
                      <a:pt x="49" y="8"/>
                      <a:pt x="46" y="5"/>
                      <a:pt x="43" y="5"/>
                    </a:cubicBezTo>
                    <a:cubicBezTo>
                      <a:pt x="40" y="5"/>
                      <a:pt x="37" y="8"/>
                      <a:pt x="37" y="11"/>
                    </a:cubicBezTo>
                    <a:cubicBezTo>
                      <a:pt x="37" y="15"/>
                      <a:pt x="40" y="17"/>
                      <a:pt x="43" y="17"/>
                    </a:cubicBezTo>
                    <a:close/>
                    <a:moveTo>
                      <a:pt x="43" y="7"/>
                    </a:moveTo>
                    <a:cubicBezTo>
                      <a:pt x="45" y="7"/>
                      <a:pt x="47" y="9"/>
                      <a:pt x="47" y="11"/>
                    </a:cubicBezTo>
                    <a:cubicBezTo>
                      <a:pt x="47" y="14"/>
                      <a:pt x="45" y="15"/>
                      <a:pt x="43" y="15"/>
                    </a:cubicBezTo>
                    <a:cubicBezTo>
                      <a:pt x="41" y="15"/>
                      <a:pt x="39" y="14"/>
                      <a:pt x="39" y="11"/>
                    </a:cubicBezTo>
                    <a:cubicBezTo>
                      <a:pt x="39" y="9"/>
                      <a:pt x="41" y="7"/>
                      <a:pt x="43" y="7"/>
                    </a:cubicBezTo>
                    <a:close/>
                    <a:moveTo>
                      <a:pt x="66" y="40"/>
                    </a:moveTo>
                    <a:cubicBezTo>
                      <a:pt x="66" y="41"/>
                      <a:pt x="66" y="42"/>
                      <a:pt x="66" y="43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2" y="55"/>
                      <a:pt x="52" y="55"/>
                      <a:pt x="52" y="54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4" y="47"/>
                      <a:pt x="44" y="46"/>
                      <a:pt x="45" y="45"/>
                    </a:cubicBezTo>
                    <a:cubicBezTo>
                      <a:pt x="45" y="45"/>
                      <a:pt x="46" y="45"/>
                      <a:pt x="47" y="45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4" y="40"/>
                      <a:pt x="65" y="40"/>
                      <a:pt x="66" y="40"/>
                    </a:cubicBezTo>
                    <a:close/>
                    <a:moveTo>
                      <a:pt x="27" y="35"/>
                    </a:moveTo>
                    <a:cubicBezTo>
                      <a:pt x="27" y="29"/>
                      <a:pt x="23" y="25"/>
                      <a:pt x="18" y="25"/>
                    </a:cubicBezTo>
                    <a:cubicBezTo>
                      <a:pt x="12" y="25"/>
                      <a:pt x="8" y="29"/>
                      <a:pt x="8" y="35"/>
                    </a:cubicBezTo>
                    <a:cubicBezTo>
                      <a:pt x="8" y="40"/>
                      <a:pt x="12" y="44"/>
                      <a:pt x="18" y="44"/>
                    </a:cubicBezTo>
                    <a:cubicBezTo>
                      <a:pt x="23" y="44"/>
                      <a:pt x="27" y="40"/>
                      <a:pt x="27" y="35"/>
                    </a:cubicBezTo>
                    <a:close/>
                    <a:moveTo>
                      <a:pt x="18" y="42"/>
                    </a:moveTo>
                    <a:cubicBezTo>
                      <a:pt x="14" y="42"/>
                      <a:pt x="10" y="39"/>
                      <a:pt x="10" y="35"/>
                    </a:cubicBezTo>
                    <a:cubicBezTo>
                      <a:pt x="10" y="31"/>
                      <a:pt x="14" y="27"/>
                      <a:pt x="18" y="27"/>
                    </a:cubicBezTo>
                    <a:cubicBezTo>
                      <a:pt x="22" y="27"/>
                      <a:pt x="25" y="31"/>
                      <a:pt x="25" y="35"/>
                    </a:cubicBezTo>
                    <a:cubicBezTo>
                      <a:pt x="25" y="39"/>
                      <a:pt x="22" y="42"/>
                      <a:pt x="18" y="42"/>
                    </a:cubicBezTo>
                    <a:close/>
                    <a:moveTo>
                      <a:pt x="21" y="35"/>
                    </a:moveTo>
                    <a:cubicBezTo>
                      <a:pt x="21" y="37"/>
                      <a:pt x="20" y="38"/>
                      <a:pt x="18" y="38"/>
                    </a:cubicBezTo>
                    <a:cubicBezTo>
                      <a:pt x="16" y="38"/>
                      <a:pt x="14" y="37"/>
                      <a:pt x="14" y="35"/>
                    </a:cubicBezTo>
                    <a:cubicBezTo>
                      <a:pt x="14" y="33"/>
                      <a:pt x="16" y="31"/>
                      <a:pt x="18" y="31"/>
                    </a:cubicBezTo>
                    <a:cubicBezTo>
                      <a:pt x="20" y="31"/>
                      <a:pt x="21" y="33"/>
                      <a:pt x="21" y="35"/>
                    </a:cubicBezTo>
                    <a:close/>
                    <a:moveTo>
                      <a:pt x="56" y="13"/>
                    </a:moveTo>
                    <a:cubicBezTo>
                      <a:pt x="56" y="13"/>
                      <a:pt x="56" y="12"/>
                      <a:pt x="56" y="11"/>
                    </a:cubicBezTo>
                    <a:cubicBezTo>
                      <a:pt x="56" y="11"/>
                      <a:pt x="56" y="10"/>
                      <a:pt x="56" y="10"/>
                    </a:cubicBezTo>
                    <a:cubicBezTo>
                      <a:pt x="56" y="10"/>
                      <a:pt x="56" y="10"/>
                      <a:pt x="56" y="10"/>
                    </a:cubicBezTo>
                    <a:cubicBezTo>
                      <a:pt x="62" y="15"/>
                      <a:pt x="66" y="23"/>
                      <a:pt x="67" y="32"/>
                    </a:cubicBezTo>
                    <a:cubicBezTo>
                      <a:pt x="66" y="31"/>
                      <a:pt x="65" y="31"/>
                      <a:pt x="63" y="30"/>
                    </a:cubicBezTo>
                    <a:cubicBezTo>
                      <a:pt x="63" y="24"/>
                      <a:pt x="60" y="18"/>
                      <a:pt x="56" y="14"/>
                    </a:cubicBezTo>
                    <a:cubicBezTo>
                      <a:pt x="56" y="13"/>
                      <a:pt x="56" y="13"/>
                      <a:pt x="56" y="13"/>
                    </a:cubicBezTo>
                    <a:close/>
                    <a:moveTo>
                      <a:pt x="14" y="16"/>
                    </a:moveTo>
                    <a:cubicBezTo>
                      <a:pt x="13" y="16"/>
                      <a:pt x="12" y="16"/>
                      <a:pt x="11" y="17"/>
                    </a:cubicBezTo>
                    <a:cubicBezTo>
                      <a:pt x="16" y="9"/>
                      <a:pt x="24" y="4"/>
                      <a:pt x="34" y="3"/>
                    </a:cubicBezTo>
                    <a:cubicBezTo>
                      <a:pt x="33" y="4"/>
                      <a:pt x="32" y="4"/>
                      <a:pt x="32" y="5"/>
                    </a:cubicBezTo>
                    <a:cubicBezTo>
                      <a:pt x="32" y="6"/>
                      <a:pt x="32" y="6"/>
                      <a:pt x="31" y="6"/>
                    </a:cubicBezTo>
                    <a:cubicBezTo>
                      <a:pt x="25" y="7"/>
                      <a:pt x="19" y="11"/>
                      <a:pt x="16" y="16"/>
                    </a:cubicBezTo>
                    <a:cubicBezTo>
                      <a:pt x="15" y="16"/>
                      <a:pt x="15" y="16"/>
                      <a:pt x="15" y="16"/>
                    </a:cubicBezTo>
                    <a:lnTo>
                      <a:pt x="14" y="16"/>
                    </a:lnTo>
                    <a:close/>
                    <a:moveTo>
                      <a:pt x="40" y="59"/>
                    </a:moveTo>
                    <a:cubicBezTo>
                      <a:pt x="41" y="60"/>
                      <a:pt x="42" y="61"/>
                      <a:pt x="43" y="62"/>
                    </a:cubicBezTo>
                    <a:cubicBezTo>
                      <a:pt x="41" y="63"/>
                      <a:pt x="39" y="63"/>
                      <a:pt x="37" y="63"/>
                    </a:cubicBezTo>
                    <a:cubicBezTo>
                      <a:pt x="28" y="63"/>
                      <a:pt x="20" y="59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5" y="53"/>
                      <a:pt x="16" y="53"/>
                      <a:pt x="16" y="53"/>
                    </a:cubicBezTo>
                    <a:cubicBezTo>
                      <a:pt x="17" y="53"/>
                      <a:pt x="17" y="52"/>
                      <a:pt x="17" y="52"/>
                    </a:cubicBezTo>
                    <a:cubicBezTo>
                      <a:pt x="22" y="57"/>
                      <a:pt x="29" y="60"/>
                      <a:pt x="37" y="60"/>
                    </a:cubicBezTo>
                    <a:cubicBezTo>
                      <a:pt x="38" y="60"/>
                      <a:pt x="39" y="60"/>
                      <a:pt x="40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7" name="Freeform 31">
                <a:extLst>
                  <a:ext uri="{FF2B5EF4-FFF2-40B4-BE49-F238E27FC236}">
                    <a16:creationId xmlns:a16="http://schemas.microsoft.com/office/drawing/2014/main" id="{A25AADB6-14E8-509A-0871-6E3B21FC5D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53859" y="2556445"/>
                <a:ext cx="499717" cy="543488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8" name="Freeform 14">
                <a:extLst>
                  <a:ext uri="{FF2B5EF4-FFF2-40B4-BE49-F238E27FC236}">
                    <a16:creationId xmlns:a16="http://schemas.microsoft.com/office/drawing/2014/main" id="{BF81F7E6-6866-CAF4-B466-65529F07F4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15234" y="3401580"/>
                <a:ext cx="323634" cy="377574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9" name="Freeform 37">
                <a:extLst>
                  <a:ext uri="{FF2B5EF4-FFF2-40B4-BE49-F238E27FC236}">
                    <a16:creationId xmlns:a16="http://schemas.microsoft.com/office/drawing/2014/main" id="{7DCF8F9C-F049-D7E7-1ABC-B32868D947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1677" y="3898116"/>
                <a:ext cx="225912" cy="225914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0" name="Freeform 36">
                <a:extLst>
                  <a:ext uri="{FF2B5EF4-FFF2-40B4-BE49-F238E27FC236}">
                    <a16:creationId xmlns:a16="http://schemas.microsoft.com/office/drawing/2014/main" id="{0A519AEA-4F5C-BDF2-E328-9A3274D227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08974" y="4152799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1" name="Freeform 36">
                <a:extLst>
                  <a:ext uri="{FF2B5EF4-FFF2-40B4-BE49-F238E27FC236}">
                    <a16:creationId xmlns:a16="http://schemas.microsoft.com/office/drawing/2014/main" id="{A6DC9E24-3CD9-7ED3-7E24-0B1500BE110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36031" y="2796476"/>
                <a:ext cx="273298" cy="273300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2" name="Freeform 36">
                <a:extLst>
                  <a:ext uri="{FF2B5EF4-FFF2-40B4-BE49-F238E27FC236}">
                    <a16:creationId xmlns:a16="http://schemas.microsoft.com/office/drawing/2014/main" id="{6D7F9010-8FFE-E9A9-BFF2-6CDCC8ED90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41970" y="2388009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3" name="Freeform 18">
                <a:extLst>
                  <a:ext uri="{FF2B5EF4-FFF2-40B4-BE49-F238E27FC236}">
                    <a16:creationId xmlns:a16="http://schemas.microsoft.com/office/drawing/2014/main" id="{C4EC132F-D206-12C7-12EE-B0E20A93E8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29104" y="5189859"/>
                <a:ext cx="382800" cy="361294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4" name="Freeform 24">
                <a:extLst>
                  <a:ext uri="{FF2B5EF4-FFF2-40B4-BE49-F238E27FC236}">
                    <a16:creationId xmlns:a16="http://schemas.microsoft.com/office/drawing/2014/main" id="{EB999FCD-EE42-0099-5E2E-858239382F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27591" y="5586353"/>
                <a:ext cx="421075" cy="444148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5" name="Freeform 34">
                <a:extLst>
                  <a:ext uri="{FF2B5EF4-FFF2-40B4-BE49-F238E27FC236}">
                    <a16:creationId xmlns:a16="http://schemas.microsoft.com/office/drawing/2014/main" id="{58F8B41A-C018-2C8A-3804-E257A31650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53581" y="2975161"/>
                <a:ext cx="319061" cy="428009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6" name="Freeform 33">
                <a:extLst>
                  <a:ext uri="{FF2B5EF4-FFF2-40B4-BE49-F238E27FC236}">
                    <a16:creationId xmlns:a16="http://schemas.microsoft.com/office/drawing/2014/main" id="{146C0AE0-CA21-4C1C-DC41-25C6227753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5365" y="3239335"/>
                <a:ext cx="282099" cy="288980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7" name="Freeform 16">
                <a:extLst>
                  <a:ext uri="{FF2B5EF4-FFF2-40B4-BE49-F238E27FC236}">
                    <a16:creationId xmlns:a16="http://schemas.microsoft.com/office/drawing/2014/main" id="{87219C98-B1BD-8FBE-62C7-F3E66D8D99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4747" y="4260717"/>
                <a:ext cx="247650" cy="27305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8" name="Freeform 31">
                <a:extLst>
                  <a:ext uri="{FF2B5EF4-FFF2-40B4-BE49-F238E27FC236}">
                    <a16:creationId xmlns:a16="http://schemas.microsoft.com/office/drawing/2014/main" id="{0A96EFEF-48B1-1FBC-03DB-86E580938A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53661" y="4817269"/>
                <a:ext cx="342426" cy="372420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9" name="Freeform 85">
                <a:extLst>
                  <a:ext uri="{FF2B5EF4-FFF2-40B4-BE49-F238E27FC236}">
                    <a16:creationId xmlns:a16="http://schemas.microsoft.com/office/drawing/2014/main" id="{016DFFAE-D86E-C5B4-1D9B-7C3CC5E5F0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31876" y="2560044"/>
                <a:ext cx="295420" cy="222001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0" name="Freeform 24">
                <a:extLst>
                  <a:ext uri="{FF2B5EF4-FFF2-40B4-BE49-F238E27FC236}">
                    <a16:creationId xmlns:a16="http://schemas.microsoft.com/office/drawing/2014/main" id="{DCE510A8-7671-511A-2384-AB0641678C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96359" y="3087540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1" name="Freeform 30">
                <a:extLst>
                  <a:ext uri="{FF2B5EF4-FFF2-40B4-BE49-F238E27FC236}">
                    <a16:creationId xmlns:a16="http://schemas.microsoft.com/office/drawing/2014/main" id="{DB0151EE-7AC8-DAAF-81D1-F21BE9C0FA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7861" y="2875584"/>
                <a:ext cx="353067" cy="33511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2" name="Freeform 30">
                <a:extLst>
                  <a:ext uri="{FF2B5EF4-FFF2-40B4-BE49-F238E27FC236}">
                    <a16:creationId xmlns:a16="http://schemas.microsoft.com/office/drawing/2014/main" id="{88887C78-6645-55A7-72F2-54B6409C81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29880" y="6096357"/>
                <a:ext cx="353067" cy="33511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3" name="Freeform 32">
                <a:extLst>
                  <a:ext uri="{FF2B5EF4-FFF2-40B4-BE49-F238E27FC236}">
                    <a16:creationId xmlns:a16="http://schemas.microsoft.com/office/drawing/2014/main" id="{744E25D4-6591-F9CA-73C8-A77751BEBA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26410" y="6105313"/>
                <a:ext cx="366352" cy="409055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4" name="Freeform 14">
                <a:extLst>
                  <a:ext uri="{FF2B5EF4-FFF2-40B4-BE49-F238E27FC236}">
                    <a16:creationId xmlns:a16="http://schemas.microsoft.com/office/drawing/2014/main" id="{E7209F2B-A8E8-B447-9A66-88107588AF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82725" y="6349082"/>
                <a:ext cx="390810" cy="455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5" name="Freeform 41">
                <a:extLst>
                  <a:ext uri="{FF2B5EF4-FFF2-40B4-BE49-F238E27FC236}">
                    <a16:creationId xmlns:a16="http://schemas.microsoft.com/office/drawing/2014/main" id="{FA6AFAC3-3DB5-B866-648F-EF76C5F2D1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53598" y="3863781"/>
                <a:ext cx="386783" cy="373891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6" name="Freeform 17">
                <a:extLst>
                  <a:ext uri="{FF2B5EF4-FFF2-40B4-BE49-F238E27FC236}">
                    <a16:creationId xmlns:a16="http://schemas.microsoft.com/office/drawing/2014/main" id="{A90F60F0-B624-17C4-714A-84534EBCA5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31782" y="4766800"/>
                <a:ext cx="416750" cy="353012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7" name="Freeform 52">
                <a:extLst>
                  <a:ext uri="{FF2B5EF4-FFF2-40B4-BE49-F238E27FC236}">
                    <a16:creationId xmlns:a16="http://schemas.microsoft.com/office/drawing/2014/main" id="{62C5865B-EB26-8284-9545-9790AB3947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6293" y="4941622"/>
                <a:ext cx="503402" cy="473617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8" name="Freeform 36">
                <a:extLst>
                  <a:ext uri="{FF2B5EF4-FFF2-40B4-BE49-F238E27FC236}">
                    <a16:creationId xmlns:a16="http://schemas.microsoft.com/office/drawing/2014/main" id="{C96F2CEE-D79B-6FE0-7871-A2FF2323A90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97800" y="4011142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9" name="Freeform 24">
                <a:extLst>
                  <a:ext uri="{FF2B5EF4-FFF2-40B4-BE49-F238E27FC236}">
                    <a16:creationId xmlns:a16="http://schemas.microsoft.com/office/drawing/2014/main" id="{A28656B9-FDD2-F3C2-EDC1-A952E69B44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8829" y="1581445"/>
                <a:ext cx="339174" cy="357759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0" name="Freeform 110">
                <a:extLst>
                  <a:ext uri="{FF2B5EF4-FFF2-40B4-BE49-F238E27FC236}">
                    <a16:creationId xmlns:a16="http://schemas.microsoft.com/office/drawing/2014/main" id="{86C4B806-A861-B552-DFC7-D1EA91465F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73308" y="3475684"/>
                <a:ext cx="488527" cy="569946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1" name="Freeform 54">
                <a:extLst>
                  <a:ext uri="{FF2B5EF4-FFF2-40B4-BE49-F238E27FC236}">
                    <a16:creationId xmlns:a16="http://schemas.microsoft.com/office/drawing/2014/main" id="{23D14807-37D5-BCE6-CCF3-66FE5510FA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0621" y="5722442"/>
                <a:ext cx="387472" cy="450072"/>
              </a:xfrm>
              <a:custGeom>
                <a:avLst/>
                <a:gdLst>
                  <a:gd name="T0" fmla="*/ 31 w 62"/>
                  <a:gd name="T1" fmla="*/ 49 h 70"/>
                  <a:gd name="T2" fmla="*/ 45 w 62"/>
                  <a:gd name="T3" fmla="*/ 35 h 70"/>
                  <a:gd name="T4" fmla="*/ 45 w 62"/>
                  <a:gd name="T5" fmla="*/ 8 h 70"/>
                  <a:gd name="T6" fmla="*/ 17 w 62"/>
                  <a:gd name="T7" fmla="*/ 8 h 70"/>
                  <a:gd name="T8" fmla="*/ 17 w 62"/>
                  <a:gd name="T9" fmla="*/ 35 h 70"/>
                  <a:gd name="T10" fmla="*/ 31 w 62"/>
                  <a:gd name="T11" fmla="*/ 49 h 70"/>
                  <a:gd name="T12" fmla="*/ 31 w 62"/>
                  <a:gd name="T13" fmla="*/ 8 h 70"/>
                  <a:gd name="T14" fmla="*/ 44 w 62"/>
                  <a:gd name="T15" fmla="*/ 21 h 70"/>
                  <a:gd name="T16" fmla="*/ 31 w 62"/>
                  <a:gd name="T17" fmla="*/ 34 h 70"/>
                  <a:gd name="T18" fmla="*/ 18 w 62"/>
                  <a:gd name="T19" fmla="*/ 21 h 70"/>
                  <a:gd name="T20" fmla="*/ 31 w 62"/>
                  <a:gd name="T21" fmla="*/ 8 h 70"/>
                  <a:gd name="T22" fmla="*/ 25 w 62"/>
                  <a:gd name="T23" fmla="*/ 50 h 70"/>
                  <a:gd name="T24" fmla="*/ 27 w 62"/>
                  <a:gd name="T25" fmla="*/ 48 h 70"/>
                  <a:gd name="T26" fmla="*/ 30 w 62"/>
                  <a:gd name="T27" fmla="*/ 50 h 70"/>
                  <a:gd name="T28" fmla="*/ 31 w 62"/>
                  <a:gd name="T29" fmla="*/ 51 h 70"/>
                  <a:gd name="T30" fmla="*/ 32 w 62"/>
                  <a:gd name="T31" fmla="*/ 50 h 70"/>
                  <a:gd name="T32" fmla="*/ 34 w 62"/>
                  <a:gd name="T33" fmla="*/ 48 h 70"/>
                  <a:gd name="T34" fmla="*/ 37 w 62"/>
                  <a:gd name="T35" fmla="*/ 50 h 70"/>
                  <a:gd name="T36" fmla="*/ 31 w 62"/>
                  <a:gd name="T37" fmla="*/ 53 h 70"/>
                  <a:gd name="T38" fmla="*/ 25 w 62"/>
                  <a:gd name="T39" fmla="*/ 50 h 70"/>
                  <a:gd name="T40" fmla="*/ 8 w 62"/>
                  <a:gd name="T41" fmla="*/ 53 h 70"/>
                  <a:gd name="T42" fmla="*/ 31 w 62"/>
                  <a:gd name="T43" fmla="*/ 62 h 70"/>
                  <a:gd name="T44" fmla="*/ 54 w 62"/>
                  <a:gd name="T45" fmla="*/ 53 h 70"/>
                  <a:gd name="T46" fmla="*/ 39 w 62"/>
                  <a:gd name="T47" fmla="*/ 44 h 70"/>
                  <a:gd name="T48" fmla="*/ 35 w 62"/>
                  <a:gd name="T49" fmla="*/ 47 h 70"/>
                  <a:gd name="T50" fmla="*/ 44 w 62"/>
                  <a:gd name="T51" fmla="*/ 51 h 70"/>
                  <a:gd name="T52" fmla="*/ 31 w 62"/>
                  <a:gd name="T53" fmla="*/ 54 h 70"/>
                  <a:gd name="T54" fmla="*/ 18 w 62"/>
                  <a:gd name="T55" fmla="*/ 51 h 70"/>
                  <a:gd name="T56" fmla="*/ 26 w 62"/>
                  <a:gd name="T57" fmla="*/ 47 h 70"/>
                  <a:gd name="T58" fmla="*/ 23 w 62"/>
                  <a:gd name="T59" fmla="*/ 44 h 70"/>
                  <a:gd name="T60" fmla="*/ 8 w 62"/>
                  <a:gd name="T61" fmla="*/ 53 h 70"/>
                  <a:gd name="T62" fmla="*/ 16 w 62"/>
                  <a:gd name="T63" fmla="*/ 51 h 70"/>
                  <a:gd name="T64" fmla="*/ 31 w 62"/>
                  <a:gd name="T65" fmla="*/ 56 h 70"/>
                  <a:gd name="T66" fmla="*/ 46 w 62"/>
                  <a:gd name="T67" fmla="*/ 51 h 70"/>
                  <a:gd name="T68" fmla="*/ 42 w 62"/>
                  <a:gd name="T69" fmla="*/ 47 h 70"/>
                  <a:gd name="T70" fmla="*/ 52 w 62"/>
                  <a:gd name="T71" fmla="*/ 53 h 70"/>
                  <a:gd name="T72" fmla="*/ 31 w 62"/>
                  <a:gd name="T73" fmla="*/ 60 h 70"/>
                  <a:gd name="T74" fmla="*/ 10 w 62"/>
                  <a:gd name="T75" fmla="*/ 53 h 70"/>
                  <a:gd name="T76" fmla="*/ 20 w 62"/>
                  <a:gd name="T77" fmla="*/ 47 h 70"/>
                  <a:gd name="T78" fmla="*/ 16 w 62"/>
                  <a:gd name="T79" fmla="*/ 51 h 70"/>
                  <a:gd name="T80" fmla="*/ 62 w 62"/>
                  <a:gd name="T81" fmla="*/ 55 h 70"/>
                  <a:gd name="T82" fmla="*/ 31 w 62"/>
                  <a:gd name="T83" fmla="*/ 70 h 70"/>
                  <a:gd name="T84" fmla="*/ 0 w 62"/>
                  <a:gd name="T85" fmla="*/ 55 h 70"/>
                  <a:gd name="T86" fmla="*/ 20 w 62"/>
                  <a:gd name="T87" fmla="*/ 41 h 70"/>
                  <a:gd name="T88" fmla="*/ 23 w 62"/>
                  <a:gd name="T89" fmla="*/ 44 h 70"/>
                  <a:gd name="T90" fmla="*/ 3 w 62"/>
                  <a:gd name="T91" fmla="*/ 55 h 70"/>
                  <a:gd name="T92" fmla="*/ 31 w 62"/>
                  <a:gd name="T93" fmla="*/ 67 h 70"/>
                  <a:gd name="T94" fmla="*/ 59 w 62"/>
                  <a:gd name="T95" fmla="*/ 55 h 70"/>
                  <a:gd name="T96" fmla="*/ 39 w 62"/>
                  <a:gd name="T97" fmla="*/ 44 h 70"/>
                  <a:gd name="T98" fmla="*/ 42 w 62"/>
                  <a:gd name="T99" fmla="*/ 41 h 70"/>
                  <a:gd name="T100" fmla="*/ 62 w 62"/>
                  <a:gd name="T101" fmla="*/ 5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2" h="70">
                    <a:moveTo>
                      <a:pt x="31" y="49"/>
                    </a:moveTo>
                    <a:cubicBezTo>
                      <a:pt x="45" y="35"/>
                      <a:pt x="45" y="35"/>
                      <a:pt x="45" y="35"/>
                    </a:cubicBezTo>
                    <a:cubicBezTo>
                      <a:pt x="52" y="27"/>
                      <a:pt x="52" y="15"/>
                      <a:pt x="45" y="8"/>
                    </a:cubicBezTo>
                    <a:cubicBezTo>
                      <a:pt x="37" y="0"/>
                      <a:pt x="25" y="0"/>
                      <a:pt x="17" y="8"/>
                    </a:cubicBezTo>
                    <a:cubicBezTo>
                      <a:pt x="10" y="15"/>
                      <a:pt x="10" y="27"/>
                      <a:pt x="17" y="35"/>
                    </a:cubicBezTo>
                    <a:lnTo>
                      <a:pt x="31" y="49"/>
                    </a:lnTo>
                    <a:close/>
                    <a:moveTo>
                      <a:pt x="31" y="8"/>
                    </a:moveTo>
                    <a:cubicBezTo>
                      <a:pt x="38" y="8"/>
                      <a:pt x="44" y="14"/>
                      <a:pt x="44" y="21"/>
                    </a:cubicBezTo>
                    <a:cubicBezTo>
                      <a:pt x="44" y="29"/>
                      <a:pt x="38" y="34"/>
                      <a:pt x="31" y="34"/>
                    </a:cubicBezTo>
                    <a:cubicBezTo>
                      <a:pt x="24" y="34"/>
                      <a:pt x="18" y="29"/>
                      <a:pt x="18" y="21"/>
                    </a:cubicBezTo>
                    <a:cubicBezTo>
                      <a:pt x="18" y="14"/>
                      <a:pt x="24" y="8"/>
                      <a:pt x="31" y="8"/>
                    </a:cubicBezTo>
                    <a:close/>
                    <a:moveTo>
                      <a:pt x="25" y="50"/>
                    </a:moveTo>
                    <a:cubicBezTo>
                      <a:pt x="25" y="49"/>
                      <a:pt x="26" y="49"/>
                      <a:pt x="27" y="48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51"/>
                      <a:pt x="30" y="51"/>
                      <a:pt x="31" y="51"/>
                    </a:cubicBezTo>
                    <a:cubicBezTo>
                      <a:pt x="31" y="51"/>
                      <a:pt x="32" y="51"/>
                      <a:pt x="32" y="50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6" y="49"/>
                      <a:pt x="37" y="49"/>
                      <a:pt x="37" y="50"/>
                    </a:cubicBezTo>
                    <a:cubicBezTo>
                      <a:pt x="37" y="52"/>
                      <a:pt x="34" y="53"/>
                      <a:pt x="31" y="53"/>
                    </a:cubicBezTo>
                    <a:cubicBezTo>
                      <a:pt x="28" y="53"/>
                      <a:pt x="25" y="52"/>
                      <a:pt x="25" y="50"/>
                    </a:cubicBezTo>
                    <a:close/>
                    <a:moveTo>
                      <a:pt x="8" y="53"/>
                    </a:moveTo>
                    <a:cubicBezTo>
                      <a:pt x="8" y="58"/>
                      <a:pt x="18" y="62"/>
                      <a:pt x="31" y="62"/>
                    </a:cubicBezTo>
                    <a:cubicBezTo>
                      <a:pt x="44" y="62"/>
                      <a:pt x="54" y="58"/>
                      <a:pt x="54" y="53"/>
                    </a:cubicBezTo>
                    <a:cubicBezTo>
                      <a:pt x="54" y="49"/>
                      <a:pt x="48" y="45"/>
                      <a:pt x="39" y="44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41" y="48"/>
                      <a:pt x="44" y="49"/>
                      <a:pt x="44" y="51"/>
                    </a:cubicBezTo>
                    <a:cubicBezTo>
                      <a:pt x="44" y="52"/>
                      <a:pt x="39" y="54"/>
                      <a:pt x="31" y="54"/>
                    </a:cubicBezTo>
                    <a:cubicBezTo>
                      <a:pt x="23" y="54"/>
                      <a:pt x="18" y="52"/>
                      <a:pt x="18" y="51"/>
                    </a:cubicBezTo>
                    <a:cubicBezTo>
                      <a:pt x="18" y="49"/>
                      <a:pt x="21" y="48"/>
                      <a:pt x="26" y="47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4" y="45"/>
                      <a:pt x="8" y="49"/>
                      <a:pt x="8" y="53"/>
                    </a:cubicBezTo>
                    <a:close/>
                    <a:moveTo>
                      <a:pt x="16" y="51"/>
                    </a:moveTo>
                    <a:cubicBezTo>
                      <a:pt x="16" y="54"/>
                      <a:pt x="23" y="56"/>
                      <a:pt x="31" y="56"/>
                    </a:cubicBezTo>
                    <a:cubicBezTo>
                      <a:pt x="39" y="56"/>
                      <a:pt x="46" y="54"/>
                      <a:pt x="46" y="51"/>
                    </a:cubicBezTo>
                    <a:cubicBezTo>
                      <a:pt x="46" y="49"/>
                      <a:pt x="44" y="47"/>
                      <a:pt x="42" y="47"/>
                    </a:cubicBezTo>
                    <a:cubicBezTo>
                      <a:pt x="48" y="48"/>
                      <a:pt x="52" y="50"/>
                      <a:pt x="52" y="53"/>
                    </a:cubicBezTo>
                    <a:cubicBezTo>
                      <a:pt x="52" y="56"/>
                      <a:pt x="43" y="60"/>
                      <a:pt x="31" y="60"/>
                    </a:cubicBezTo>
                    <a:cubicBezTo>
                      <a:pt x="19" y="60"/>
                      <a:pt x="10" y="56"/>
                      <a:pt x="10" y="53"/>
                    </a:cubicBezTo>
                    <a:cubicBezTo>
                      <a:pt x="10" y="50"/>
                      <a:pt x="14" y="48"/>
                      <a:pt x="20" y="47"/>
                    </a:cubicBezTo>
                    <a:cubicBezTo>
                      <a:pt x="17" y="47"/>
                      <a:pt x="16" y="49"/>
                      <a:pt x="16" y="51"/>
                    </a:cubicBezTo>
                    <a:close/>
                    <a:moveTo>
                      <a:pt x="62" y="55"/>
                    </a:moveTo>
                    <a:cubicBezTo>
                      <a:pt x="62" y="64"/>
                      <a:pt x="49" y="70"/>
                      <a:pt x="31" y="70"/>
                    </a:cubicBezTo>
                    <a:cubicBezTo>
                      <a:pt x="13" y="70"/>
                      <a:pt x="0" y="64"/>
                      <a:pt x="0" y="55"/>
                    </a:cubicBezTo>
                    <a:cubicBezTo>
                      <a:pt x="0" y="49"/>
                      <a:pt x="8" y="43"/>
                      <a:pt x="20" y="4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0" y="45"/>
                      <a:pt x="3" y="50"/>
                      <a:pt x="3" y="55"/>
                    </a:cubicBezTo>
                    <a:cubicBezTo>
                      <a:pt x="3" y="61"/>
                      <a:pt x="14" y="67"/>
                      <a:pt x="31" y="67"/>
                    </a:cubicBezTo>
                    <a:cubicBezTo>
                      <a:pt x="48" y="67"/>
                      <a:pt x="59" y="61"/>
                      <a:pt x="59" y="55"/>
                    </a:cubicBezTo>
                    <a:cubicBezTo>
                      <a:pt x="59" y="50"/>
                      <a:pt x="51" y="45"/>
                      <a:pt x="39" y="44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54" y="43"/>
                      <a:pt x="62" y="49"/>
                      <a:pt x="62" y="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2" name="Freeform 55">
                <a:extLst>
                  <a:ext uri="{FF2B5EF4-FFF2-40B4-BE49-F238E27FC236}">
                    <a16:creationId xmlns:a16="http://schemas.microsoft.com/office/drawing/2014/main" id="{467DAAD2-D10E-D350-D03A-CD54ED5FBB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82444" y="4255260"/>
                <a:ext cx="400364" cy="438860"/>
              </a:xfrm>
              <a:custGeom>
                <a:avLst/>
                <a:gdLst>
                  <a:gd name="T0" fmla="*/ 31 w 63"/>
                  <a:gd name="T1" fmla="*/ 45 h 67"/>
                  <a:gd name="T2" fmla="*/ 42 w 63"/>
                  <a:gd name="T3" fmla="*/ 33 h 67"/>
                  <a:gd name="T4" fmla="*/ 52 w 63"/>
                  <a:gd name="T5" fmla="*/ 33 h 67"/>
                  <a:gd name="T6" fmla="*/ 52 w 63"/>
                  <a:gd name="T7" fmla="*/ 0 h 67"/>
                  <a:gd name="T8" fmla="*/ 11 w 63"/>
                  <a:gd name="T9" fmla="*/ 0 h 67"/>
                  <a:gd name="T10" fmla="*/ 11 w 63"/>
                  <a:gd name="T11" fmla="*/ 33 h 67"/>
                  <a:gd name="T12" fmla="*/ 21 w 63"/>
                  <a:gd name="T13" fmla="*/ 33 h 67"/>
                  <a:gd name="T14" fmla="*/ 31 w 63"/>
                  <a:gd name="T15" fmla="*/ 45 h 67"/>
                  <a:gd name="T16" fmla="*/ 15 w 63"/>
                  <a:gd name="T17" fmla="*/ 29 h 67"/>
                  <a:gd name="T18" fmla="*/ 15 w 63"/>
                  <a:gd name="T19" fmla="*/ 4 h 67"/>
                  <a:gd name="T20" fmla="*/ 48 w 63"/>
                  <a:gd name="T21" fmla="*/ 4 h 67"/>
                  <a:gd name="T22" fmla="*/ 48 w 63"/>
                  <a:gd name="T23" fmla="*/ 29 h 67"/>
                  <a:gd name="T24" fmla="*/ 45 w 63"/>
                  <a:gd name="T25" fmla="*/ 29 h 67"/>
                  <a:gd name="T26" fmla="*/ 17 w 63"/>
                  <a:gd name="T27" fmla="*/ 29 h 67"/>
                  <a:gd name="T28" fmla="*/ 15 w 63"/>
                  <a:gd name="T29" fmla="*/ 29 h 67"/>
                  <a:gd name="T30" fmla="*/ 25 w 63"/>
                  <a:gd name="T31" fmla="*/ 47 h 67"/>
                  <a:gd name="T32" fmla="*/ 29 w 63"/>
                  <a:gd name="T33" fmla="*/ 45 h 67"/>
                  <a:gd name="T34" fmla="*/ 30 w 63"/>
                  <a:gd name="T35" fmla="*/ 46 h 67"/>
                  <a:gd name="T36" fmla="*/ 31 w 63"/>
                  <a:gd name="T37" fmla="*/ 47 h 67"/>
                  <a:gd name="T38" fmla="*/ 33 w 63"/>
                  <a:gd name="T39" fmla="*/ 46 h 67"/>
                  <a:gd name="T40" fmla="*/ 34 w 63"/>
                  <a:gd name="T41" fmla="*/ 45 h 67"/>
                  <a:gd name="T42" fmla="*/ 37 w 63"/>
                  <a:gd name="T43" fmla="*/ 47 h 67"/>
                  <a:gd name="T44" fmla="*/ 31 w 63"/>
                  <a:gd name="T45" fmla="*/ 50 h 67"/>
                  <a:gd name="T46" fmla="*/ 25 w 63"/>
                  <a:gd name="T47" fmla="*/ 47 h 67"/>
                  <a:gd name="T48" fmla="*/ 8 w 63"/>
                  <a:gd name="T49" fmla="*/ 50 h 67"/>
                  <a:gd name="T50" fmla="*/ 31 w 63"/>
                  <a:gd name="T51" fmla="*/ 59 h 67"/>
                  <a:gd name="T52" fmla="*/ 54 w 63"/>
                  <a:gd name="T53" fmla="*/ 50 h 67"/>
                  <a:gd name="T54" fmla="*/ 37 w 63"/>
                  <a:gd name="T55" fmla="*/ 41 h 67"/>
                  <a:gd name="T56" fmla="*/ 34 w 63"/>
                  <a:gd name="T57" fmla="*/ 44 h 67"/>
                  <a:gd name="T58" fmla="*/ 44 w 63"/>
                  <a:gd name="T59" fmla="*/ 48 h 67"/>
                  <a:gd name="T60" fmla="*/ 31 w 63"/>
                  <a:gd name="T61" fmla="*/ 51 h 67"/>
                  <a:gd name="T62" fmla="*/ 18 w 63"/>
                  <a:gd name="T63" fmla="*/ 48 h 67"/>
                  <a:gd name="T64" fmla="*/ 28 w 63"/>
                  <a:gd name="T65" fmla="*/ 44 h 67"/>
                  <a:gd name="T66" fmla="*/ 25 w 63"/>
                  <a:gd name="T67" fmla="*/ 41 h 67"/>
                  <a:gd name="T68" fmla="*/ 8 w 63"/>
                  <a:gd name="T69" fmla="*/ 50 h 67"/>
                  <a:gd name="T70" fmla="*/ 16 w 63"/>
                  <a:gd name="T71" fmla="*/ 48 h 67"/>
                  <a:gd name="T72" fmla="*/ 31 w 63"/>
                  <a:gd name="T73" fmla="*/ 53 h 67"/>
                  <a:gd name="T74" fmla="*/ 46 w 63"/>
                  <a:gd name="T75" fmla="*/ 48 h 67"/>
                  <a:gd name="T76" fmla="*/ 42 w 63"/>
                  <a:gd name="T77" fmla="*/ 44 h 67"/>
                  <a:gd name="T78" fmla="*/ 52 w 63"/>
                  <a:gd name="T79" fmla="*/ 50 h 67"/>
                  <a:gd name="T80" fmla="*/ 31 w 63"/>
                  <a:gd name="T81" fmla="*/ 57 h 67"/>
                  <a:gd name="T82" fmla="*/ 10 w 63"/>
                  <a:gd name="T83" fmla="*/ 50 h 67"/>
                  <a:gd name="T84" fmla="*/ 20 w 63"/>
                  <a:gd name="T85" fmla="*/ 44 h 67"/>
                  <a:gd name="T86" fmla="*/ 16 w 63"/>
                  <a:gd name="T87" fmla="*/ 48 h 67"/>
                  <a:gd name="T88" fmla="*/ 63 w 63"/>
                  <a:gd name="T89" fmla="*/ 52 h 67"/>
                  <a:gd name="T90" fmla="*/ 31 w 63"/>
                  <a:gd name="T91" fmla="*/ 67 h 67"/>
                  <a:gd name="T92" fmla="*/ 0 w 63"/>
                  <a:gd name="T93" fmla="*/ 52 h 67"/>
                  <a:gd name="T94" fmla="*/ 22 w 63"/>
                  <a:gd name="T95" fmla="*/ 38 h 67"/>
                  <a:gd name="T96" fmla="*/ 25 w 63"/>
                  <a:gd name="T97" fmla="*/ 40 h 67"/>
                  <a:gd name="T98" fmla="*/ 3 w 63"/>
                  <a:gd name="T99" fmla="*/ 52 h 67"/>
                  <a:gd name="T100" fmla="*/ 31 w 63"/>
                  <a:gd name="T101" fmla="*/ 64 h 67"/>
                  <a:gd name="T102" fmla="*/ 60 w 63"/>
                  <a:gd name="T103" fmla="*/ 52 h 67"/>
                  <a:gd name="T104" fmla="*/ 38 w 63"/>
                  <a:gd name="T105" fmla="*/ 40 h 67"/>
                  <a:gd name="T106" fmla="*/ 40 w 63"/>
                  <a:gd name="T107" fmla="*/ 38 h 67"/>
                  <a:gd name="T108" fmla="*/ 63 w 63"/>
                  <a:gd name="T109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67">
                    <a:moveTo>
                      <a:pt x="31" y="45"/>
                    </a:moveTo>
                    <a:cubicBezTo>
                      <a:pt x="42" y="33"/>
                      <a:pt x="42" y="33"/>
                      <a:pt x="4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21" y="33"/>
                      <a:pt x="21" y="33"/>
                      <a:pt x="21" y="33"/>
                    </a:cubicBezTo>
                    <a:lnTo>
                      <a:pt x="31" y="45"/>
                    </a:lnTo>
                    <a:close/>
                    <a:moveTo>
                      <a:pt x="15" y="29"/>
                    </a:moveTo>
                    <a:cubicBezTo>
                      <a:pt x="15" y="4"/>
                      <a:pt x="15" y="4"/>
                      <a:pt x="15" y="4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17" y="29"/>
                      <a:pt x="17" y="29"/>
                      <a:pt x="17" y="29"/>
                    </a:cubicBezTo>
                    <a:lnTo>
                      <a:pt x="15" y="29"/>
                    </a:lnTo>
                    <a:close/>
                    <a:moveTo>
                      <a:pt x="25" y="47"/>
                    </a:moveTo>
                    <a:cubicBezTo>
                      <a:pt x="25" y="46"/>
                      <a:pt x="27" y="45"/>
                      <a:pt x="29" y="45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6"/>
                      <a:pt x="31" y="47"/>
                      <a:pt x="31" y="47"/>
                    </a:cubicBezTo>
                    <a:cubicBezTo>
                      <a:pt x="32" y="47"/>
                      <a:pt x="32" y="46"/>
                      <a:pt x="33" y="46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6" y="45"/>
                      <a:pt x="37" y="46"/>
                      <a:pt x="37" y="47"/>
                    </a:cubicBezTo>
                    <a:cubicBezTo>
                      <a:pt x="37" y="49"/>
                      <a:pt x="34" y="50"/>
                      <a:pt x="31" y="50"/>
                    </a:cubicBezTo>
                    <a:cubicBezTo>
                      <a:pt x="28" y="50"/>
                      <a:pt x="25" y="49"/>
                      <a:pt x="25" y="47"/>
                    </a:cubicBezTo>
                    <a:close/>
                    <a:moveTo>
                      <a:pt x="8" y="50"/>
                    </a:moveTo>
                    <a:cubicBezTo>
                      <a:pt x="8" y="55"/>
                      <a:pt x="18" y="59"/>
                      <a:pt x="31" y="59"/>
                    </a:cubicBezTo>
                    <a:cubicBezTo>
                      <a:pt x="44" y="59"/>
                      <a:pt x="54" y="55"/>
                      <a:pt x="54" y="50"/>
                    </a:cubicBezTo>
                    <a:cubicBezTo>
                      <a:pt x="54" y="45"/>
                      <a:pt x="47" y="42"/>
                      <a:pt x="37" y="41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41" y="45"/>
                      <a:pt x="44" y="46"/>
                      <a:pt x="44" y="48"/>
                    </a:cubicBezTo>
                    <a:cubicBezTo>
                      <a:pt x="44" y="49"/>
                      <a:pt x="39" y="51"/>
                      <a:pt x="31" y="51"/>
                    </a:cubicBezTo>
                    <a:cubicBezTo>
                      <a:pt x="23" y="51"/>
                      <a:pt x="18" y="49"/>
                      <a:pt x="18" y="48"/>
                    </a:cubicBezTo>
                    <a:cubicBezTo>
                      <a:pt x="18" y="46"/>
                      <a:pt x="22" y="45"/>
                      <a:pt x="28" y="44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15" y="42"/>
                      <a:pt x="8" y="45"/>
                      <a:pt x="8" y="50"/>
                    </a:cubicBezTo>
                    <a:close/>
                    <a:moveTo>
                      <a:pt x="16" y="48"/>
                    </a:moveTo>
                    <a:cubicBezTo>
                      <a:pt x="16" y="51"/>
                      <a:pt x="24" y="53"/>
                      <a:pt x="31" y="53"/>
                    </a:cubicBezTo>
                    <a:cubicBezTo>
                      <a:pt x="39" y="53"/>
                      <a:pt x="46" y="51"/>
                      <a:pt x="46" y="48"/>
                    </a:cubicBezTo>
                    <a:cubicBezTo>
                      <a:pt x="46" y="46"/>
                      <a:pt x="45" y="44"/>
                      <a:pt x="42" y="44"/>
                    </a:cubicBezTo>
                    <a:cubicBezTo>
                      <a:pt x="48" y="45"/>
                      <a:pt x="52" y="47"/>
                      <a:pt x="52" y="50"/>
                    </a:cubicBezTo>
                    <a:cubicBezTo>
                      <a:pt x="52" y="53"/>
                      <a:pt x="44" y="57"/>
                      <a:pt x="31" y="57"/>
                    </a:cubicBezTo>
                    <a:cubicBezTo>
                      <a:pt x="19" y="57"/>
                      <a:pt x="10" y="53"/>
                      <a:pt x="10" y="50"/>
                    </a:cubicBezTo>
                    <a:cubicBezTo>
                      <a:pt x="10" y="47"/>
                      <a:pt x="14" y="45"/>
                      <a:pt x="20" y="44"/>
                    </a:cubicBezTo>
                    <a:cubicBezTo>
                      <a:pt x="18" y="44"/>
                      <a:pt x="16" y="46"/>
                      <a:pt x="16" y="48"/>
                    </a:cubicBezTo>
                    <a:close/>
                    <a:moveTo>
                      <a:pt x="63" y="52"/>
                    </a:moveTo>
                    <a:cubicBezTo>
                      <a:pt x="63" y="61"/>
                      <a:pt x="49" y="67"/>
                      <a:pt x="31" y="67"/>
                    </a:cubicBezTo>
                    <a:cubicBezTo>
                      <a:pt x="14" y="67"/>
                      <a:pt x="0" y="61"/>
                      <a:pt x="0" y="52"/>
                    </a:cubicBezTo>
                    <a:cubicBezTo>
                      <a:pt x="0" y="45"/>
                      <a:pt x="9" y="40"/>
                      <a:pt x="22" y="38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1" y="42"/>
                      <a:pt x="3" y="47"/>
                      <a:pt x="3" y="52"/>
                    </a:cubicBezTo>
                    <a:cubicBezTo>
                      <a:pt x="3" y="58"/>
                      <a:pt x="14" y="64"/>
                      <a:pt x="31" y="64"/>
                    </a:cubicBezTo>
                    <a:cubicBezTo>
                      <a:pt x="48" y="64"/>
                      <a:pt x="60" y="58"/>
                      <a:pt x="60" y="52"/>
                    </a:cubicBezTo>
                    <a:cubicBezTo>
                      <a:pt x="60" y="47"/>
                      <a:pt x="51" y="42"/>
                      <a:pt x="38" y="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53" y="40"/>
                      <a:pt x="63" y="45"/>
                      <a:pt x="63" y="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3" name="Freeform 55">
                <a:extLst>
                  <a:ext uri="{FF2B5EF4-FFF2-40B4-BE49-F238E27FC236}">
                    <a16:creationId xmlns:a16="http://schemas.microsoft.com/office/drawing/2014/main" id="{182DD1C1-1E04-B198-C92B-4894C2024B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6117" y="2413026"/>
                <a:ext cx="315665" cy="346017"/>
              </a:xfrm>
              <a:custGeom>
                <a:avLst/>
                <a:gdLst>
                  <a:gd name="T0" fmla="*/ 31 w 63"/>
                  <a:gd name="T1" fmla="*/ 45 h 67"/>
                  <a:gd name="T2" fmla="*/ 42 w 63"/>
                  <a:gd name="T3" fmla="*/ 33 h 67"/>
                  <a:gd name="T4" fmla="*/ 52 w 63"/>
                  <a:gd name="T5" fmla="*/ 33 h 67"/>
                  <a:gd name="T6" fmla="*/ 52 w 63"/>
                  <a:gd name="T7" fmla="*/ 0 h 67"/>
                  <a:gd name="T8" fmla="*/ 11 w 63"/>
                  <a:gd name="T9" fmla="*/ 0 h 67"/>
                  <a:gd name="T10" fmla="*/ 11 w 63"/>
                  <a:gd name="T11" fmla="*/ 33 h 67"/>
                  <a:gd name="T12" fmla="*/ 21 w 63"/>
                  <a:gd name="T13" fmla="*/ 33 h 67"/>
                  <a:gd name="T14" fmla="*/ 31 w 63"/>
                  <a:gd name="T15" fmla="*/ 45 h 67"/>
                  <a:gd name="T16" fmla="*/ 15 w 63"/>
                  <a:gd name="T17" fmla="*/ 29 h 67"/>
                  <a:gd name="T18" fmla="*/ 15 w 63"/>
                  <a:gd name="T19" fmla="*/ 4 h 67"/>
                  <a:gd name="T20" fmla="*/ 48 w 63"/>
                  <a:gd name="T21" fmla="*/ 4 h 67"/>
                  <a:gd name="T22" fmla="*/ 48 w 63"/>
                  <a:gd name="T23" fmla="*/ 29 h 67"/>
                  <a:gd name="T24" fmla="*/ 45 w 63"/>
                  <a:gd name="T25" fmla="*/ 29 h 67"/>
                  <a:gd name="T26" fmla="*/ 17 w 63"/>
                  <a:gd name="T27" fmla="*/ 29 h 67"/>
                  <a:gd name="T28" fmla="*/ 15 w 63"/>
                  <a:gd name="T29" fmla="*/ 29 h 67"/>
                  <a:gd name="T30" fmla="*/ 25 w 63"/>
                  <a:gd name="T31" fmla="*/ 47 h 67"/>
                  <a:gd name="T32" fmla="*/ 29 w 63"/>
                  <a:gd name="T33" fmla="*/ 45 h 67"/>
                  <a:gd name="T34" fmla="*/ 30 w 63"/>
                  <a:gd name="T35" fmla="*/ 46 h 67"/>
                  <a:gd name="T36" fmla="*/ 31 w 63"/>
                  <a:gd name="T37" fmla="*/ 47 h 67"/>
                  <a:gd name="T38" fmla="*/ 33 w 63"/>
                  <a:gd name="T39" fmla="*/ 46 h 67"/>
                  <a:gd name="T40" fmla="*/ 34 w 63"/>
                  <a:gd name="T41" fmla="*/ 45 h 67"/>
                  <a:gd name="T42" fmla="*/ 37 w 63"/>
                  <a:gd name="T43" fmla="*/ 47 h 67"/>
                  <a:gd name="T44" fmla="*/ 31 w 63"/>
                  <a:gd name="T45" fmla="*/ 50 h 67"/>
                  <a:gd name="T46" fmla="*/ 25 w 63"/>
                  <a:gd name="T47" fmla="*/ 47 h 67"/>
                  <a:gd name="T48" fmla="*/ 8 w 63"/>
                  <a:gd name="T49" fmla="*/ 50 h 67"/>
                  <a:gd name="T50" fmla="*/ 31 w 63"/>
                  <a:gd name="T51" fmla="*/ 59 h 67"/>
                  <a:gd name="T52" fmla="*/ 54 w 63"/>
                  <a:gd name="T53" fmla="*/ 50 h 67"/>
                  <a:gd name="T54" fmla="*/ 37 w 63"/>
                  <a:gd name="T55" fmla="*/ 41 h 67"/>
                  <a:gd name="T56" fmla="*/ 34 w 63"/>
                  <a:gd name="T57" fmla="*/ 44 h 67"/>
                  <a:gd name="T58" fmla="*/ 44 w 63"/>
                  <a:gd name="T59" fmla="*/ 48 h 67"/>
                  <a:gd name="T60" fmla="*/ 31 w 63"/>
                  <a:gd name="T61" fmla="*/ 51 h 67"/>
                  <a:gd name="T62" fmla="*/ 18 w 63"/>
                  <a:gd name="T63" fmla="*/ 48 h 67"/>
                  <a:gd name="T64" fmla="*/ 28 w 63"/>
                  <a:gd name="T65" fmla="*/ 44 h 67"/>
                  <a:gd name="T66" fmla="*/ 25 w 63"/>
                  <a:gd name="T67" fmla="*/ 41 h 67"/>
                  <a:gd name="T68" fmla="*/ 8 w 63"/>
                  <a:gd name="T69" fmla="*/ 50 h 67"/>
                  <a:gd name="T70" fmla="*/ 16 w 63"/>
                  <a:gd name="T71" fmla="*/ 48 h 67"/>
                  <a:gd name="T72" fmla="*/ 31 w 63"/>
                  <a:gd name="T73" fmla="*/ 53 h 67"/>
                  <a:gd name="T74" fmla="*/ 46 w 63"/>
                  <a:gd name="T75" fmla="*/ 48 h 67"/>
                  <a:gd name="T76" fmla="*/ 42 w 63"/>
                  <a:gd name="T77" fmla="*/ 44 h 67"/>
                  <a:gd name="T78" fmla="*/ 52 w 63"/>
                  <a:gd name="T79" fmla="*/ 50 h 67"/>
                  <a:gd name="T80" fmla="*/ 31 w 63"/>
                  <a:gd name="T81" fmla="*/ 57 h 67"/>
                  <a:gd name="T82" fmla="*/ 10 w 63"/>
                  <a:gd name="T83" fmla="*/ 50 h 67"/>
                  <a:gd name="T84" fmla="*/ 20 w 63"/>
                  <a:gd name="T85" fmla="*/ 44 h 67"/>
                  <a:gd name="T86" fmla="*/ 16 w 63"/>
                  <a:gd name="T87" fmla="*/ 48 h 67"/>
                  <a:gd name="T88" fmla="*/ 63 w 63"/>
                  <a:gd name="T89" fmla="*/ 52 h 67"/>
                  <a:gd name="T90" fmla="*/ 31 w 63"/>
                  <a:gd name="T91" fmla="*/ 67 h 67"/>
                  <a:gd name="T92" fmla="*/ 0 w 63"/>
                  <a:gd name="T93" fmla="*/ 52 h 67"/>
                  <a:gd name="T94" fmla="*/ 22 w 63"/>
                  <a:gd name="T95" fmla="*/ 38 h 67"/>
                  <a:gd name="T96" fmla="*/ 25 w 63"/>
                  <a:gd name="T97" fmla="*/ 40 h 67"/>
                  <a:gd name="T98" fmla="*/ 3 w 63"/>
                  <a:gd name="T99" fmla="*/ 52 h 67"/>
                  <a:gd name="T100" fmla="*/ 31 w 63"/>
                  <a:gd name="T101" fmla="*/ 64 h 67"/>
                  <a:gd name="T102" fmla="*/ 60 w 63"/>
                  <a:gd name="T103" fmla="*/ 52 h 67"/>
                  <a:gd name="T104" fmla="*/ 38 w 63"/>
                  <a:gd name="T105" fmla="*/ 40 h 67"/>
                  <a:gd name="T106" fmla="*/ 40 w 63"/>
                  <a:gd name="T107" fmla="*/ 38 h 67"/>
                  <a:gd name="T108" fmla="*/ 63 w 63"/>
                  <a:gd name="T109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67">
                    <a:moveTo>
                      <a:pt x="31" y="45"/>
                    </a:moveTo>
                    <a:cubicBezTo>
                      <a:pt x="42" y="33"/>
                      <a:pt x="42" y="33"/>
                      <a:pt x="4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21" y="33"/>
                      <a:pt x="21" y="33"/>
                      <a:pt x="21" y="33"/>
                    </a:cubicBezTo>
                    <a:lnTo>
                      <a:pt x="31" y="45"/>
                    </a:lnTo>
                    <a:close/>
                    <a:moveTo>
                      <a:pt x="15" y="29"/>
                    </a:moveTo>
                    <a:cubicBezTo>
                      <a:pt x="15" y="4"/>
                      <a:pt x="15" y="4"/>
                      <a:pt x="15" y="4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17" y="29"/>
                      <a:pt x="17" y="29"/>
                      <a:pt x="17" y="29"/>
                    </a:cubicBezTo>
                    <a:lnTo>
                      <a:pt x="15" y="29"/>
                    </a:lnTo>
                    <a:close/>
                    <a:moveTo>
                      <a:pt x="25" y="47"/>
                    </a:moveTo>
                    <a:cubicBezTo>
                      <a:pt x="25" y="46"/>
                      <a:pt x="27" y="45"/>
                      <a:pt x="29" y="45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6"/>
                      <a:pt x="31" y="47"/>
                      <a:pt x="31" y="47"/>
                    </a:cubicBezTo>
                    <a:cubicBezTo>
                      <a:pt x="32" y="47"/>
                      <a:pt x="32" y="46"/>
                      <a:pt x="33" y="46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6" y="45"/>
                      <a:pt x="37" y="46"/>
                      <a:pt x="37" y="47"/>
                    </a:cubicBezTo>
                    <a:cubicBezTo>
                      <a:pt x="37" y="49"/>
                      <a:pt x="34" y="50"/>
                      <a:pt x="31" y="50"/>
                    </a:cubicBezTo>
                    <a:cubicBezTo>
                      <a:pt x="28" y="50"/>
                      <a:pt x="25" y="49"/>
                      <a:pt x="25" y="47"/>
                    </a:cubicBezTo>
                    <a:close/>
                    <a:moveTo>
                      <a:pt x="8" y="50"/>
                    </a:moveTo>
                    <a:cubicBezTo>
                      <a:pt x="8" y="55"/>
                      <a:pt x="18" y="59"/>
                      <a:pt x="31" y="59"/>
                    </a:cubicBezTo>
                    <a:cubicBezTo>
                      <a:pt x="44" y="59"/>
                      <a:pt x="54" y="55"/>
                      <a:pt x="54" y="50"/>
                    </a:cubicBezTo>
                    <a:cubicBezTo>
                      <a:pt x="54" y="45"/>
                      <a:pt x="47" y="42"/>
                      <a:pt x="37" y="41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41" y="45"/>
                      <a:pt x="44" y="46"/>
                      <a:pt x="44" y="48"/>
                    </a:cubicBezTo>
                    <a:cubicBezTo>
                      <a:pt x="44" y="49"/>
                      <a:pt x="39" y="51"/>
                      <a:pt x="31" y="51"/>
                    </a:cubicBezTo>
                    <a:cubicBezTo>
                      <a:pt x="23" y="51"/>
                      <a:pt x="18" y="49"/>
                      <a:pt x="18" y="48"/>
                    </a:cubicBezTo>
                    <a:cubicBezTo>
                      <a:pt x="18" y="46"/>
                      <a:pt x="22" y="45"/>
                      <a:pt x="28" y="44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15" y="42"/>
                      <a:pt x="8" y="45"/>
                      <a:pt x="8" y="50"/>
                    </a:cubicBezTo>
                    <a:close/>
                    <a:moveTo>
                      <a:pt x="16" y="48"/>
                    </a:moveTo>
                    <a:cubicBezTo>
                      <a:pt x="16" y="51"/>
                      <a:pt x="24" y="53"/>
                      <a:pt x="31" y="53"/>
                    </a:cubicBezTo>
                    <a:cubicBezTo>
                      <a:pt x="39" y="53"/>
                      <a:pt x="46" y="51"/>
                      <a:pt x="46" y="48"/>
                    </a:cubicBezTo>
                    <a:cubicBezTo>
                      <a:pt x="46" y="46"/>
                      <a:pt x="45" y="44"/>
                      <a:pt x="42" y="44"/>
                    </a:cubicBezTo>
                    <a:cubicBezTo>
                      <a:pt x="48" y="45"/>
                      <a:pt x="52" y="47"/>
                      <a:pt x="52" y="50"/>
                    </a:cubicBezTo>
                    <a:cubicBezTo>
                      <a:pt x="52" y="53"/>
                      <a:pt x="44" y="57"/>
                      <a:pt x="31" y="57"/>
                    </a:cubicBezTo>
                    <a:cubicBezTo>
                      <a:pt x="19" y="57"/>
                      <a:pt x="10" y="53"/>
                      <a:pt x="10" y="50"/>
                    </a:cubicBezTo>
                    <a:cubicBezTo>
                      <a:pt x="10" y="47"/>
                      <a:pt x="14" y="45"/>
                      <a:pt x="20" y="44"/>
                    </a:cubicBezTo>
                    <a:cubicBezTo>
                      <a:pt x="18" y="44"/>
                      <a:pt x="16" y="46"/>
                      <a:pt x="16" y="48"/>
                    </a:cubicBezTo>
                    <a:close/>
                    <a:moveTo>
                      <a:pt x="63" y="52"/>
                    </a:moveTo>
                    <a:cubicBezTo>
                      <a:pt x="63" y="61"/>
                      <a:pt x="49" y="67"/>
                      <a:pt x="31" y="67"/>
                    </a:cubicBezTo>
                    <a:cubicBezTo>
                      <a:pt x="14" y="67"/>
                      <a:pt x="0" y="61"/>
                      <a:pt x="0" y="52"/>
                    </a:cubicBezTo>
                    <a:cubicBezTo>
                      <a:pt x="0" y="45"/>
                      <a:pt x="9" y="40"/>
                      <a:pt x="22" y="38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1" y="42"/>
                      <a:pt x="3" y="47"/>
                      <a:pt x="3" y="52"/>
                    </a:cubicBezTo>
                    <a:cubicBezTo>
                      <a:pt x="3" y="58"/>
                      <a:pt x="14" y="64"/>
                      <a:pt x="31" y="64"/>
                    </a:cubicBezTo>
                    <a:cubicBezTo>
                      <a:pt x="48" y="64"/>
                      <a:pt x="60" y="58"/>
                      <a:pt x="60" y="52"/>
                    </a:cubicBezTo>
                    <a:cubicBezTo>
                      <a:pt x="60" y="47"/>
                      <a:pt x="51" y="42"/>
                      <a:pt x="38" y="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53" y="40"/>
                      <a:pt x="63" y="45"/>
                      <a:pt x="63" y="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4" name="Freeform 114">
                <a:extLst>
                  <a:ext uri="{FF2B5EF4-FFF2-40B4-BE49-F238E27FC236}">
                    <a16:creationId xmlns:a16="http://schemas.microsoft.com/office/drawing/2014/main" id="{7F2B3BE8-3B47-0376-1666-2299BA4CE7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1237" y="3485094"/>
                <a:ext cx="301290" cy="301289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5" name="Freeform 36">
                <a:extLst>
                  <a:ext uri="{FF2B5EF4-FFF2-40B4-BE49-F238E27FC236}">
                    <a16:creationId xmlns:a16="http://schemas.microsoft.com/office/drawing/2014/main" id="{7EEA1F89-942F-0AB5-3DD9-D08C299210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4340" y="5512059"/>
                <a:ext cx="368224" cy="307574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6" name="Freeform 34">
                <a:extLst>
                  <a:ext uri="{FF2B5EF4-FFF2-40B4-BE49-F238E27FC236}">
                    <a16:creationId xmlns:a16="http://schemas.microsoft.com/office/drawing/2014/main" id="{6DDEB6F4-822F-B7DA-BC66-FB00832D8C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1247" y="6320200"/>
                <a:ext cx="315804" cy="423639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7" name="Freeform 41">
                <a:extLst>
                  <a:ext uri="{FF2B5EF4-FFF2-40B4-BE49-F238E27FC236}">
                    <a16:creationId xmlns:a16="http://schemas.microsoft.com/office/drawing/2014/main" id="{188E71D9-7CA8-B80E-C4F0-0BE9BC7AEB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82947" y="6402039"/>
                <a:ext cx="354914" cy="343084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8" name="Freeform 54">
                <a:extLst>
                  <a:ext uri="{FF2B5EF4-FFF2-40B4-BE49-F238E27FC236}">
                    <a16:creationId xmlns:a16="http://schemas.microsoft.com/office/drawing/2014/main" id="{417544D6-F362-A995-37E4-90689C3FE3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15450" y="3586495"/>
                <a:ext cx="304249" cy="353403"/>
              </a:xfrm>
              <a:custGeom>
                <a:avLst/>
                <a:gdLst>
                  <a:gd name="T0" fmla="*/ 31 w 62"/>
                  <a:gd name="T1" fmla="*/ 49 h 70"/>
                  <a:gd name="T2" fmla="*/ 45 w 62"/>
                  <a:gd name="T3" fmla="*/ 35 h 70"/>
                  <a:gd name="T4" fmla="*/ 45 w 62"/>
                  <a:gd name="T5" fmla="*/ 8 h 70"/>
                  <a:gd name="T6" fmla="*/ 17 w 62"/>
                  <a:gd name="T7" fmla="*/ 8 h 70"/>
                  <a:gd name="T8" fmla="*/ 17 w 62"/>
                  <a:gd name="T9" fmla="*/ 35 h 70"/>
                  <a:gd name="T10" fmla="*/ 31 w 62"/>
                  <a:gd name="T11" fmla="*/ 49 h 70"/>
                  <a:gd name="T12" fmla="*/ 31 w 62"/>
                  <a:gd name="T13" fmla="*/ 8 h 70"/>
                  <a:gd name="T14" fmla="*/ 44 w 62"/>
                  <a:gd name="T15" fmla="*/ 21 h 70"/>
                  <a:gd name="T16" fmla="*/ 31 w 62"/>
                  <a:gd name="T17" fmla="*/ 34 h 70"/>
                  <a:gd name="T18" fmla="*/ 18 w 62"/>
                  <a:gd name="T19" fmla="*/ 21 h 70"/>
                  <a:gd name="T20" fmla="*/ 31 w 62"/>
                  <a:gd name="T21" fmla="*/ 8 h 70"/>
                  <a:gd name="T22" fmla="*/ 25 w 62"/>
                  <a:gd name="T23" fmla="*/ 50 h 70"/>
                  <a:gd name="T24" fmla="*/ 27 w 62"/>
                  <a:gd name="T25" fmla="*/ 48 h 70"/>
                  <a:gd name="T26" fmla="*/ 30 w 62"/>
                  <a:gd name="T27" fmla="*/ 50 h 70"/>
                  <a:gd name="T28" fmla="*/ 31 w 62"/>
                  <a:gd name="T29" fmla="*/ 51 h 70"/>
                  <a:gd name="T30" fmla="*/ 32 w 62"/>
                  <a:gd name="T31" fmla="*/ 50 h 70"/>
                  <a:gd name="T32" fmla="*/ 34 w 62"/>
                  <a:gd name="T33" fmla="*/ 48 h 70"/>
                  <a:gd name="T34" fmla="*/ 37 w 62"/>
                  <a:gd name="T35" fmla="*/ 50 h 70"/>
                  <a:gd name="T36" fmla="*/ 31 w 62"/>
                  <a:gd name="T37" fmla="*/ 53 h 70"/>
                  <a:gd name="T38" fmla="*/ 25 w 62"/>
                  <a:gd name="T39" fmla="*/ 50 h 70"/>
                  <a:gd name="T40" fmla="*/ 8 w 62"/>
                  <a:gd name="T41" fmla="*/ 53 h 70"/>
                  <a:gd name="T42" fmla="*/ 31 w 62"/>
                  <a:gd name="T43" fmla="*/ 62 h 70"/>
                  <a:gd name="T44" fmla="*/ 54 w 62"/>
                  <a:gd name="T45" fmla="*/ 53 h 70"/>
                  <a:gd name="T46" fmla="*/ 39 w 62"/>
                  <a:gd name="T47" fmla="*/ 44 h 70"/>
                  <a:gd name="T48" fmla="*/ 35 w 62"/>
                  <a:gd name="T49" fmla="*/ 47 h 70"/>
                  <a:gd name="T50" fmla="*/ 44 w 62"/>
                  <a:gd name="T51" fmla="*/ 51 h 70"/>
                  <a:gd name="T52" fmla="*/ 31 w 62"/>
                  <a:gd name="T53" fmla="*/ 54 h 70"/>
                  <a:gd name="T54" fmla="*/ 18 w 62"/>
                  <a:gd name="T55" fmla="*/ 51 h 70"/>
                  <a:gd name="T56" fmla="*/ 26 w 62"/>
                  <a:gd name="T57" fmla="*/ 47 h 70"/>
                  <a:gd name="T58" fmla="*/ 23 w 62"/>
                  <a:gd name="T59" fmla="*/ 44 h 70"/>
                  <a:gd name="T60" fmla="*/ 8 w 62"/>
                  <a:gd name="T61" fmla="*/ 53 h 70"/>
                  <a:gd name="T62" fmla="*/ 16 w 62"/>
                  <a:gd name="T63" fmla="*/ 51 h 70"/>
                  <a:gd name="T64" fmla="*/ 31 w 62"/>
                  <a:gd name="T65" fmla="*/ 56 h 70"/>
                  <a:gd name="T66" fmla="*/ 46 w 62"/>
                  <a:gd name="T67" fmla="*/ 51 h 70"/>
                  <a:gd name="T68" fmla="*/ 42 w 62"/>
                  <a:gd name="T69" fmla="*/ 47 h 70"/>
                  <a:gd name="T70" fmla="*/ 52 w 62"/>
                  <a:gd name="T71" fmla="*/ 53 h 70"/>
                  <a:gd name="T72" fmla="*/ 31 w 62"/>
                  <a:gd name="T73" fmla="*/ 60 h 70"/>
                  <a:gd name="T74" fmla="*/ 10 w 62"/>
                  <a:gd name="T75" fmla="*/ 53 h 70"/>
                  <a:gd name="T76" fmla="*/ 20 w 62"/>
                  <a:gd name="T77" fmla="*/ 47 h 70"/>
                  <a:gd name="T78" fmla="*/ 16 w 62"/>
                  <a:gd name="T79" fmla="*/ 51 h 70"/>
                  <a:gd name="T80" fmla="*/ 62 w 62"/>
                  <a:gd name="T81" fmla="*/ 55 h 70"/>
                  <a:gd name="T82" fmla="*/ 31 w 62"/>
                  <a:gd name="T83" fmla="*/ 70 h 70"/>
                  <a:gd name="T84" fmla="*/ 0 w 62"/>
                  <a:gd name="T85" fmla="*/ 55 h 70"/>
                  <a:gd name="T86" fmla="*/ 20 w 62"/>
                  <a:gd name="T87" fmla="*/ 41 h 70"/>
                  <a:gd name="T88" fmla="*/ 23 w 62"/>
                  <a:gd name="T89" fmla="*/ 44 h 70"/>
                  <a:gd name="T90" fmla="*/ 3 w 62"/>
                  <a:gd name="T91" fmla="*/ 55 h 70"/>
                  <a:gd name="T92" fmla="*/ 31 w 62"/>
                  <a:gd name="T93" fmla="*/ 67 h 70"/>
                  <a:gd name="T94" fmla="*/ 59 w 62"/>
                  <a:gd name="T95" fmla="*/ 55 h 70"/>
                  <a:gd name="T96" fmla="*/ 39 w 62"/>
                  <a:gd name="T97" fmla="*/ 44 h 70"/>
                  <a:gd name="T98" fmla="*/ 42 w 62"/>
                  <a:gd name="T99" fmla="*/ 41 h 70"/>
                  <a:gd name="T100" fmla="*/ 62 w 62"/>
                  <a:gd name="T101" fmla="*/ 5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2" h="70">
                    <a:moveTo>
                      <a:pt x="31" y="49"/>
                    </a:moveTo>
                    <a:cubicBezTo>
                      <a:pt x="45" y="35"/>
                      <a:pt x="45" y="35"/>
                      <a:pt x="45" y="35"/>
                    </a:cubicBezTo>
                    <a:cubicBezTo>
                      <a:pt x="52" y="27"/>
                      <a:pt x="52" y="15"/>
                      <a:pt x="45" y="8"/>
                    </a:cubicBezTo>
                    <a:cubicBezTo>
                      <a:pt x="37" y="0"/>
                      <a:pt x="25" y="0"/>
                      <a:pt x="17" y="8"/>
                    </a:cubicBezTo>
                    <a:cubicBezTo>
                      <a:pt x="10" y="15"/>
                      <a:pt x="10" y="27"/>
                      <a:pt x="17" y="35"/>
                    </a:cubicBezTo>
                    <a:lnTo>
                      <a:pt x="31" y="49"/>
                    </a:lnTo>
                    <a:close/>
                    <a:moveTo>
                      <a:pt x="31" y="8"/>
                    </a:moveTo>
                    <a:cubicBezTo>
                      <a:pt x="38" y="8"/>
                      <a:pt x="44" y="14"/>
                      <a:pt x="44" y="21"/>
                    </a:cubicBezTo>
                    <a:cubicBezTo>
                      <a:pt x="44" y="29"/>
                      <a:pt x="38" y="34"/>
                      <a:pt x="31" y="34"/>
                    </a:cubicBezTo>
                    <a:cubicBezTo>
                      <a:pt x="24" y="34"/>
                      <a:pt x="18" y="29"/>
                      <a:pt x="18" y="21"/>
                    </a:cubicBezTo>
                    <a:cubicBezTo>
                      <a:pt x="18" y="14"/>
                      <a:pt x="24" y="8"/>
                      <a:pt x="31" y="8"/>
                    </a:cubicBezTo>
                    <a:close/>
                    <a:moveTo>
                      <a:pt x="25" y="50"/>
                    </a:moveTo>
                    <a:cubicBezTo>
                      <a:pt x="25" y="49"/>
                      <a:pt x="26" y="49"/>
                      <a:pt x="27" y="48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51"/>
                      <a:pt x="30" y="51"/>
                      <a:pt x="31" y="51"/>
                    </a:cubicBezTo>
                    <a:cubicBezTo>
                      <a:pt x="31" y="51"/>
                      <a:pt x="32" y="51"/>
                      <a:pt x="32" y="50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6" y="49"/>
                      <a:pt x="37" y="49"/>
                      <a:pt x="37" y="50"/>
                    </a:cubicBezTo>
                    <a:cubicBezTo>
                      <a:pt x="37" y="52"/>
                      <a:pt x="34" y="53"/>
                      <a:pt x="31" y="53"/>
                    </a:cubicBezTo>
                    <a:cubicBezTo>
                      <a:pt x="28" y="53"/>
                      <a:pt x="25" y="52"/>
                      <a:pt x="25" y="50"/>
                    </a:cubicBezTo>
                    <a:close/>
                    <a:moveTo>
                      <a:pt x="8" y="53"/>
                    </a:moveTo>
                    <a:cubicBezTo>
                      <a:pt x="8" y="58"/>
                      <a:pt x="18" y="62"/>
                      <a:pt x="31" y="62"/>
                    </a:cubicBezTo>
                    <a:cubicBezTo>
                      <a:pt x="44" y="62"/>
                      <a:pt x="54" y="58"/>
                      <a:pt x="54" y="53"/>
                    </a:cubicBezTo>
                    <a:cubicBezTo>
                      <a:pt x="54" y="49"/>
                      <a:pt x="48" y="45"/>
                      <a:pt x="39" y="44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41" y="48"/>
                      <a:pt x="44" y="49"/>
                      <a:pt x="44" y="51"/>
                    </a:cubicBezTo>
                    <a:cubicBezTo>
                      <a:pt x="44" y="52"/>
                      <a:pt x="39" y="54"/>
                      <a:pt x="31" y="54"/>
                    </a:cubicBezTo>
                    <a:cubicBezTo>
                      <a:pt x="23" y="54"/>
                      <a:pt x="18" y="52"/>
                      <a:pt x="18" y="51"/>
                    </a:cubicBezTo>
                    <a:cubicBezTo>
                      <a:pt x="18" y="49"/>
                      <a:pt x="21" y="48"/>
                      <a:pt x="26" y="47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4" y="45"/>
                      <a:pt x="8" y="49"/>
                      <a:pt x="8" y="53"/>
                    </a:cubicBezTo>
                    <a:close/>
                    <a:moveTo>
                      <a:pt x="16" y="51"/>
                    </a:moveTo>
                    <a:cubicBezTo>
                      <a:pt x="16" y="54"/>
                      <a:pt x="23" y="56"/>
                      <a:pt x="31" y="56"/>
                    </a:cubicBezTo>
                    <a:cubicBezTo>
                      <a:pt x="39" y="56"/>
                      <a:pt x="46" y="54"/>
                      <a:pt x="46" y="51"/>
                    </a:cubicBezTo>
                    <a:cubicBezTo>
                      <a:pt x="46" y="49"/>
                      <a:pt x="44" y="47"/>
                      <a:pt x="42" y="47"/>
                    </a:cubicBezTo>
                    <a:cubicBezTo>
                      <a:pt x="48" y="48"/>
                      <a:pt x="52" y="50"/>
                      <a:pt x="52" y="53"/>
                    </a:cubicBezTo>
                    <a:cubicBezTo>
                      <a:pt x="52" y="56"/>
                      <a:pt x="43" y="60"/>
                      <a:pt x="31" y="60"/>
                    </a:cubicBezTo>
                    <a:cubicBezTo>
                      <a:pt x="19" y="60"/>
                      <a:pt x="10" y="56"/>
                      <a:pt x="10" y="53"/>
                    </a:cubicBezTo>
                    <a:cubicBezTo>
                      <a:pt x="10" y="50"/>
                      <a:pt x="14" y="48"/>
                      <a:pt x="20" y="47"/>
                    </a:cubicBezTo>
                    <a:cubicBezTo>
                      <a:pt x="17" y="47"/>
                      <a:pt x="16" y="49"/>
                      <a:pt x="16" y="51"/>
                    </a:cubicBezTo>
                    <a:close/>
                    <a:moveTo>
                      <a:pt x="62" y="55"/>
                    </a:moveTo>
                    <a:cubicBezTo>
                      <a:pt x="62" y="64"/>
                      <a:pt x="49" y="70"/>
                      <a:pt x="31" y="70"/>
                    </a:cubicBezTo>
                    <a:cubicBezTo>
                      <a:pt x="13" y="70"/>
                      <a:pt x="0" y="64"/>
                      <a:pt x="0" y="55"/>
                    </a:cubicBezTo>
                    <a:cubicBezTo>
                      <a:pt x="0" y="49"/>
                      <a:pt x="8" y="43"/>
                      <a:pt x="20" y="4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0" y="45"/>
                      <a:pt x="3" y="50"/>
                      <a:pt x="3" y="55"/>
                    </a:cubicBezTo>
                    <a:cubicBezTo>
                      <a:pt x="3" y="61"/>
                      <a:pt x="14" y="67"/>
                      <a:pt x="31" y="67"/>
                    </a:cubicBezTo>
                    <a:cubicBezTo>
                      <a:pt x="48" y="67"/>
                      <a:pt x="59" y="61"/>
                      <a:pt x="59" y="55"/>
                    </a:cubicBezTo>
                    <a:cubicBezTo>
                      <a:pt x="59" y="50"/>
                      <a:pt x="51" y="45"/>
                      <a:pt x="39" y="44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54" y="43"/>
                      <a:pt x="62" y="49"/>
                      <a:pt x="62" y="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9" name="Freeform 119">
                <a:extLst>
                  <a:ext uri="{FF2B5EF4-FFF2-40B4-BE49-F238E27FC236}">
                    <a16:creationId xmlns:a16="http://schemas.microsoft.com/office/drawing/2014/main" id="{13F1F6B6-BFE1-BDF5-CAED-A8570A2553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2300" y="5458516"/>
                <a:ext cx="332792" cy="332791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0" name="Freeform 52">
                <a:extLst>
                  <a:ext uri="{FF2B5EF4-FFF2-40B4-BE49-F238E27FC236}">
                    <a16:creationId xmlns:a16="http://schemas.microsoft.com/office/drawing/2014/main" id="{D239D252-8D41-2247-8A72-DDD6D9256B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4372" y="5950415"/>
                <a:ext cx="316777" cy="298034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1" name="Freeform 28">
                <a:extLst>
                  <a:ext uri="{FF2B5EF4-FFF2-40B4-BE49-F238E27FC236}">
                    <a16:creationId xmlns:a16="http://schemas.microsoft.com/office/drawing/2014/main" id="{8106AD61-DEB7-D13B-DF7D-27FF6B78CA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63668" y="4253054"/>
                <a:ext cx="530567" cy="430519"/>
              </a:xfrm>
              <a:custGeom>
                <a:avLst/>
                <a:gdLst>
                  <a:gd name="T0" fmla="*/ 26 w 74"/>
                  <a:gd name="T1" fmla="*/ 0 h 60"/>
                  <a:gd name="T2" fmla="*/ 19 w 74"/>
                  <a:gd name="T3" fmla="*/ 53 h 60"/>
                  <a:gd name="T4" fmla="*/ 49 w 74"/>
                  <a:gd name="T5" fmla="*/ 60 h 60"/>
                  <a:gd name="T6" fmla="*/ 56 w 74"/>
                  <a:gd name="T7" fmla="*/ 7 h 60"/>
                  <a:gd name="T8" fmla="*/ 53 w 74"/>
                  <a:gd name="T9" fmla="*/ 7 h 60"/>
                  <a:gd name="T10" fmla="*/ 49 w 74"/>
                  <a:gd name="T11" fmla="*/ 57 h 60"/>
                  <a:gd name="T12" fmla="*/ 22 w 74"/>
                  <a:gd name="T13" fmla="*/ 53 h 60"/>
                  <a:gd name="T14" fmla="*/ 26 w 74"/>
                  <a:gd name="T15" fmla="*/ 3 h 60"/>
                  <a:gd name="T16" fmla="*/ 53 w 74"/>
                  <a:gd name="T17" fmla="*/ 7 h 60"/>
                  <a:gd name="T18" fmla="*/ 25 w 74"/>
                  <a:gd name="T19" fmla="*/ 6 h 60"/>
                  <a:gd name="T20" fmla="*/ 24 w 74"/>
                  <a:gd name="T21" fmla="*/ 50 h 60"/>
                  <a:gd name="T22" fmla="*/ 50 w 74"/>
                  <a:gd name="T23" fmla="*/ 51 h 60"/>
                  <a:gd name="T24" fmla="*/ 51 w 74"/>
                  <a:gd name="T25" fmla="*/ 7 h 60"/>
                  <a:gd name="T26" fmla="*/ 49 w 74"/>
                  <a:gd name="T27" fmla="*/ 49 h 60"/>
                  <a:gd name="T28" fmla="*/ 26 w 74"/>
                  <a:gd name="T29" fmla="*/ 8 h 60"/>
                  <a:gd name="T30" fmla="*/ 49 w 74"/>
                  <a:gd name="T31" fmla="*/ 49 h 60"/>
                  <a:gd name="T32" fmla="*/ 37 w 74"/>
                  <a:gd name="T33" fmla="*/ 56 h 60"/>
                  <a:gd name="T34" fmla="*/ 37 w 74"/>
                  <a:gd name="T35" fmla="*/ 52 h 60"/>
                  <a:gd name="T36" fmla="*/ 74 w 74"/>
                  <a:gd name="T37" fmla="*/ 23 h 60"/>
                  <a:gd name="T38" fmla="*/ 67 w 74"/>
                  <a:gd name="T39" fmla="*/ 41 h 60"/>
                  <a:gd name="T40" fmla="*/ 66 w 74"/>
                  <a:gd name="T41" fmla="*/ 39 h 60"/>
                  <a:gd name="T42" fmla="*/ 66 w 74"/>
                  <a:gd name="T43" fmla="*/ 7 h 60"/>
                  <a:gd name="T44" fmla="*/ 68 w 74"/>
                  <a:gd name="T45" fmla="*/ 6 h 60"/>
                  <a:gd name="T46" fmla="*/ 69 w 74"/>
                  <a:gd name="T47" fmla="*/ 23 h 60"/>
                  <a:gd name="T48" fmla="*/ 64 w 74"/>
                  <a:gd name="T49" fmla="*/ 37 h 60"/>
                  <a:gd name="T50" fmla="*/ 63 w 74"/>
                  <a:gd name="T51" fmla="*/ 35 h 60"/>
                  <a:gd name="T52" fmla="*/ 63 w 74"/>
                  <a:gd name="T53" fmla="*/ 11 h 60"/>
                  <a:gd name="T54" fmla="*/ 65 w 74"/>
                  <a:gd name="T55" fmla="*/ 10 h 60"/>
                  <a:gd name="T56" fmla="*/ 64 w 74"/>
                  <a:gd name="T57" fmla="*/ 23 h 60"/>
                  <a:gd name="T58" fmla="*/ 60 w 74"/>
                  <a:gd name="T59" fmla="*/ 33 h 60"/>
                  <a:gd name="T60" fmla="*/ 60 w 74"/>
                  <a:gd name="T61" fmla="*/ 31 h 60"/>
                  <a:gd name="T62" fmla="*/ 60 w 74"/>
                  <a:gd name="T63" fmla="*/ 15 h 60"/>
                  <a:gd name="T64" fmla="*/ 61 w 74"/>
                  <a:gd name="T65" fmla="*/ 14 h 60"/>
                  <a:gd name="T66" fmla="*/ 8 w 74"/>
                  <a:gd name="T67" fmla="*/ 39 h 60"/>
                  <a:gd name="T68" fmla="*/ 7 w 74"/>
                  <a:gd name="T69" fmla="*/ 41 h 60"/>
                  <a:gd name="T70" fmla="*/ 0 w 74"/>
                  <a:gd name="T71" fmla="*/ 23 h 60"/>
                  <a:gd name="T72" fmla="*/ 8 w 74"/>
                  <a:gd name="T73" fmla="*/ 6 h 60"/>
                  <a:gd name="T74" fmla="*/ 2 w 74"/>
                  <a:gd name="T75" fmla="*/ 23 h 60"/>
                  <a:gd name="T76" fmla="*/ 12 w 74"/>
                  <a:gd name="T77" fmla="*/ 35 h 60"/>
                  <a:gd name="T78" fmla="*/ 11 w 74"/>
                  <a:gd name="T79" fmla="*/ 37 h 60"/>
                  <a:gd name="T80" fmla="*/ 6 w 74"/>
                  <a:gd name="T81" fmla="*/ 23 h 60"/>
                  <a:gd name="T82" fmla="*/ 11 w 74"/>
                  <a:gd name="T83" fmla="*/ 10 h 60"/>
                  <a:gd name="T84" fmla="*/ 8 w 74"/>
                  <a:gd name="T85" fmla="*/ 23 h 60"/>
                  <a:gd name="T86" fmla="*/ 15 w 74"/>
                  <a:gd name="T87" fmla="*/ 15 h 60"/>
                  <a:gd name="T88" fmla="*/ 15 w 74"/>
                  <a:gd name="T89" fmla="*/ 31 h 60"/>
                  <a:gd name="T90" fmla="*/ 14 w 74"/>
                  <a:gd name="T91" fmla="*/ 33 h 60"/>
                  <a:gd name="T92" fmla="*/ 11 w 74"/>
                  <a:gd name="T93" fmla="*/ 23 h 60"/>
                  <a:gd name="T94" fmla="*/ 15 w 74"/>
                  <a:gd name="T95" fmla="*/ 1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4" h="60">
                    <a:moveTo>
                      <a:pt x="4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2" y="0"/>
                      <a:pt x="19" y="3"/>
                      <a:pt x="19" y="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6"/>
                      <a:pt x="22" y="60"/>
                      <a:pt x="26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3" y="60"/>
                      <a:pt x="56" y="56"/>
                      <a:pt x="56" y="53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3"/>
                      <a:pt x="53" y="0"/>
                      <a:pt x="49" y="0"/>
                    </a:cubicBezTo>
                    <a:close/>
                    <a:moveTo>
                      <a:pt x="53" y="7"/>
                    </a:move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5"/>
                      <a:pt x="51" y="57"/>
                      <a:pt x="49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4" y="57"/>
                      <a:pt x="22" y="55"/>
                      <a:pt x="22" y="5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2" y="5"/>
                      <a:pt x="24" y="3"/>
                      <a:pt x="26" y="3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5"/>
                      <a:pt x="53" y="7"/>
                    </a:cubicBezTo>
                    <a:close/>
                    <a:moveTo>
                      <a:pt x="50" y="6"/>
                    </a:moveTo>
                    <a:cubicBezTo>
                      <a:pt x="25" y="6"/>
                      <a:pt x="25" y="6"/>
                      <a:pt x="25" y="6"/>
                    </a:cubicBezTo>
                    <a:cubicBezTo>
                      <a:pt x="24" y="6"/>
                      <a:pt x="24" y="6"/>
                      <a:pt x="24" y="7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1"/>
                      <a:pt x="24" y="51"/>
                      <a:pt x="25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1" y="51"/>
                      <a:pt x="51" y="50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0" y="6"/>
                      <a:pt x="50" y="6"/>
                    </a:cubicBezTo>
                    <a:close/>
                    <a:moveTo>
                      <a:pt x="49" y="49"/>
                    </a:moveTo>
                    <a:cubicBezTo>
                      <a:pt x="26" y="49"/>
                      <a:pt x="26" y="49"/>
                      <a:pt x="26" y="4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49" y="8"/>
                      <a:pt x="49" y="8"/>
                      <a:pt x="49" y="8"/>
                    </a:cubicBezTo>
                    <a:lnTo>
                      <a:pt x="49" y="49"/>
                    </a:lnTo>
                    <a:close/>
                    <a:moveTo>
                      <a:pt x="39" y="54"/>
                    </a:moveTo>
                    <a:cubicBezTo>
                      <a:pt x="39" y="55"/>
                      <a:pt x="38" y="56"/>
                      <a:pt x="37" y="56"/>
                    </a:cubicBezTo>
                    <a:cubicBezTo>
                      <a:pt x="36" y="56"/>
                      <a:pt x="35" y="55"/>
                      <a:pt x="35" y="54"/>
                    </a:cubicBezTo>
                    <a:cubicBezTo>
                      <a:pt x="35" y="53"/>
                      <a:pt x="36" y="52"/>
                      <a:pt x="37" y="52"/>
                    </a:cubicBezTo>
                    <a:cubicBezTo>
                      <a:pt x="38" y="52"/>
                      <a:pt x="39" y="53"/>
                      <a:pt x="39" y="54"/>
                    </a:cubicBezTo>
                    <a:close/>
                    <a:moveTo>
                      <a:pt x="74" y="23"/>
                    </a:moveTo>
                    <a:cubicBezTo>
                      <a:pt x="74" y="30"/>
                      <a:pt x="72" y="36"/>
                      <a:pt x="68" y="41"/>
                    </a:cubicBezTo>
                    <a:cubicBezTo>
                      <a:pt x="68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6" y="40"/>
                      <a:pt x="66" y="40"/>
                      <a:pt x="66" y="39"/>
                    </a:cubicBezTo>
                    <a:cubicBezTo>
                      <a:pt x="70" y="35"/>
                      <a:pt x="72" y="29"/>
                      <a:pt x="72" y="23"/>
                    </a:cubicBezTo>
                    <a:cubicBezTo>
                      <a:pt x="72" y="17"/>
                      <a:pt x="70" y="12"/>
                      <a:pt x="66" y="7"/>
                    </a:cubicBezTo>
                    <a:cubicBezTo>
                      <a:pt x="66" y="7"/>
                      <a:pt x="66" y="6"/>
                      <a:pt x="67" y="6"/>
                    </a:cubicBezTo>
                    <a:cubicBezTo>
                      <a:pt x="67" y="5"/>
                      <a:pt x="68" y="6"/>
                      <a:pt x="68" y="6"/>
                    </a:cubicBezTo>
                    <a:cubicBezTo>
                      <a:pt x="72" y="11"/>
                      <a:pt x="74" y="17"/>
                      <a:pt x="74" y="23"/>
                    </a:cubicBezTo>
                    <a:close/>
                    <a:moveTo>
                      <a:pt x="69" y="23"/>
                    </a:moveTo>
                    <a:cubicBezTo>
                      <a:pt x="69" y="28"/>
                      <a:pt x="67" y="33"/>
                      <a:pt x="65" y="3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4" y="37"/>
                      <a:pt x="63" y="37"/>
                      <a:pt x="63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2"/>
                      <a:pt x="67" y="28"/>
                      <a:pt x="67" y="23"/>
                    </a:cubicBezTo>
                    <a:cubicBezTo>
                      <a:pt x="67" y="19"/>
                      <a:pt x="66" y="15"/>
                      <a:pt x="63" y="11"/>
                    </a:cubicBezTo>
                    <a:cubicBezTo>
                      <a:pt x="63" y="11"/>
                      <a:pt x="63" y="10"/>
                      <a:pt x="63" y="10"/>
                    </a:cubicBezTo>
                    <a:cubicBezTo>
                      <a:pt x="64" y="10"/>
                      <a:pt x="64" y="10"/>
                      <a:pt x="65" y="10"/>
                    </a:cubicBezTo>
                    <a:cubicBezTo>
                      <a:pt x="67" y="14"/>
                      <a:pt x="69" y="19"/>
                      <a:pt x="69" y="23"/>
                    </a:cubicBezTo>
                    <a:close/>
                    <a:moveTo>
                      <a:pt x="64" y="23"/>
                    </a:moveTo>
                    <a:cubicBezTo>
                      <a:pt x="64" y="26"/>
                      <a:pt x="63" y="29"/>
                      <a:pt x="61" y="32"/>
                    </a:cubicBezTo>
                    <a:cubicBezTo>
                      <a:pt x="61" y="32"/>
                      <a:pt x="61" y="33"/>
                      <a:pt x="60" y="33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59" y="32"/>
                      <a:pt x="59" y="32"/>
                      <a:pt x="60" y="31"/>
                    </a:cubicBezTo>
                    <a:cubicBezTo>
                      <a:pt x="61" y="29"/>
                      <a:pt x="62" y="26"/>
                      <a:pt x="62" y="23"/>
                    </a:cubicBezTo>
                    <a:cubicBezTo>
                      <a:pt x="62" y="21"/>
                      <a:pt x="61" y="18"/>
                      <a:pt x="60" y="15"/>
                    </a:cubicBezTo>
                    <a:cubicBezTo>
                      <a:pt x="59" y="15"/>
                      <a:pt x="59" y="14"/>
                      <a:pt x="60" y="14"/>
                    </a:cubicBezTo>
                    <a:cubicBezTo>
                      <a:pt x="60" y="14"/>
                      <a:pt x="61" y="14"/>
                      <a:pt x="61" y="14"/>
                    </a:cubicBezTo>
                    <a:cubicBezTo>
                      <a:pt x="63" y="17"/>
                      <a:pt x="64" y="20"/>
                      <a:pt x="64" y="23"/>
                    </a:cubicBezTo>
                    <a:close/>
                    <a:moveTo>
                      <a:pt x="8" y="39"/>
                    </a:moveTo>
                    <a:cubicBezTo>
                      <a:pt x="9" y="40"/>
                      <a:pt x="8" y="40"/>
                      <a:pt x="8" y="41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36"/>
                      <a:pt x="0" y="30"/>
                      <a:pt x="0" y="23"/>
                    </a:cubicBezTo>
                    <a:cubicBezTo>
                      <a:pt x="0" y="17"/>
                      <a:pt x="3" y="11"/>
                      <a:pt x="7" y="6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8" y="6"/>
                      <a:pt x="9" y="7"/>
                      <a:pt x="8" y="7"/>
                    </a:cubicBezTo>
                    <a:cubicBezTo>
                      <a:pt x="5" y="12"/>
                      <a:pt x="2" y="17"/>
                      <a:pt x="2" y="23"/>
                    </a:cubicBezTo>
                    <a:cubicBezTo>
                      <a:pt x="2" y="29"/>
                      <a:pt x="5" y="35"/>
                      <a:pt x="8" y="39"/>
                    </a:cubicBezTo>
                    <a:close/>
                    <a:moveTo>
                      <a:pt x="12" y="35"/>
                    </a:moveTo>
                    <a:cubicBezTo>
                      <a:pt x="12" y="36"/>
                      <a:pt x="12" y="36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0" y="37"/>
                      <a:pt x="10" y="37"/>
                      <a:pt x="10" y="36"/>
                    </a:cubicBezTo>
                    <a:cubicBezTo>
                      <a:pt x="7" y="33"/>
                      <a:pt x="6" y="28"/>
                      <a:pt x="6" y="23"/>
                    </a:cubicBezTo>
                    <a:cubicBezTo>
                      <a:pt x="6" y="19"/>
                      <a:pt x="7" y="14"/>
                      <a:pt x="10" y="10"/>
                    </a:cubicBezTo>
                    <a:cubicBezTo>
                      <a:pt x="10" y="10"/>
                      <a:pt x="11" y="10"/>
                      <a:pt x="11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5"/>
                      <a:pt x="8" y="19"/>
                      <a:pt x="8" y="23"/>
                    </a:cubicBezTo>
                    <a:cubicBezTo>
                      <a:pt x="8" y="28"/>
                      <a:pt x="9" y="32"/>
                      <a:pt x="12" y="35"/>
                    </a:cubicBezTo>
                    <a:close/>
                    <a:moveTo>
                      <a:pt x="15" y="15"/>
                    </a:moveTo>
                    <a:cubicBezTo>
                      <a:pt x="14" y="18"/>
                      <a:pt x="13" y="21"/>
                      <a:pt x="13" y="23"/>
                    </a:cubicBezTo>
                    <a:cubicBezTo>
                      <a:pt x="13" y="26"/>
                      <a:pt x="14" y="29"/>
                      <a:pt x="15" y="31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4" y="33"/>
                      <a:pt x="14" y="33"/>
                    </a:cubicBezTo>
                    <a:cubicBezTo>
                      <a:pt x="14" y="33"/>
                      <a:pt x="14" y="32"/>
                      <a:pt x="13" y="32"/>
                    </a:cubicBezTo>
                    <a:cubicBezTo>
                      <a:pt x="12" y="29"/>
                      <a:pt x="11" y="26"/>
                      <a:pt x="11" y="23"/>
                    </a:cubicBezTo>
                    <a:cubicBezTo>
                      <a:pt x="11" y="20"/>
                      <a:pt x="12" y="17"/>
                      <a:pt x="13" y="14"/>
                    </a:cubicBezTo>
                    <a:cubicBezTo>
                      <a:pt x="14" y="14"/>
                      <a:pt x="14" y="14"/>
                      <a:pt x="15" y="14"/>
                    </a:cubicBezTo>
                    <a:cubicBezTo>
                      <a:pt x="15" y="14"/>
                      <a:pt x="15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2" name="Freeform 36">
                <a:extLst>
                  <a:ext uri="{FF2B5EF4-FFF2-40B4-BE49-F238E27FC236}">
                    <a16:creationId xmlns:a16="http://schemas.microsoft.com/office/drawing/2014/main" id="{59145866-F0A6-98D9-EB51-51E4D8A4B8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77325" y="4290527"/>
                <a:ext cx="182021" cy="182022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3" name="Freeform 24">
                <a:extLst>
                  <a:ext uri="{FF2B5EF4-FFF2-40B4-BE49-F238E27FC236}">
                    <a16:creationId xmlns:a16="http://schemas.microsoft.com/office/drawing/2014/main" id="{0C037685-FB3C-DFC1-5E71-732294F7EF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4252" y="5497816"/>
                <a:ext cx="509068" cy="536962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4" name="Freeform 33">
                <a:extLst>
                  <a:ext uri="{FF2B5EF4-FFF2-40B4-BE49-F238E27FC236}">
                    <a16:creationId xmlns:a16="http://schemas.microsoft.com/office/drawing/2014/main" id="{2FC5BE53-2C65-11E1-548F-3A6FA50DAF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48290" y="3894150"/>
                <a:ext cx="326659" cy="334627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5" name="Freeform 16">
                <a:extLst>
                  <a:ext uri="{FF2B5EF4-FFF2-40B4-BE49-F238E27FC236}">
                    <a16:creationId xmlns:a16="http://schemas.microsoft.com/office/drawing/2014/main" id="{3400929C-9ECF-C802-48A3-AF2354FC0F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2949" y="5273553"/>
                <a:ext cx="357957" cy="394671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6" name="Freeform 30">
                <a:extLst>
                  <a:ext uri="{FF2B5EF4-FFF2-40B4-BE49-F238E27FC236}">
                    <a16:creationId xmlns:a16="http://schemas.microsoft.com/office/drawing/2014/main" id="{D470D89E-3284-589F-FCDF-AC66B6B4BA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9023" y="5187459"/>
                <a:ext cx="380904" cy="361535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7" name="Freeform 17">
                <a:extLst>
                  <a:ext uri="{FF2B5EF4-FFF2-40B4-BE49-F238E27FC236}">
                    <a16:creationId xmlns:a16="http://schemas.microsoft.com/office/drawing/2014/main" id="{0B8E4F40-FDCF-48A6-AB58-933B61E88A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6926" y="4698910"/>
                <a:ext cx="465660" cy="394442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8" name="Freeform 32">
                <a:extLst>
                  <a:ext uri="{FF2B5EF4-FFF2-40B4-BE49-F238E27FC236}">
                    <a16:creationId xmlns:a16="http://schemas.microsoft.com/office/drawing/2014/main" id="{456B9B93-4750-74F7-675B-BE877DDB96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20505" y="4423577"/>
                <a:ext cx="315067" cy="351792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9" name="Freeform 14">
                <a:extLst>
                  <a:ext uri="{FF2B5EF4-FFF2-40B4-BE49-F238E27FC236}">
                    <a16:creationId xmlns:a16="http://schemas.microsoft.com/office/drawing/2014/main" id="{59795ECF-400A-83EA-4325-83E66552CB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56770" y="5751080"/>
                <a:ext cx="407881" cy="475862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0" name="Freeform 59">
                <a:extLst>
                  <a:ext uri="{FF2B5EF4-FFF2-40B4-BE49-F238E27FC236}">
                    <a16:creationId xmlns:a16="http://schemas.microsoft.com/office/drawing/2014/main" id="{5117E605-A1ED-EB51-B0D0-EAE63B5AC7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69269" y="4579197"/>
                <a:ext cx="480692" cy="311800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2 w 77"/>
                  <a:gd name="T11" fmla="*/ 46 h 48"/>
                  <a:gd name="T12" fmla="*/ 14 w 77"/>
                  <a:gd name="T13" fmla="*/ 47 h 48"/>
                  <a:gd name="T14" fmla="*/ 16 w 77"/>
                  <a:gd name="T15" fmla="*/ 48 h 48"/>
                  <a:gd name="T16" fmla="*/ 19 w 77"/>
                  <a:gd name="T17" fmla="*/ 48 h 48"/>
                  <a:gd name="T18" fmla="*/ 22 w 77"/>
                  <a:gd name="T19" fmla="*/ 47 h 48"/>
                  <a:gd name="T20" fmla="*/ 24 w 77"/>
                  <a:gd name="T21" fmla="*/ 46 h 48"/>
                  <a:gd name="T22" fmla="*/ 25 w 77"/>
                  <a:gd name="T23" fmla="*/ 43 h 48"/>
                  <a:gd name="T24" fmla="*/ 50 w 77"/>
                  <a:gd name="T25" fmla="*/ 42 h 48"/>
                  <a:gd name="T26" fmla="*/ 51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3 w 77"/>
                  <a:gd name="T37" fmla="*/ 47 h 48"/>
                  <a:gd name="T38" fmla="*/ 64 w 77"/>
                  <a:gd name="T39" fmla="*/ 46 h 48"/>
                  <a:gd name="T40" fmla="*/ 66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20 w 77"/>
                  <a:gd name="T53" fmla="*/ 43 h 48"/>
                  <a:gd name="T54" fmla="*/ 16 w 77"/>
                  <a:gd name="T55" fmla="*/ 44 h 48"/>
                  <a:gd name="T56" fmla="*/ 14 w 77"/>
                  <a:gd name="T57" fmla="*/ 42 h 48"/>
                  <a:gd name="T58" fmla="*/ 13 w 77"/>
                  <a:gd name="T59" fmla="*/ 40 h 48"/>
                  <a:gd name="T60" fmla="*/ 15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2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2 w 77"/>
                  <a:gd name="T73" fmla="*/ 12 h 48"/>
                  <a:gd name="T74" fmla="*/ 29 w 77"/>
                  <a:gd name="T75" fmla="*/ 12 h 48"/>
                  <a:gd name="T76" fmla="*/ 23 w 77"/>
                  <a:gd name="T77" fmla="*/ 33 h 48"/>
                  <a:gd name="T78" fmla="*/ 25 w 77"/>
                  <a:gd name="T79" fmla="*/ 35 h 48"/>
                  <a:gd name="T80" fmla="*/ 51 w 77"/>
                  <a:gd name="T81" fmla="*/ 35 h 48"/>
                  <a:gd name="T82" fmla="*/ 62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4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1 w 77"/>
                  <a:gd name="T97" fmla="*/ 36 h 48"/>
                  <a:gd name="T98" fmla="*/ 63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58 w 77"/>
                  <a:gd name="T105" fmla="*/ 31 h 48"/>
                  <a:gd name="T106" fmla="*/ 31 w 77"/>
                  <a:gd name="T107" fmla="*/ 32 h 48"/>
                  <a:gd name="T108" fmla="*/ 74 w 77"/>
                  <a:gd name="T109" fmla="*/ 3 h 48"/>
                  <a:gd name="T110" fmla="*/ 18 w 77"/>
                  <a:gd name="T111" fmla="*/ 29 h 48"/>
                  <a:gd name="T112" fmla="*/ 14 w 77"/>
                  <a:gd name="T113" fmla="*/ 27 h 48"/>
                  <a:gd name="T114" fmla="*/ 26 w 77"/>
                  <a:gd name="T115" fmla="*/ 13 h 48"/>
                  <a:gd name="T116" fmla="*/ 6 w 77"/>
                  <a:gd name="T117" fmla="*/ 23 h 48"/>
                  <a:gd name="T118" fmla="*/ 26 w 77"/>
                  <a:gd name="T119" fmla="*/ 25 h 48"/>
                  <a:gd name="T120" fmla="*/ 26 w 77"/>
                  <a:gd name="T121" fmla="*/ 13 h 48"/>
                  <a:gd name="T122" fmla="*/ 14 w 77"/>
                  <a:gd name="T123" fmla="*/ 1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8"/>
                      <a:pt x="11" y="8"/>
                      <a:pt x="10" y="9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10" y="43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1" y="45"/>
                    </a:cubicBezTo>
                    <a:cubicBezTo>
                      <a:pt x="11" y="45"/>
                      <a:pt x="11" y="45"/>
                      <a:pt x="11" y="46"/>
                    </a:cubicBezTo>
                    <a:cubicBezTo>
                      <a:pt x="11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7"/>
                      <a:pt x="13" y="47"/>
                      <a:pt x="14" y="47"/>
                    </a:cubicBezTo>
                    <a:cubicBezTo>
                      <a:pt x="14" y="48"/>
                      <a:pt x="14" y="48"/>
                      <a:pt x="14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5" y="48"/>
                      <a:pt x="16" y="48"/>
                      <a:pt x="16" y="48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18" y="48"/>
                      <a:pt x="19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8"/>
                      <a:pt x="20" y="48"/>
                      <a:pt x="21" y="48"/>
                    </a:cubicBezTo>
                    <a:cubicBezTo>
                      <a:pt x="21" y="48"/>
                      <a:pt x="21" y="48"/>
                      <a:pt x="21" y="47"/>
                    </a:cubicBezTo>
                    <a:cubicBezTo>
                      <a:pt x="21" y="47"/>
                      <a:pt x="22" y="47"/>
                      <a:pt x="22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6"/>
                      <a:pt x="23" y="46"/>
                      <a:pt x="24" y="46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5" y="44"/>
                    </a:cubicBezTo>
                    <a:cubicBezTo>
                      <a:pt x="25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6" y="42"/>
                      <a:pt x="26" y="42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0" y="42"/>
                      <a:pt x="50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1" y="44"/>
                      <a:pt x="51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2" y="45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3" y="46"/>
                      <a:pt x="53" y="46"/>
                      <a:pt x="53" y="47"/>
                    </a:cubicBezTo>
                    <a:cubicBezTo>
                      <a:pt x="53" y="47"/>
                      <a:pt x="53" y="47"/>
                      <a:pt x="54" y="47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5" y="48"/>
                      <a:pt x="56" y="48"/>
                      <a:pt x="56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7" y="48"/>
                      <a:pt x="57" y="48"/>
                      <a:pt x="58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0" y="48"/>
                      <a:pt x="61" y="48"/>
                      <a:pt x="61" y="48"/>
                    </a:cubicBezTo>
                    <a:cubicBezTo>
                      <a:pt x="61" y="48"/>
                      <a:pt x="61" y="48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7"/>
                      <a:pt x="63" y="47"/>
                      <a:pt x="63" y="47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6"/>
                      <a:pt x="64" y="46"/>
                      <a:pt x="64" y="46"/>
                    </a:cubicBezTo>
                    <a:cubicBezTo>
                      <a:pt x="64" y="45"/>
                      <a:pt x="65" y="45"/>
                      <a:pt x="65" y="45"/>
                    </a:cubicBezTo>
                    <a:cubicBezTo>
                      <a:pt x="65" y="45"/>
                      <a:pt x="65" y="45"/>
                      <a:pt x="65" y="44"/>
                    </a:cubicBezTo>
                    <a:cubicBezTo>
                      <a:pt x="65" y="44"/>
                      <a:pt x="66" y="44"/>
                      <a:pt x="66" y="43"/>
                    </a:cubicBezTo>
                    <a:cubicBezTo>
                      <a:pt x="66" y="43"/>
                      <a:pt x="66" y="43"/>
                      <a:pt x="66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9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10" y="36"/>
                      <a:pt x="9" y="37"/>
                      <a:pt x="9" y="39"/>
                    </a:cubicBezTo>
                    <a:close/>
                    <a:moveTo>
                      <a:pt x="22" y="41"/>
                    </a:moveTo>
                    <a:cubicBezTo>
                      <a:pt x="22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1" y="43"/>
                      <a:pt x="21" y="43"/>
                      <a:pt x="20" y="43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4"/>
                      <a:pt x="19" y="44"/>
                      <a:pt x="19" y="44"/>
                    </a:cubicBezTo>
                    <a:cubicBezTo>
                      <a:pt x="19" y="44"/>
                      <a:pt x="18" y="44"/>
                      <a:pt x="17" y="44"/>
                    </a:cubicBezTo>
                    <a:cubicBezTo>
                      <a:pt x="17" y="44"/>
                      <a:pt x="16" y="44"/>
                      <a:pt x="16" y="44"/>
                    </a:cubicBezTo>
                    <a:cubicBezTo>
                      <a:pt x="16" y="44"/>
                      <a:pt x="15" y="44"/>
                      <a:pt x="15" y="43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3"/>
                      <a:pt x="14" y="42"/>
                    </a:cubicBezTo>
                    <a:cubicBezTo>
                      <a:pt x="14" y="42"/>
                      <a:pt x="14" y="42"/>
                      <a:pt x="14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3" y="39"/>
                      <a:pt x="13" y="38"/>
                      <a:pt x="14" y="37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4" y="37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5" y="36"/>
                      <a:pt x="16" y="36"/>
                      <a:pt x="16" y="36"/>
                    </a:cubicBezTo>
                    <a:cubicBezTo>
                      <a:pt x="16" y="35"/>
                      <a:pt x="17" y="35"/>
                      <a:pt x="17" y="35"/>
                    </a:cubicBezTo>
                    <a:cubicBezTo>
                      <a:pt x="18" y="35"/>
                      <a:pt x="19" y="35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2" y="38"/>
                      <a:pt x="22" y="39"/>
                      <a:pt x="22" y="40"/>
                    </a:cubicBezTo>
                    <a:cubicBezTo>
                      <a:pt x="22" y="40"/>
                      <a:pt x="22" y="40"/>
                      <a:pt x="22" y="41"/>
                    </a:cubicBezTo>
                    <a:close/>
                    <a:moveTo>
                      <a:pt x="23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4" y="23"/>
                      <a:pt x="4" y="2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1"/>
                      <a:pt x="13" y="11"/>
                      <a:pt x="14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8" y="33"/>
                    </a:cubicBezTo>
                    <a:lnTo>
                      <a:pt x="23" y="33"/>
                    </a:lnTo>
                    <a:close/>
                    <a:moveTo>
                      <a:pt x="50" y="39"/>
                    </a:moveTo>
                    <a:cubicBezTo>
                      <a:pt x="26" y="39"/>
                      <a:pt x="26" y="39"/>
                      <a:pt x="26" y="39"/>
                    </a:cubicBezTo>
                    <a:cubicBezTo>
                      <a:pt x="26" y="37"/>
                      <a:pt x="25" y="36"/>
                      <a:pt x="25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0" y="36"/>
                      <a:pt x="50" y="37"/>
                      <a:pt x="50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2" y="42"/>
                    </a:cubicBezTo>
                    <a:cubicBezTo>
                      <a:pt x="62" y="42"/>
                      <a:pt x="62" y="42"/>
                      <a:pt x="62" y="42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4"/>
                      <a:pt x="60" y="44"/>
                      <a:pt x="60" y="44"/>
                    </a:cubicBezTo>
                    <a:cubicBezTo>
                      <a:pt x="59" y="44"/>
                      <a:pt x="59" y="44"/>
                      <a:pt x="58" y="44"/>
                    </a:cubicBezTo>
                    <a:cubicBezTo>
                      <a:pt x="57" y="44"/>
                      <a:pt x="57" y="44"/>
                      <a:pt x="56" y="44"/>
                    </a:cubicBezTo>
                    <a:cubicBezTo>
                      <a:pt x="56" y="44"/>
                      <a:pt x="56" y="44"/>
                      <a:pt x="56" y="43"/>
                    </a:cubicBezTo>
                    <a:cubicBezTo>
                      <a:pt x="56" y="43"/>
                      <a:pt x="55" y="43"/>
                      <a:pt x="55" y="43"/>
                    </a:cubicBezTo>
                    <a:cubicBezTo>
                      <a:pt x="55" y="43"/>
                      <a:pt x="55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4" y="41"/>
                      <a:pt x="54" y="41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4" y="39"/>
                      <a:pt x="54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5" y="37"/>
                      <a:pt x="55" y="37"/>
                      <a:pt x="55" y="36"/>
                    </a:cubicBezTo>
                    <a:cubicBezTo>
                      <a:pt x="55" y="36"/>
                      <a:pt x="55" y="36"/>
                      <a:pt x="56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7" y="35"/>
                      <a:pt x="57" y="35"/>
                      <a:pt x="58" y="35"/>
                    </a:cubicBezTo>
                    <a:cubicBezTo>
                      <a:pt x="59" y="35"/>
                      <a:pt x="59" y="35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1" y="37"/>
                      <a:pt x="61" y="37"/>
                      <a:pt x="62" y="37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2" y="38"/>
                      <a:pt x="63" y="39"/>
                      <a:pt x="63" y="40"/>
                    </a:cubicBezTo>
                    <a:cubicBezTo>
                      <a:pt x="63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6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74" y="33"/>
                    </a:moveTo>
                    <a:cubicBezTo>
                      <a:pt x="63" y="33"/>
                      <a:pt x="63" y="33"/>
                      <a:pt x="63" y="33"/>
                    </a:cubicBezTo>
                    <a:cubicBezTo>
                      <a:pt x="62" y="32"/>
                      <a:pt x="60" y="31"/>
                      <a:pt x="58" y="31"/>
                    </a:cubicBezTo>
                    <a:cubicBezTo>
                      <a:pt x="56" y="31"/>
                      <a:pt x="54" y="32"/>
                      <a:pt x="53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74" y="3"/>
                      <a:pt x="74" y="3"/>
                      <a:pt x="74" y="3"/>
                    </a:cubicBezTo>
                    <a:lnTo>
                      <a:pt x="74" y="33"/>
                    </a:lnTo>
                    <a:close/>
                    <a:moveTo>
                      <a:pt x="19" y="28"/>
                    </a:moveTo>
                    <a:cubicBezTo>
                      <a:pt x="19" y="28"/>
                      <a:pt x="18" y="29"/>
                      <a:pt x="18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9" y="27"/>
                      <a:pt x="19" y="28"/>
                    </a:cubicBez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5"/>
                      <a:pt x="7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7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7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9" y="23"/>
                      <a:pt x="9" y="23"/>
                      <a:pt x="9" y="23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1" name="Freeform 60">
                <a:extLst>
                  <a:ext uri="{FF2B5EF4-FFF2-40B4-BE49-F238E27FC236}">
                    <a16:creationId xmlns:a16="http://schemas.microsoft.com/office/drawing/2014/main" id="{957919AE-C4FD-88D9-E62B-5AF3068B21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8003" y="5898171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2" name="Freeform 60">
                <a:extLst>
                  <a:ext uri="{FF2B5EF4-FFF2-40B4-BE49-F238E27FC236}">
                    <a16:creationId xmlns:a16="http://schemas.microsoft.com/office/drawing/2014/main" id="{3565C838-4768-866A-A39D-530C9E82CD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65340" y="1776226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3" name="Freeform 60">
                <a:extLst>
                  <a:ext uri="{FF2B5EF4-FFF2-40B4-BE49-F238E27FC236}">
                    <a16:creationId xmlns:a16="http://schemas.microsoft.com/office/drawing/2014/main" id="{4AE70C9E-098F-CE81-2C06-B925DDEE5D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9749" y="5244833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4" name="Freeform 64">
                <a:extLst>
                  <a:ext uri="{FF2B5EF4-FFF2-40B4-BE49-F238E27FC236}">
                    <a16:creationId xmlns:a16="http://schemas.microsoft.com/office/drawing/2014/main" id="{9D45B992-4204-FBA0-D303-E7D1540EDC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61617" y="2164453"/>
                <a:ext cx="335451" cy="226092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5" name="Freeform 64">
                <a:extLst>
                  <a:ext uri="{FF2B5EF4-FFF2-40B4-BE49-F238E27FC236}">
                    <a16:creationId xmlns:a16="http://schemas.microsoft.com/office/drawing/2014/main" id="{D6F3D502-5F75-5658-61A1-B0373F8DAF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6891" y="5684387"/>
                <a:ext cx="335451" cy="226092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6" name="Freeform 20">
                <a:extLst>
                  <a:ext uri="{FF2B5EF4-FFF2-40B4-BE49-F238E27FC236}">
                    <a16:creationId xmlns:a16="http://schemas.microsoft.com/office/drawing/2014/main" id="{2FCC291C-94DF-1D40-C2B4-81A40118C6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76395" y="4910866"/>
                <a:ext cx="292313" cy="271182"/>
              </a:xfrm>
              <a:custGeom>
                <a:avLst/>
                <a:gdLst>
                  <a:gd name="T0" fmla="*/ 55 w 70"/>
                  <a:gd name="T1" fmla="*/ 45 h 65"/>
                  <a:gd name="T2" fmla="*/ 55 w 70"/>
                  <a:gd name="T3" fmla="*/ 35 h 65"/>
                  <a:gd name="T4" fmla="*/ 29 w 70"/>
                  <a:gd name="T5" fmla="*/ 25 h 65"/>
                  <a:gd name="T6" fmla="*/ 40 w 70"/>
                  <a:gd name="T7" fmla="*/ 50 h 65"/>
                  <a:gd name="T8" fmla="*/ 49 w 70"/>
                  <a:gd name="T9" fmla="*/ 51 h 65"/>
                  <a:gd name="T10" fmla="*/ 64 w 70"/>
                  <a:gd name="T11" fmla="*/ 65 h 65"/>
                  <a:gd name="T12" fmla="*/ 48 w 70"/>
                  <a:gd name="T13" fmla="*/ 44 h 65"/>
                  <a:gd name="T14" fmla="*/ 28 w 70"/>
                  <a:gd name="T15" fmla="*/ 35 h 65"/>
                  <a:gd name="T16" fmla="*/ 48 w 70"/>
                  <a:gd name="T17" fmla="*/ 27 h 65"/>
                  <a:gd name="T18" fmla="*/ 50 w 70"/>
                  <a:gd name="T19" fmla="*/ 47 h 65"/>
                  <a:gd name="T20" fmla="*/ 51 w 70"/>
                  <a:gd name="T21" fmla="*/ 45 h 65"/>
                  <a:gd name="T22" fmla="*/ 66 w 70"/>
                  <a:gd name="T23" fmla="*/ 61 h 65"/>
                  <a:gd name="T24" fmla="*/ 52 w 70"/>
                  <a:gd name="T25" fmla="*/ 50 h 65"/>
                  <a:gd name="T26" fmla="*/ 53 w 70"/>
                  <a:gd name="T27" fmla="*/ 49 h 65"/>
                  <a:gd name="T28" fmla="*/ 55 w 70"/>
                  <a:gd name="T29" fmla="*/ 48 h 65"/>
                  <a:gd name="T30" fmla="*/ 66 w 70"/>
                  <a:gd name="T31" fmla="*/ 61 h 65"/>
                  <a:gd name="T32" fmla="*/ 34 w 70"/>
                  <a:gd name="T33" fmla="*/ 42 h 65"/>
                  <a:gd name="T34" fmla="*/ 32 w 70"/>
                  <a:gd name="T35" fmla="*/ 43 h 65"/>
                  <a:gd name="T36" fmla="*/ 34 w 70"/>
                  <a:gd name="T37" fmla="*/ 28 h 65"/>
                  <a:gd name="T38" fmla="*/ 39 w 70"/>
                  <a:gd name="T39" fmla="*/ 60 h 65"/>
                  <a:gd name="T40" fmla="*/ 33 w 70"/>
                  <a:gd name="T41" fmla="*/ 60 h 65"/>
                  <a:gd name="T42" fmla="*/ 31 w 70"/>
                  <a:gd name="T43" fmla="*/ 60 h 65"/>
                  <a:gd name="T44" fmla="*/ 28 w 70"/>
                  <a:gd name="T45" fmla="*/ 47 h 65"/>
                  <a:gd name="T46" fmla="*/ 18 w 70"/>
                  <a:gd name="T47" fmla="*/ 33 h 65"/>
                  <a:gd name="T48" fmla="*/ 18 w 70"/>
                  <a:gd name="T49" fmla="*/ 31 h 65"/>
                  <a:gd name="T50" fmla="*/ 31 w 70"/>
                  <a:gd name="T51" fmla="*/ 21 h 65"/>
                  <a:gd name="T52" fmla="*/ 45 w 70"/>
                  <a:gd name="T53" fmla="*/ 19 h 65"/>
                  <a:gd name="T54" fmla="*/ 47 w 70"/>
                  <a:gd name="T55" fmla="*/ 19 h 65"/>
                  <a:gd name="T56" fmla="*/ 56 w 70"/>
                  <a:gd name="T57" fmla="*/ 33 h 65"/>
                  <a:gd name="T58" fmla="*/ 55 w 70"/>
                  <a:gd name="T59" fmla="*/ 43 h 65"/>
                  <a:gd name="T60" fmla="*/ 60 w 70"/>
                  <a:gd name="T61" fmla="*/ 45 h 65"/>
                  <a:gd name="T62" fmla="*/ 32 w 70"/>
                  <a:gd name="T63" fmla="*/ 0 h 65"/>
                  <a:gd name="T64" fmla="*/ 51 w 70"/>
                  <a:gd name="T65" fmla="*/ 57 h 65"/>
                  <a:gd name="T66" fmla="*/ 60 w 70"/>
                  <a:gd name="T67" fmla="*/ 24 h 65"/>
                  <a:gd name="T68" fmla="*/ 60 w 70"/>
                  <a:gd name="T69" fmla="*/ 24 h 65"/>
                  <a:gd name="T70" fmla="*/ 33 w 70"/>
                  <a:gd name="T71" fmla="*/ 15 h 65"/>
                  <a:gd name="T72" fmla="*/ 31 w 70"/>
                  <a:gd name="T73" fmla="*/ 15 h 65"/>
                  <a:gd name="T74" fmla="*/ 25 w 70"/>
                  <a:gd name="T75" fmla="*/ 4 h 65"/>
                  <a:gd name="T76" fmla="*/ 25 w 70"/>
                  <a:gd name="T77" fmla="*/ 4 h 65"/>
                  <a:gd name="T78" fmla="*/ 3 w 70"/>
                  <a:gd name="T79" fmla="*/ 31 h 65"/>
                  <a:gd name="T80" fmla="*/ 17 w 70"/>
                  <a:gd name="T81" fmla="*/ 44 h 65"/>
                  <a:gd name="T82" fmla="*/ 4 w 70"/>
                  <a:gd name="T83" fmla="*/ 39 h 65"/>
                  <a:gd name="T84" fmla="*/ 4 w 70"/>
                  <a:gd name="T85" fmla="*/ 3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0" h="65">
                    <a:moveTo>
                      <a:pt x="68" y="55"/>
                    </a:moveTo>
                    <a:cubicBezTo>
                      <a:pt x="59" y="47"/>
                      <a:pt x="59" y="47"/>
                      <a:pt x="59" y="47"/>
                    </a:cubicBezTo>
                    <a:cubicBezTo>
                      <a:pt x="58" y="46"/>
                      <a:pt x="56" y="45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4" y="41"/>
                      <a:pt x="55" y="38"/>
                      <a:pt x="55" y="35"/>
                    </a:cubicBezTo>
                    <a:cubicBezTo>
                      <a:pt x="55" y="31"/>
                      <a:pt x="53" y="28"/>
                      <a:pt x="50" y="25"/>
                    </a:cubicBezTo>
                    <a:cubicBezTo>
                      <a:pt x="47" y="22"/>
                      <a:pt x="44" y="21"/>
                      <a:pt x="40" y="21"/>
                    </a:cubicBezTo>
                    <a:cubicBezTo>
                      <a:pt x="36" y="21"/>
                      <a:pt x="32" y="22"/>
                      <a:pt x="29" y="25"/>
                    </a:cubicBezTo>
                    <a:cubicBezTo>
                      <a:pt x="26" y="28"/>
                      <a:pt x="25" y="31"/>
                      <a:pt x="25" y="35"/>
                    </a:cubicBezTo>
                    <a:cubicBezTo>
                      <a:pt x="25" y="39"/>
                      <a:pt x="26" y="43"/>
                      <a:pt x="29" y="46"/>
                    </a:cubicBezTo>
                    <a:cubicBezTo>
                      <a:pt x="32" y="49"/>
                      <a:pt x="36" y="50"/>
                      <a:pt x="40" y="50"/>
                    </a:cubicBezTo>
                    <a:cubicBezTo>
                      <a:pt x="43" y="50"/>
                      <a:pt x="46" y="50"/>
                      <a:pt x="48" y="48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49" y="50"/>
                      <a:pt x="49" y="50"/>
                      <a:pt x="49" y="51"/>
                    </a:cubicBezTo>
                    <a:cubicBezTo>
                      <a:pt x="49" y="52"/>
                      <a:pt x="50" y="53"/>
                      <a:pt x="51" y="5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1" y="64"/>
                      <a:pt x="62" y="65"/>
                      <a:pt x="64" y="65"/>
                    </a:cubicBezTo>
                    <a:cubicBezTo>
                      <a:pt x="65" y="65"/>
                      <a:pt x="67" y="64"/>
                      <a:pt x="68" y="63"/>
                    </a:cubicBezTo>
                    <a:cubicBezTo>
                      <a:pt x="70" y="61"/>
                      <a:pt x="70" y="58"/>
                      <a:pt x="68" y="55"/>
                    </a:cubicBezTo>
                    <a:close/>
                    <a:moveTo>
                      <a:pt x="48" y="44"/>
                    </a:moveTo>
                    <a:cubicBezTo>
                      <a:pt x="46" y="46"/>
                      <a:pt x="43" y="47"/>
                      <a:pt x="40" y="47"/>
                    </a:cubicBezTo>
                    <a:cubicBezTo>
                      <a:pt x="37" y="47"/>
                      <a:pt x="34" y="46"/>
                      <a:pt x="31" y="44"/>
                    </a:cubicBezTo>
                    <a:cubicBezTo>
                      <a:pt x="29" y="42"/>
                      <a:pt x="28" y="39"/>
                      <a:pt x="28" y="35"/>
                    </a:cubicBezTo>
                    <a:cubicBezTo>
                      <a:pt x="28" y="32"/>
                      <a:pt x="29" y="29"/>
                      <a:pt x="31" y="27"/>
                    </a:cubicBezTo>
                    <a:cubicBezTo>
                      <a:pt x="34" y="25"/>
                      <a:pt x="37" y="24"/>
                      <a:pt x="40" y="24"/>
                    </a:cubicBezTo>
                    <a:cubicBezTo>
                      <a:pt x="43" y="24"/>
                      <a:pt x="46" y="25"/>
                      <a:pt x="48" y="27"/>
                    </a:cubicBezTo>
                    <a:cubicBezTo>
                      <a:pt x="53" y="32"/>
                      <a:pt x="53" y="39"/>
                      <a:pt x="48" y="44"/>
                    </a:cubicBezTo>
                    <a:close/>
                    <a:moveTo>
                      <a:pt x="51" y="47"/>
                    </a:moveTo>
                    <a:cubicBezTo>
                      <a:pt x="51" y="47"/>
                      <a:pt x="50" y="47"/>
                      <a:pt x="50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1" y="45"/>
                      <a:pt x="51" y="45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1" y="46"/>
                      <a:pt x="51" y="46"/>
                      <a:pt x="51" y="47"/>
                    </a:cubicBezTo>
                    <a:close/>
                    <a:moveTo>
                      <a:pt x="66" y="61"/>
                    </a:moveTo>
                    <a:cubicBezTo>
                      <a:pt x="65" y="62"/>
                      <a:pt x="63" y="62"/>
                      <a:pt x="62" y="61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2" y="51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49"/>
                      <a:pt x="52" y="49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53" y="48"/>
                      <a:pt x="53" y="48"/>
                      <a:pt x="54" y="48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48"/>
                      <a:pt x="54" y="48"/>
                      <a:pt x="55" y="48"/>
                    </a:cubicBezTo>
                    <a:cubicBezTo>
                      <a:pt x="55" y="48"/>
                      <a:pt x="56" y="48"/>
                      <a:pt x="57" y="49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6" y="59"/>
                      <a:pt x="67" y="60"/>
                      <a:pt x="66" y="61"/>
                    </a:cubicBezTo>
                    <a:close/>
                    <a:moveTo>
                      <a:pt x="34" y="29"/>
                    </a:moveTo>
                    <a:cubicBezTo>
                      <a:pt x="32" y="31"/>
                      <a:pt x="31" y="33"/>
                      <a:pt x="31" y="35"/>
                    </a:cubicBezTo>
                    <a:cubicBezTo>
                      <a:pt x="31" y="38"/>
                      <a:pt x="32" y="40"/>
                      <a:pt x="34" y="42"/>
                    </a:cubicBezTo>
                    <a:cubicBezTo>
                      <a:pt x="34" y="42"/>
                      <a:pt x="34" y="43"/>
                      <a:pt x="34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2" y="43"/>
                      <a:pt x="32" y="43"/>
                    </a:cubicBezTo>
                    <a:cubicBezTo>
                      <a:pt x="30" y="41"/>
                      <a:pt x="29" y="38"/>
                      <a:pt x="29" y="35"/>
                    </a:cubicBezTo>
                    <a:cubicBezTo>
                      <a:pt x="29" y="33"/>
                      <a:pt x="30" y="30"/>
                      <a:pt x="32" y="28"/>
                    </a:cubicBezTo>
                    <a:cubicBezTo>
                      <a:pt x="33" y="28"/>
                      <a:pt x="33" y="28"/>
                      <a:pt x="34" y="28"/>
                    </a:cubicBezTo>
                    <a:cubicBezTo>
                      <a:pt x="34" y="28"/>
                      <a:pt x="34" y="29"/>
                      <a:pt x="34" y="29"/>
                    </a:cubicBezTo>
                    <a:close/>
                    <a:moveTo>
                      <a:pt x="49" y="55"/>
                    </a:moveTo>
                    <a:cubicBezTo>
                      <a:pt x="46" y="57"/>
                      <a:pt x="43" y="59"/>
                      <a:pt x="39" y="60"/>
                    </a:cubicBezTo>
                    <a:cubicBezTo>
                      <a:pt x="41" y="58"/>
                      <a:pt x="43" y="55"/>
                      <a:pt x="45" y="52"/>
                    </a:cubicBezTo>
                    <a:cubicBezTo>
                      <a:pt x="44" y="52"/>
                      <a:pt x="43" y="52"/>
                      <a:pt x="42" y="52"/>
                    </a:cubicBezTo>
                    <a:cubicBezTo>
                      <a:pt x="40" y="57"/>
                      <a:pt x="37" y="60"/>
                      <a:pt x="33" y="60"/>
                    </a:cubicBezTo>
                    <a:cubicBezTo>
                      <a:pt x="33" y="51"/>
                      <a:pt x="33" y="51"/>
                      <a:pt x="33" y="51"/>
                    </a:cubicBezTo>
                    <a:cubicBezTo>
                      <a:pt x="32" y="51"/>
                      <a:pt x="32" y="50"/>
                      <a:pt x="31" y="50"/>
                    </a:cubicBezTo>
                    <a:cubicBezTo>
                      <a:pt x="31" y="60"/>
                      <a:pt x="31" y="60"/>
                      <a:pt x="31" y="60"/>
                    </a:cubicBezTo>
                    <a:cubicBezTo>
                      <a:pt x="26" y="60"/>
                      <a:pt x="22" y="54"/>
                      <a:pt x="20" y="47"/>
                    </a:cubicBezTo>
                    <a:cubicBezTo>
                      <a:pt x="22" y="47"/>
                      <a:pt x="25" y="48"/>
                      <a:pt x="28" y="48"/>
                    </a:cubicBezTo>
                    <a:cubicBezTo>
                      <a:pt x="28" y="48"/>
                      <a:pt x="28" y="48"/>
                      <a:pt x="28" y="47"/>
                    </a:cubicBezTo>
                    <a:cubicBezTo>
                      <a:pt x="27" y="47"/>
                      <a:pt x="27" y="46"/>
                      <a:pt x="26" y="46"/>
                    </a:cubicBezTo>
                    <a:cubicBezTo>
                      <a:pt x="24" y="45"/>
                      <a:pt x="21" y="45"/>
                      <a:pt x="19" y="44"/>
                    </a:cubicBezTo>
                    <a:cubicBezTo>
                      <a:pt x="18" y="41"/>
                      <a:pt x="18" y="37"/>
                      <a:pt x="18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1"/>
                      <a:pt x="24" y="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6"/>
                      <a:pt x="18" y="22"/>
                      <a:pt x="19" y="19"/>
                    </a:cubicBezTo>
                    <a:cubicBezTo>
                      <a:pt x="23" y="18"/>
                      <a:pt x="27" y="17"/>
                      <a:pt x="31" y="17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1"/>
                      <a:pt x="32" y="20"/>
                      <a:pt x="33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7" y="17"/>
                      <a:pt x="41" y="18"/>
                      <a:pt x="45" y="19"/>
                    </a:cubicBezTo>
                    <a:cubicBezTo>
                      <a:pt x="45" y="19"/>
                      <a:pt x="45" y="19"/>
                      <a:pt x="45" y="20"/>
                    </a:cubicBezTo>
                    <a:cubicBezTo>
                      <a:pt x="46" y="20"/>
                      <a:pt x="47" y="20"/>
                      <a:pt x="48" y="21"/>
                    </a:cubicBezTo>
                    <a:cubicBezTo>
                      <a:pt x="47" y="20"/>
                      <a:pt x="47" y="20"/>
                      <a:pt x="47" y="19"/>
                    </a:cubicBezTo>
                    <a:cubicBezTo>
                      <a:pt x="55" y="22"/>
                      <a:pt x="60" y="26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2"/>
                      <a:pt x="56" y="33"/>
                    </a:cubicBezTo>
                    <a:cubicBezTo>
                      <a:pt x="61" y="33"/>
                      <a:pt x="61" y="33"/>
                      <a:pt x="61" y="33"/>
                    </a:cubicBezTo>
                    <a:cubicBezTo>
                      <a:pt x="61" y="35"/>
                      <a:pt x="59" y="38"/>
                      <a:pt x="56" y="40"/>
                    </a:cubicBezTo>
                    <a:cubicBezTo>
                      <a:pt x="56" y="41"/>
                      <a:pt x="55" y="42"/>
                      <a:pt x="55" y="43"/>
                    </a:cubicBezTo>
                    <a:cubicBezTo>
                      <a:pt x="57" y="41"/>
                      <a:pt x="59" y="40"/>
                      <a:pt x="60" y="39"/>
                    </a:cubicBezTo>
                    <a:cubicBezTo>
                      <a:pt x="60" y="40"/>
                      <a:pt x="59" y="42"/>
                      <a:pt x="58" y="44"/>
                    </a:cubicBezTo>
                    <a:cubicBezTo>
                      <a:pt x="59" y="44"/>
                      <a:pt x="60" y="45"/>
                      <a:pt x="60" y="45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3" y="41"/>
                      <a:pt x="64" y="37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ubicBezTo>
                      <a:pt x="15" y="0"/>
                      <a:pt x="0" y="14"/>
                      <a:pt x="0" y="32"/>
                    </a:cubicBezTo>
                    <a:cubicBezTo>
                      <a:pt x="0" y="49"/>
                      <a:pt x="15" y="63"/>
                      <a:pt x="32" y="63"/>
                    </a:cubicBezTo>
                    <a:cubicBezTo>
                      <a:pt x="39" y="63"/>
                      <a:pt x="46" y="61"/>
                      <a:pt x="51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49" y="56"/>
                      <a:pt x="49" y="55"/>
                      <a:pt x="49" y="55"/>
                    </a:cubicBezTo>
                    <a:close/>
                    <a:moveTo>
                      <a:pt x="60" y="24"/>
                    </a:moveTo>
                    <a:cubicBezTo>
                      <a:pt x="57" y="21"/>
                      <a:pt x="53" y="19"/>
                      <a:pt x="47" y="17"/>
                    </a:cubicBezTo>
                    <a:cubicBezTo>
                      <a:pt x="45" y="11"/>
                      <a:pt x="42" y="6"/>
                      <a:pt x="39" y="4"/>
                    </a:cubicBezTo>
                    <a:cubicBezTo>
                      <a:pt x="50" y="6"/>
                      <a:pt x="58" y="14"/>
                      <a:pt x="60" y="24"/>
                    </a:cubicBezTo>
                    <a:close/>
                    <a:moveTo>
                      <a:pt x="33" y="3"/>
                    </a:moveTo>
                    <a:cubicBezTo>
                      <a:pt x="38" y="3"/>
                      <a:pt x="42" y="9"/>
                      <a:pt x="44" y="16"/>
                    </a:cubicBezTo>
                    <a:cubicBezTo>
                      <a:pt x="41" y="16"/>
                      <a:pt x="37" y="15"/>
                      <a:pt x="33" y="15"/>
                    </a:cubicBezTo>
                    <a:lnTo>
                      <a:pt x="33" y="3"/>
                    </a:lnTo>
                    <a:close/>
                    <a:moveTo>
                      <a:pt x="31" y="3"/>
                    </a:moveTo>
                    <a:cubicBezTo>
                      <a:pt x="31" y="15"/>
                      <a:pt x="31" y="15"/>
                      <a:pt x="31" y="15"/>
                    </a:cubicBezTo>
                    <a:cubicBezTo>
                      <a:pt x="27" y="15"/>
                      <a:pt x="23" y="16"/>
                      <a:pt x="20" y="16"/>
                    </a:cubicBezTo>
                    <a:cubicBezTo>
                      <a:pt x="22" y="9"/>
                      <a:pt x="26" y="3"/>
                      <a:pt x="31" y="3"/>
                    </a:cubicBezTo>
                    <a:close/>
                    <a:moveTo>
                      <a:pt x="25" y="4"/>
                    </a:moveTo>
                    <a:cubicBezTo>
                      <a:pt x="22" y="6"/>
                      <a:pt x="19" y="11"/>
                      <a:pt x="18" y="17"/>
                    </a:cubicBezTo>
                    <a:cubicBezTo>
                      <a:pt x="12" y="19"/>
                      <a:pt x="7" y="21"/>
                      <a:pt x="4" y="24"/>
                    </a:cubicBezTo>
                    <a:cubicBezTo>
                      <a:pt x="7" y="14"/>
                      <a:pt x="15" y="6"/>
                      <a:pt x="25" y="4"/>
                    </a:cubicBezTo>
                    <a:close/>
                    <a:moveTo>
                      <a:pt x="17" y="19"/>
                    </a:moveTo>
                    <a:cubicBezTo>
                      <a:pt x="16" y="23"/>
                      <a:pt x="16" y="27"/>
                      <a:pt x="16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6"/>
                      <a:pt x="9" y="22"/>
                      <a:pt x="17" y="19"/>
                    </a:cubicBezTo>
                    <a:close/>
                    <a:moveTo>
                      <a:pt x="16" y="33"/>
                    </a:moveTo>
                    <a:cubicBezTo>
                      <a:pt x="16" y="37"/>
                      <a:pt x="16" y="40"/>
                      <a:pt x="17" y="44"/>
                    </a:cubicBezTo>
                    <a:cubicBezTo>
                      <a:pt x="9" y="41"/>
                      <a:pt x="4" y="37"/>
                      <a:pt x="3" y="33"/>
                    </a:cubicBezTo>
                    <a:lnTo>
                      <a:pt x="16" y="33"/>
                    </a:lnTo>
                    <a:close/>
                    <a:moveTo>
                      <a:pt x="4" y="39"/>
                    </a:moveTo>
                    <a:cubicBezTo>
                      <a:pt x="7" y="42"/>
                      <a:pt x="12" y="44"/>
                      <a:pt x="18" y="46"/>
                    </a:cubicBezTo>
                    <a:cubicBezTo>
                      <a:pt x="19" y="52"/>
                      <a:pt x="22" y="57"/>
                      <a:pt x="25" y="60"/>
                    </a:cubicBezTo>
                    <a:cubicBezTo>
                      <a:pt x="15" y="57"/>
                      <a:pt x="7" y="49"/>
                      <a:pt x="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7" name="Freeform 64">
                <a:extLst>
                  <a:ext uri="{FF2B5EF4-FFF2-40B4-BE49-F238E27FC236}">
                    <a16:creationId xmlns:a16="http://schemas.microsoft.com/office/drawing/2014/main" id="{8DCBD4AF-D060-D7B6-3D3D-5EC3B28546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94919" y="4568428"/>
                <a:ext cx="294878" cy="198746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8" name="Freeform 35">
                <a:extLst>
                  <a:ext uri="{FF2B5EF4-FFF2-40B4-BE49-F238E27FC236}">
                    <a16:creationId xmlns:a16="http://schemas.microsoft.com/office/drawing/2014/main" id="{5BD170FC-3D67-6817-F084-5200C103E8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42720" y="3912123"/>
                <a:ext cx="281540" cy="269066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9" name="Freeform 35">
                <a:extLst>
                  <a:ext uri="{FF2B5EF4-FFF2-40B4-BE49-F238E27FC236}">
                    <a16:creationId xmlns:a16="http://schemas.microsoft.com/office/drawing/2014/main" id="{1E0E2783-1390-5FBA-0099-DBBCBD4CB4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3290" y="5254807"/>
                <a:ext cx="328103" cy="313566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0" name="Freeform 33">
                <a:extLst>
                  <a:ext uri="{FF2B5EF4-FFF2-40B4-BE49-F238E27FC236}">
                    <a16:creationId xmlns:a16="http://schemas.microsoft.com/office/drawing/2014/main" id="{A9409D2B-26C5-EA94-EA56-64DE14804E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0791" y="5397488"/>
                <a:ext cx="282099" cy="288980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1" name="Freeform 38">
                <a:extLst>
                  <a:ext uri="{FF2B5EF4-FFF2-40B4-BE49-F238E27FC236}">
                    <a16:creationId xmlns:a16="http://schemas.microsoft.com/office/drawing/2014/main" id="{EBC430B5-8ADA-F637-4037-4C9ADAF1E1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65069" y="4244772"/>
                <a:ext cx="355281" cy="316061"/>
              </a:xfrm>
              <a:custGeom>
                <a:avLst/>
                <a:gdLst>
                  <a:gd name="T0" fmla="*/ 63 w 65"/>
                  <a:gd name="T1" fmla="*/ 24 h 58"/>
                  <a:gd name="T2" fmla="*/ 49 w 65"/>
                  <a:gd name="T3" fmla="*/ 22 h 58"/>
                  <a:gd name="T4" fmla="*/ 42 w 65"/>
                  <a:gd name="T5" fmla="*/ 16 h 58"/>
                  <a:gd name="T6" fmla="*/ 32 w 65"/>
                  <a:gd name="T7" fmla="*/ 6 h 58"/>
                  <a:gd name="T8" fmla="*/ 24 w 65"/>
                  <a:gd name="T9" fmla="*/ 0 h 58"/>
                  <a:gd name="T10" fmla="*/ 24 w 65"/>
                  <a:gd name="T11" fmla="*/ 23 h 58"/>
                  <a:gd name="T12" fmla="*/ 21 w 65"/>
                  <a:gd name="T13" fmla="*/ 22 h 58"/>
                  <a:gd name="T14" fmla="*/ 3 w 65"/>
                  <a:gd name="T15" fmla="*/ 28 h 58"/>
                  <a:gd name="T16" fmla="*/ 0 w 65"/>
                  <a:gd name="T17" fmla="*/ 34 h 58"/>
                  <a:gd name="T18" fmla="*/ 2 w 65"/>
                  <a:gd name="T19" fmla="*/ 41 h 58"/>
                  <a:gd name="T20" fmla="*/ 5 w 65"/>
                  <a:gd name="T21" fmla="*/ 48 h 58"/>
                  <a:gd name="T22" fmla="*/ 10 w 65"/>
                  <a:gd name="T23" fmla="*/ 55 h 58"/>
                  <a:gd name="T24" fmla="*/ 35 w 65"/>
                  <a:gd name="T25" fmla="*/ 57 h 58"/>
                  <a:gd name="T26" fmla="*/ 45 w 65"/>
                  <a:gd name="T27" fmla="*/ 55 h 58"/>
                  <a:gd name="T28" fmla="*/ 60 w 65"/>
                  <a:gd name="T29" fmla="*/ 57 h 58"/>
                  <a:gd name="T30" fmla="*/ 64 w 65"/>
                  <a:gd name="T31" fmla="*/ 26 h 58"/>
                  <a:gd name="T32" fmla="*/ 9 w 65"/>
                  <a:gd name="T33" fmla="*/ 25 h 58"/>
                  <a:gd name="T34" fmla="*/ 24 w 65"/>
                  <a:gd name="T35" fmla="*/ 28 h 58"/>
                  <a:gd name="T36" fmla="*/ 9 w 65"/>
                  <a:gd name="T37" fmla="*/ 30 h 58"/>
                  <a:gd name="T38" fmla="*/ 9 w 65"/>
                  <a:gd name="T39" fmla="*/ 25 h 58"/>
                  <a:gd name="T40" fmla="*/ 18 w 65"/>
                  <a:gd name="T41" fmla="*/ 32 h 58"/>
                  <a:gd name="T42" fmla="*/ 18 w 65"/>
                  <a:gd name="T43" fmla="*/ 37 h 58"/>
                  <a:gd name="T44" fmla="*/ 6 w 65"/>
                  <a:gd name="T45" fmla="*/ 37 h 58"/>
                  <a:gd name="T46" fmla="*/ 6 w 65"/>
                  <a:gd name="T47" fmla="*/ 32 h 58"/>
                  <a:gd name="T48" fmla="*/ 18 w 65"/>
                  <a:gd name="T49" fmla="*/ 39 h 58"/>
                  <a:gd name="T50" fmla="*/ 23 w 65"/>
                  <a:gd name="T51" fmla="*/ 41 h 58"/>
                  <a:gd name="T52" fmla="*/ 11 w 65"/>
                  <a:gd name="T53" fmla="*/ 43 h 58"/>
                  <a:gd name="T54" fmla="*/ 5 w 65"/>
                  <a:gd name="T55" fmla="*/ 41 h 58"/>
                  <a:gd name="T56" fmla="*/ 11 w 65"/>
                  <a:gd name="T57" fmla="*/ 45 h 58"/>
                  <a:gd name="T58" fmla="*/ 23 w 65"/>
                  <a:gd name="T59" fmla="*/ 45 h 58"/>
                  <a:gd name="T60" fmla="*/ 23 w 65"/>
                  <a:gd name="T61" fmla="*/ 50 h 58"/>
                  <a:gd name="T62" fmla="*/ 8 w 65"/>
                  <a:gd name="T63" fmla="*/ 48 h 58"/>
                  <a:gd name="T64" fmla="*/ 23 w 65"/>
                  <a:gd name="T65" fmla="*/ 52 h 58"/>
                  <a:gd name="T66" fmla="*/ 24 w 65"/>
                  <a:gd name="T67" fmla="*/ 44 h 58"/>
                  <a:gd name="T68" fmla="*/ 22 w 65"/>
                  <a:gd name="T69" fmla="*/ 37 h 58"/>
                  <a:gd name="T70" fmla="*/ 21 w 65"/>
                  <a:gd name="T71" fmla="*/ 32 h 58"/>
                  <a:gd name="T72" fmla="*/ 26 w 65"/>
                  <a:gd name="T73" fmla="*/ 26 h 58"/>
                  <a:gd name="T74" fmla="*/ 28 w 65"/>
                  <a:gd name="T75" fmla="*/ 31 h 58"/>
                  <a:gd name="T76" fmla="*/ 39 w 65"/>
                  <a:gd name="T77" fmla="*/ 40 h 58"/>
                  <a:gd name="T78" fmla="*/ 30 w 65"/>
                  <a:gd name="T79" fmla="*/ 31 h 58"/>
                  <a:gd name="T80" fmla="*/ 29 w 65"/>
                  <a:gd name="T81" fmla="*/ 24 h 58"/>
                  <a:gd name="T82" fmla="*/ 29 w 65"/>
                  <a:gd name="T83" fmla="*/ 24 h 58"/>
                  <a:gd name="T84" fmla="*/ 22 w 65"/>
                  <a:gd name="T85" fmla="*/ 8 h 58"/>
                  <a:gd name="T86" fmla="*/ 28 w 65"/>
                  <a:gd name="T87" fmla="*/ 4 h 58"/>
                  <a:gd name="T88" fmla="*/ 32 w 65"/>
                  <a:gd name="T89" fmla="*/ 14 h 58"/>
                  <a:gd name="T90" fmla="*/ 43 w 65"/>
                  <a:gd name="T91" fmla="*/ 20 h 58"/>
                  <a:gd name="T92" fmla="*/ 46 w 65"/>
                  <a:gd name="T93" fmla="*/ 50 h 58"/>
                  <a:gd name="T94" fmla="*/ 12 w 65"/>
                  <a:gd name="T95" fmla="*/ 52 h 58"/>
                  <a:gd name="T96" fmla="*/ 23 w 65"/>
                  <a:gd name="T97" fmla="*/ 52 h 58"/>
                  <a:gd name="T98" fmla="*/ 61 w 65"/>
                  <a:gd name="T99" fmla="*/ 27 h 58"/>
                  <a:gd name="T100" fmla="*/ 48 w 65"/>
                  <a:gd name="T10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5" h="58">
                    <a:moveTo>
                      <a:pt x="64" y="24"/>
                    </a:moveTo>
                    <a:cubicBezTo>
                      <a:pt x="64" y="24"/>
                      <a:pt x="63" y="24"/>
                      <a:pt x="63" y="24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7" y="20"/>
                      <a:pt x="46" y="18"/>
                      <a:pt x="45" y="18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39" y="15"/>
                      <a:pt x="37" y="14"/>
                      <a:pt x="35" y="12"/>
                    </a:cubicBezTo>
                    <a:cubicBezTo>
                      <a:pt x="33" y="10"/>
                      <a:pt x="32" y="8"/>
                      <a:pt x="32" y="6"/>
                    </a:cubicBezTo>
                    <a:cubicBezTo>
                      <a:pt x="31" y="4"/>
                      <a:pt x="31" y="2"/>
                      <a:pt x="30" y="1"/>
                    </a:cubicBezTo>
                    <a:cubicBezTo>
                      <a:pt x="28" y="0"/>
                      <a:pt x="26" y="0"/>
                      <a:pt x="24" y="0"/>
                    </a:cubicBezTo>
                    <a:cubicBezTo>
                      <a:pt x="22" y="1"/>
                      <a:pt x="20" y="4"/>
                      <a:pt x="20" y="7"/>
                    </a:cubicBezTo>
                    <a:cubicBezTo>
                      <a:pt x="19" y="14"/>
                      <a:pt x="22" y="19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3" y="22"/>
                      <a:pt x="22" y="22"/>
                      <a:pt x="21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6" y="22"/>
                      <a:pt x="3" y="25"/>
                      <a:pt x="3" y="28"/>
                    </a:cubicBezTo>
                    <a:cubicBezTo>
                      <a:pt x="3" y="28"/>
                      <a:pt x="3" y="29"/>
                      <a:pt x="4" y="29"/>
                    </a:cubicBezTo>
                    <a:cubicBezTo>
                      <a:pt x="1" y="30"/>
                      <a:pt x="0" y="32"/>
                      <a:pt x="0" y="34"/>
                    </a:cubicBezTo>
                    <a:cubicBezTo>
                      <a:pt x="0" y="36"/>
                      <a:pt x="1" y="38"/>
                      <a:pt x="2" y="39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3"/>
                      <a:pt x="3" y="45"/>
                      <a:pt x="5" y="46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5" y="50"/>
                      <a:pt x="6" y="52"/>
                      <a:pt x="8" y="53"/>
                    </a:cubicBezTo>
                    <a:cubicBezTo>
                      <a:pt x="9" y="53"/>
                      <a:pt x="9" y="54"/>
                      <a:pt x="10" y="55"/>
                    </a:cubicBezTo>
                    <a:cubicBezTo>
                      <a:pt x="13" y="57"/>
                      <a:pt x="24" y="58"/>
                      <a:pt x="30" y="58"/>
                    </a:cubicBezTo>
                    <a:cubicBezTo>
                      <a:pt x="32" y="58"/>
                      <a:pt x="34" y="58"/>
                      <a:pt x="35" y="57"/>
                    </a:cubicBezTo>
                    <a:cubicBezTo>
                      <a:pt x="38" y="57"/>
                      <a:pt x="41" y="56"/>
                      <a:pt x="45" y="54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57"/>
                      <a:pt x="62" y="56"/>
                      <a:pt x="62" y="55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5" y="25"/>
                      <a:pt x="64" y="25"/>
                      <a:pt x="64" y="24"/>
                    </a:cubicBezTo>
                    <a:close/>
                    <a:moveTo>
                      <a:pt x="9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3" y="25"/>
                      <a:pt x="24" y="26"/>
                      <a:pt x="24" y="28"/>
                    </a:cubicBezTo>
                    <a:cubicBezTo>
                      <a:pt x="24" y="29"/>
                      <a:pt x="23" y="30"/>
                      <a:pt x="21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30"/>
                      <a:pt x="6" y="29"/>
                      <a:pt x="6" y="28"/>
                    </a:cubicBezTo>
                    <a:cubicBezTo>
                      <a:pt x="6" y="26"/>
                      <a:pt x="8" y="25"/>
                      <a:pt x="9" y="25"/>
                    </a:cubicBezTo>
                    <a:close/>
                    <a:moveTo>
                      <a:pt x="6" y="32"/>
                    </a:moveTo>
                    <a:cubicBezTo>
                      <a:pt x="18" y="32"/>
                      <a:pt x="18" y="32"/>
                      <a:pt x="18" y="32"/>
                    </a:cubicBezTo>
                    <a:cubicBezTo>
                      <a:pt x="19" y="32"/>
                      <a:pt x="21" y="33"/>
                      <a:pt x="21" y="34"/>
                    </a:cubicBezTo>
                    <a:cubicBezTo>
                      <a:pt x="21" y="36"/>
                      <a:pt x="19" y="37"/>
                      <a:pt x="1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4" y="37"/>
                      <a:pt x="3" y="36"/>
                      <a:pt x="3" y="34"/>
                    </a:cubicBezTo>
                    <a:cubicBezTo>
                      <a:pt x="3" y="33"/>
                      <a:pt x="4" y="32"/>
                      <a:pt x="6" y="32"/>
                    </a:cubicBezTo>
                    <a:close/>
                    <a:moveTo>
                      <a:pt x="8" y="39"/>
                    </a:moveTo>
                    <a:cubicBezTo>
                      <a:pt x="18" y="39"/>
                      <a:pt x="18" y="39"/>
                      <a:pt x="18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2" y="39"/>
                      <a:pt x="23" y="40"/>
                      <a:pt x="23" y="41"/>
                    </a:cubicBezTo>
                    <a:cubicBezTo>
                      <a:pt x="23" y="42"/>
                      <a:pt x="22" y="43"/>
                      <a:pt x="2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6" y="43"/>
                      <a:pt x="5" y="42"/>
                      <a:pt x="5" y="41"/>
                    </a:cubicBezTo>
                    <a:cubicBezTo>
                      <a:pt x="5" y="40"/>
                      <a:pt x="6" y="39"/>
                      <a:pt x="8" y="39"/>
                    </a:cubicBezTo>
                    <a:close/>
                    <a:moveTo>
                      <a:pt x="11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5" y="45"/>
                      <a:pt x="26" y="47"/>
                      <a:pt x="26" y="48"/>
                    </a:cubicBezTo>
                    <a:cubicBezTo>
                      <a:pt x="26" y="49"/>
                      <a:pt x="25" y="50"/>
                      <a:pt x="23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50"/>
                      <a:pt x="8" y="49"/>
                      <a:pt x="8" y="48"/>
                    </a:cubicBezTo>
                    <a:cubicBezTo>
                      <a:pt x="8" y="47"/>
                      <a:pt x="9" y="45"/>
                      <a:pt x="11" y="45"/>
                    </a:cubicBezTo>
                    <a:close/>
                    <a:moveTo>
                      <a:pt x="23" y="52"/>
                    </a:moveTo>
                    <a:cubicBezTo>
                      <a:pt x="26" y="52"/>
                      <a:pt x="28" y="50"/>
                      <a:pt x="28" y="48"/>
                    </a:cubicBezTo>
                    <a:cubicBezTo>
                      <a:pt x="28" y="46"/>
                      <a:pt x="26" y="44"/>
                      <a:pt x="24" y="44"/>
                    </a:cubicBezTo>
                    <a:cubicBezTo>
                      <a:pt x="25" y="43"/>
                      <a:pt x="25" y="42"/>
                      <a:pt x="25" y="41"/>
                    </a:cubicBezTo>
                    <a:cubicBezTo>
                      <a:pt x="25" y="39"/>
                      <a:pt x="24" y="38"/>
                      <a:pt x="22" y="37"/>
                    </a:cubicBezTo>
                    <a:cubicBezTo>
                      <a:pt x="22" y="36"/>
                      <a:pt x="23" y="35"/>
                      <a:pt x="23" y="34"/>
                    </a:cubicBezTo>
                    <a:cubicBezTo>
                      <a:pt x="23" y="33"/>
                      <a:pt x="22" y="33"/>
                      <a:pt x="21" y="32"/>
                    </a:cubicBezTo>
                    <a:cubicBezTo>
                      <a:pt x="24" y="32"/>
                      <a:pt x="26" y="30"/>
                      <a:pt x="26" y="28"/>
                    </a:cubicBezTo>
                    <a:cubicBezTo>
                      <a:pt x="26" y="27"/>
                      <a:pt x="26" y="26"/>
                      <a:pt x="26" y="26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7"/>
                      <a:pt x="28" y="29"/>
                      <a:pt x="28" y="31"/>
                    </a:cubicBezTo>
                    <a:cubicBezTo>
                      <a:pt x="29" y="38"/>
                      <a:pt x="37" y="41"/>
                      <a:pt x="37" y="41"/>
                    </a:cubicBezTo>
                    <a:cubicBezTo>
                      <a:pt x="38" y="41"/>
                      <a:pt x="38" y="41"/>
                      <a:pt x="39" y="40"/>
                    </a:cubicBezTo>
                    <a:cubicBezTo>
                      <a:pt x="39" y="40"/>
                      <a:pt x="38" y="39"/>
                      <a:pt x="38" y="39"/>
                    </a:cubicBezTo>
                    <a:cubicBezTo>
                      <a:pt x="38" y="39"/>
                      <a:pt x="31" y="37"/>
                      <a:pt x="30" y="31"/>
                    </a:cubicBezTo>
                    <a:cubicBezTo>
                      <a:pt x="30" y="28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3"/>
                    </a:cubicBezTo>
                    <a:cubicBezTo>
                      <a:pt x="29" y="23"/>
                      <a:pt x="21" y="16"/>
                      <a:pt x="22" y="8"/>
                    </a:cubicBezTo>
                    <a:cubicBezTo>
                      <a:pt x="23" y="5"/>
                      <a:pt x="24" y="4"/>
                      <a:pt x="25" y="3"/>
                    </a:cubicBezTo>
                    <a:cubicBezTo>
                      <a:pt x="26" y="3"/>
                      <a:pt x="27" y="3"/>
                      <a:pt x="28" y="4"/>
                    </a:cubicBezTo>
                    <a:cubicBezTo>
                      <a:pt x="28" y="4"/>
                      <a:pt x="29" y="5"/>
                      <a:pt x="29" y="7"/>
                    </a:cubicBezTo>
                    <a:cubicBezTo>
                      <a:pt x="30" y="9"/>
                      <a:pt x="31" y="11"/>
                      <a:pt x="32" y="14"/>
                    </a:cubicBezTo>
                    <a:cubicBezTo>
                      <a:pt x="35" y="17"/>
                      <a:pt x="38" y="18"/>
                      <a:pt x="40" y="19"/>
                    </a:cubicBezTo>
                    <a:cubicBezTo>
                      <a:pt x="41" y="19"/>
                      <a:pt x="42" y="20"/>
                      <a:pt x="43" y="20"/>
                    </a:cubicBezTo>
                    <a:cubicBezTo>
                      <a:pt x="44" y="21"/>
                      <a:pt x="47" y="25"/>
                      <a:pt x="48" y="26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3" y="52"/>
                      <a:pt x="39" y="54"/>
                      <a:pt x="34" y="54"/>
                    </a:cubicBezTo>
                    <a:cubicBezTo>
                      <a:pt x="27" y="55"/>
                      <a:pt x="14" y="54"/>
                      <a:pt x="12" y="52"/>
                    </a:cubicBezTo>
                    <a:cubicBezTo>
                      <a:pt x="12" y="52"/>
                      <a:pt x="12" y="52"/>
                      <a:pt x="12" y="52"/>
                    </a:cubicBezTo>
                    <a:lnTo>
                      <a:pt x="23" y="52"/>
                    </a:lnTo>
                    <a:close/>
                    <a:moveTo>
                      <a:pt x="50" y="26"/>
                    </a:moveTo>
                    <a:cubicBezTo>
                      <a:pt x="61" y="27"/>
                      <a:pt x="61" y="27"/>
                      <a:pt x="61" y="27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48" y="53"/>
                      <a:pt x="48" y="53"/>
                      <a:pt x="48" y="53"/>
                    </a:cubicBezTo>
                    <a:lnTo>
                      <a:pt x="5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2" name="Freeform 64">
                <a:extLst>
                  <a:ext uri="{FF2B5EF4-FFF2-40B4-BE49-F238E27FC236}">
                    <a16:creationId xmlns:a16="http://schemas.microsoft.com/office/drawing/2014/main" id="{C6581655-8818-C755-85E3-1CD51BD7F0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32991" y="4154948"/>
                <a:ext cx="278989" cy="188037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</p:grpSp>
        <p:sp>
          <p:nvSpPr>
            <p:cNvPr id="113" name="Oval 152">
              <a:extLst>
                <a:ext uri="{FF2B5EF4-FFF2-40B4-BE49-F238E27FC236}">
                  <a16:creationId xmlns:a16="http://schemas.microsoft.com/office/drawing/2014/main" id="{E3814BEC-29E8-2CD5-E1BB-4402B1F94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4702" y="5748095"/>
              <a:ext cx="360662" cy="360239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grpSp>
          <p:nvGrpSpPr>
            <p:cNvPr id="114" name="Group 32">
              <a:extLst>
                <a:ext uri="{FF2B5EF4-FFF2-40B4-BE49-F238E27FC236}">
                  <a16:creationId xmlns:a16="http://schemas.microsoft.com/office/drawing/2014/main" id="{4B9BF8A7-E9F1-4C95-FDD7-E131F997BBFF}"/>
                </a:ext>
              </a:extLst>
            </p:cNvPr>
            <p:cNvGrpSpPr/>
            <p:nvPr/>
          </p:nvGrpSpPr>
          <p:grpSpPr>
            <a:xfrm>
              <a:off x="2418345" y="4412702"/>
              <a:ext cx="513736" cy="864380"/>
              <a:chOff x="5795963" y="4464050"/>
              <a:chExt cx="600075" cy="1009650"/>
            </a:xfrm>
          </p:grpSpPr>
          <p:sp>
            <p:nvSpPr>
              <p:cNvPr id="117" name="Rectangle 7">
                <a:extLst>
                  <a:ext uri="{FF2B5EF4-FFF2-40B4-BE49-F238E27FC236}">
                    <a16:creationId xmlns:a16="http://schemas.microsoft.com/office/drawing/2014/main" id="{37A6B068-3B78-2D7E-8C89-2386D74445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5963" y="4464050"/>
                <a:ext cx="60007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119" name="Rectangle 9">
                <a:extLst>
                  <a:ext uri="{FF2B5EF4-FFF2-40B4-BE49-F238E27FC236}">
                    <a16:creationId xmlns:a16="http://schemas.microsoft.com/office/drawing/2014/main" id="{AD7A80CE-ABBB-6432-5A98-246B2A4C42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4413" y="4464050"/>
                <a:ext cx="30162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</p:grpSp>
        <p:sp>
          <p:nvSpPr>
            <p:cNvPr id="142" name="Oval 146">
              <a:extLst>
                <a:ext uri="{FF2B5EF4-FFF2-40B4-BE49-F238E27FC236}">
                  <a16:creationId xmlns:a16="http://schemas.microsoft.com/office/drawing/2014/main" id="{0D9AF966-7A4C-BB9B-DC9D-B7970E97D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012" y="2195091"/>
              <a:ext cx="335572" cy="335177"/>
            </a:xfrm>
            <a:prstGeom prst="ellipse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3" name="Oval 147">
              <a:extLst>
                <a:ext uri="{FF2B5EF4-FFF2-40B4-BE49-F238E27FC236}">
                  <a16:creationId xmlns:a16="http://schemas.microsoft.com/office/drawing/2014/main" id="{551F2EFF-A60E-9C77-6A9D-04A8FDAA4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1819" y="5674878"/>
              <a:ext cx="335572" cy="335177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4" name="Oval 148">
              <a:extLst>
                <a:ext uri="{FF2B5EF4-FFF2-40B4-BE49-F238E27FC236}">
                  <a16:creationId xmlns:a16="http://schemas.microsoft.com/office/drawing/2014/main" id="{46FF8DC1-408E-6CD1-14F1-8EC6D75D2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112" y="4078795"/>
              <a:ext cx="125237" cy="125090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5" name="Oval 149">
              <a:extLst>
                <a:ext uri="{FF2B5EF4-FFF2-40B4-BE49-F238E27FC236}">
                  <a16:creationId xmlns:a16="http://schemas.microsoft.com/office/drawing/2014/main" id="{85D1A55F-4D5A-DC91-D3DA-CE2093827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6976" y="1841692"/>
              <a:ext cx="196733" cy="196502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6" name="Oval 150">
              <a:extLst>
                <a:ext uri="{FF2B5EF4-FFF2-40B4-BE49-F238E27FC236}">
                  <a16:creationId xmlns:a16="http://schemas.microsoft.com/office/drawing/2014/main" id="{7D01A94C-2251-C4B6-FB4C-1E4E588C2A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2926" y="3551348"/>
              <a:ext cx="259818" cy="259513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7" name="Oval 151">
              <a:extLst>
                <a:ext uri="{FF2B5EF4-FFF2-40B4-BE49-F238E27FC236}">
                  <a16:creationId xmlns:a16="http://schemas.microsoft.com/office/drawing/2014/main" id="{5568AA73-0C74-04D6-4F6F-12BB75683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866" y="3068729"/>
              <a:ext cx="360662" cy="360239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8" name="Oval 153">
              <a:extLst>
                <a:ext uri="{FF2B5EF4-FFF2-40B4-BE49-F238E27FC236}">
                  <a16:creationId xmlns:a16="http://schemas.microsoft.com/office/drawing/2014/main" id="{5E273C5D-1640-A590-EB4C-D3610B2D1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4718" y="4476650"/>
              <a:ext cx="306608" cy="306248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9" name="Oval 147">
              <a:extLst>
                <a:ext uri="{FF2B5EF4-FFF2-40B4-BE49-F238E27FC236}">
                  <a16:creationId xmlns:a16="http://schemas.microsoft.com/office/drawing/2014/main" id="{B2238111-8C9E-FE70-D452-0FD06A79C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32" y="4868215"/>
              <a:ext cx="335572" cy="335177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0" name="Oval 146">
              <a:extLst>
                <a:ext uri="{FF2B5EF4-FFF2-40B4-BE49-F238E27FC236}">
                  <a16:creationId xmlns:a16="http://schemas.microsoft.com/office/drawing/2014/main" id="{C15D6CF2-C46D-3611-F3F3-343F12D8162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62678" y="2464644"/>
              <a:ext cx="109786" cy="109657"/>
            </a:xfrm>
            <a:prstGeom prst="ellipse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1" name="Oval 152">
              <a:extLst>
                <a:ext uri="{FF2B5EF4-FFF2-40B4-BE49-F238E27FC236}">
                  <a16:creationId xmlns:a16="http://schemas.microsoft.com/office/drawing/2014/main" id="{7554C3A9-9EDD-6362-8213-6A187A17B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158" y="5519684"/>
              <a:ext cx="115722" cy="107810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sp>
        <p:nvSpPr>
          <p:cNvPr id="152" name="Rectangle 3">
            <a:extLst>
              <a:ext uri="{FF2B5EF4-FFF2-40B4-BE49-F238E27FC236}">
                <a16:creationId xmlns:a16="http://schemas.microsoft.com/office/drawing/2014/main" id="{287364AB-7073-22FF-5771-AF65123A4DA1}"/>
              </a:ext>
            </a:extLst>
          </p:cNvPr>
          <p:cNvSpPr/>
          <p:nvPr/>
        </p:nvSpPr>
        <p:spPr>
          <a:xfrm>
            <a:off x="5170705" y="2122952"/>
            <a:ext cx="867279" cy="17996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153" name="Rectangle 4">
            <a:extLst>
              <a:ext uri="{FF2B5EF4-FFF2-40B4-BE49-F238E27FC236}">
                <a16:creationId xmlns:a16="http://schemas.microsoft.com/office/drawing/2014/main" id="{37018B80-ED82-3122-4F0B-CE93CB831777}"/>
              </a:ext>
            </a:extLst>
          </p:cNvPr>
          <p:cNvSpPr/>
          <p:nvPr/>
        </p:nvSpPr>
        <p:spPr>
          <a:xfrm>
            <a:off x="5734978" y="2122951"/>
            <a:ext cx="5773358" cy="1805294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154" name="TextBox 6">
            <a:extLst>
              <a:ext uri="{FF2B5EF4-FFF2-40B4-BE49-F238E27FC236}">
                <a16:creationId xmlns:a16="http://schemas.microsoft.com/office/drawing/2014/main" id="{D6F438BD-37BA-8255-1BB2-301C93C3236F}"/>
              </a:ext>
            </a:extLst>
          </p:cNvPr>
          <p:cNvSpPr txBox="1"/>
          <p:nvPr/>
        </p:nvSpPr>
        <p:spPr>
          <a:xfrm>
            <a:off x="6124132" y="2310745"/>
            <a:ext cx="50779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de-DE" noProof="0" dirty="0"/>
              <a:t>Schaut euch die Chatverläufe und Nachbarprofile von eurem Profil an. Welche Informationen gewinnt ihr hieraus?</a:t>
            </a:r>
          </a:p>
          <a:p>
            <a:pPr>
              <a:lnSpc>
                <a:spcPts val="2000"/>
              </a:lnSpc>
            </a:pPr>
            <a:r>
              <a:rPr lang="de-DE" b="1" noProof="0" dirty="0"/>
              <a:t>Passt eure Beitragsauswahl an!</a:t>
            </a:r>
          </a:p>
          <a:p>
            <a:pPr>
              <a:lnSpc>
                <a:spcPts val="2000"/>
              </a:lnSpc>
            </a:pPr>
            <a:r>
              <a:rPr lang="de-DE" dirty="0"/>
              <a:t>Begründet anschließend eure Auswahl.</a:t>
            </a:r>
            <a:endParaRPr lang="de-DE" noProof="0" dirty="0"/>
          </a:p>
          <a:p>
            <a:pPr>
              <a:lnSpc>
                <a:spcPts val="2000"/>
              </a:lnSpc>
            </a:pPr>
            <a:endParaRPr lang="de-DE" b="1" noProof="0" dirty="0"/>
          </a:p>
        </p:txBody>
      </p:sp>
      <p:sp>
        <p:nvSpPr>
          <p:cNvPr id="155" name="TextBox 5">
            <a:extLst>
              <a:ext uri="{FF2B5EF4-FFF2-40B4-BE49-F238E27FC236}">
                <a16:creationId xmlns:a16="http://schemas.microsoft.com/office/drawing/2014/main" id="{A6B382FA-3A72-376C-7CCD-5F3580838FE9}"/>
              </a:ext>
            </a:extLst>
          </p:cNvPr>
          <p:cNvSpPr txBox="1"/>
          <p:nvPr/>
        </p:nvSpPr>
        <p:spPr>
          <a:xfrm rot="16200000">
            <a:off x="4550197" y="2758379"/>
            <a:ext cx="1805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noProof="0" dirty="0">
                <a:solidFill>
                  <a:schemeClr val="bg2"/>
                </a:solidFill>
                <a:latin typeface="+mj-lt"/>
              </a:rPr>
              <a:t>Auftrag</a:t>
            </a:r>
          </a:p>
        </p:txBody>
      </p:sp>
      <p:sp>
        <p:nvSpPr>
          <p:cNvPr id="116" name="Freeform 47">
            <a:extLst>
              <a:ext uri="{FF2B5EF4-FFF2-40B4-BE49-F238E27FC236}">
                <a16:creationId xmlns:a16="http://schemas.microsoft.com/office/drawing/2014/main" id="{B3095E08-AAB0-9D95-802D-33E8820D6BF4}"/>
              </a:ext>
            </a:extLst>
          </p:cNvPr>
          <p:cNvSpPr>
            <a:spLocks/>
          </p:cNvSpPr>
          <p:nvPr/>
        </p:nvSpPr>
        <p:spPr bwMode="auto">
          <a:xfrm>
            <a:off x="5663653" y="4360017"/>
            <a:ext cx="1141413" cy="1012825"/>
          </a:xfrm>
          <a:custGeom>
            <a:avLst/>
            <a:gdLst>
              <a:gd name="T0" fmla="*/ 326 w 440"/>
              <a:gd name="T1" fmla="*/ 12 h 390"/>
              <a:gd name="T2" fmla="*/ 305 w 440"/>
              <a:gd name="T3" fmla="*/ 33 h 390"/>
              <a:gd name="T4" fmla="*/ 384 w 440"/>
              <a:gd name="T5" fmla="*/ 95 h 390"/>
              <a:gd name="T6" fmla="*/ 11 w 440"/>
              <a:gd name="T7" fmla="*/ 359 h 390"/>
              <a:gd name="T8" fmla="*/ 37 w 440"/>
              <a:gd name="T9" fmla="*/ 374 h 390"/>
              <a:gd name="T10" fmla="*/ 388 w 440"/>
              <a:gd name="T11" fmla="*/ 125 h 390"/>
              <a:gd name="T12" fmla="*/ 331 w 440"/>
              <a:gd name="T13" fmla="*/ 198 h 390"/>
              <a:gd name="T14" fmla="*/ 353 w 440"/>
              <a:gd name="T15" fmla="*/ 219 h 390"/>
              <a:gd name="T16" fmla="*/ 433 w 440"/>
              <a:gd name="T17" fmla="*/ 117 h 390"/>
              <a:gd name="T18" fmla="*/ 433 w 440"/>
              <a:gd name="T19" fmla="*/ 95 h 390"/>
              <a:gd name="T20" fmla="*/ 326 w 440"/>
              <a:gd name="T21" fmla="*/ 12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0" h="390">
                <a:moveTo>
                  <a:pt x="326" y="12"/>
                </a:moveTo>
                <a:cubicBezTo>
                  <a:pt x="311" y="0"/>
                  <a:pt x="290" y="21"/>
                  <a:pt x="305" y="33"/>
                </a:cubicBezTo>
                <a:cubicBezTo>
                  <a:pt x="331" y="54"/>
                  <a:pt x="358" y="75"/>
                  <a:pt x="384" y="95"/>
                </a:cubicBezTo>
                <a:cubicBezTo>
                  <a:pt x="232" y="134"/>
                  <a:pt x="99" y="229"/>
                  <a:pt x="11" y="359"/>
                </a:cubicBezTo>
                <a:cubicBezTo>
                  <a:pt x="0" y="375"/>
                  <a:pt x="26" y="390"/>
                  <a:pt x="37" y="374"/>
                </a:cubicBezTo>
                <a:cubicBezTo>
                  <a:pt x="120" y="252"/>
                  <a:pt x="245" y="163"/>
                  <a:pt x="388" y="125"/>
                </a:cubicBezTo>
                <a:cubicBezTo>
                  <a:pt x="369" y="150"/>
                  <a:pt x="350" y="174"/>
                  <a:pt x="331" y="198"/>
                </a:cubicBezTo>
                <a:cubicBezTo>
                  <a:pt x="320" y="213"/>
                  <a:pt x="341" y="234"/>
                  <a:pt x="353" y="219"/>
                </a:cubicBezTo>
                <a:cubicBezTo>
                  <a:pt x="379" y="185"/>
                  <a:pt x="406" y="151"/>
                  <a:pt x="433" y="117"/>
                </a:cubicBezTo>
                <a:cubicBezTo>
                  <a:pt x="437" y="111"/>
                  <a:pt x="440" y="101"/>
                  <a:pt x="433" y="95"/>
                </a:cubicBezTo>
                <a:cubicBezTo>
                  <a:pt x="397" y="68"/>
                  <a:pt x="362" y="40"/>
                  <a:pt x="326" y="12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118" name="Freeform 47">
            <a:extLst>
              <a:ext uri="{FF2B5EF4-FFF2-40B4-BE49-F238E27FC236}">
                <a16:creationId xmlns:a16="http://schemas.microsoft.com/office/drawing/2014/main" id="{A7E6C329-8E61-4194-47F9-EECBC9A47077}"/>
              </a:ext>
            </a:extLst>
          </p:cNvPr>
          <p:cNvSpPr>
            <a:spLocks/>
          </p:cNvSpPr>
          <p:nvPr/>
        </p:nvSpPr>
        <p:spPr bwMode="auto">
          <a:xfrm rot="5213306">
            <a:off x="6825194" y="4589982"/>
            <a:ext cx="1141413" cy="1012825"/>
          </a:xfrm>
          <a:custGeom>
            <a:avLst/>
            <a:gdLst>
              <a:gd name="T0" fmla="*/ 326 w 440"/>
              <a:gd name="T1" fmla="*/ 12 h 390"/>
              <a:gd name="T2" fmla="*/ 305 w 440"/>
              <a:gd name="T3" fmla="*/ 33 h 390"/>
              <a:gd name="T4" fmla="*/ 384 w 440"/>
              <a:gd name="T5" fmla="*/ 95 h 390"/>
              <a:gd name="T6" fmla="*/ 11 w 440"/>
              <a:gd name="T7" fmla="*/ 359 h 390"/>
              <a:gd name="T8" fmla="*/ 37 w 440"/>
              <a:gd name="T9" fmla="*/ 374 h 390"/>
              <a:gd name="T10" fmla="*/ 388 w 440"/>
              <a:gd name="T11" fmla="*/ 125 h 390"/>
              <a:gd name="T12" fmla="*/ 331 w 440"/>
              <a:gd name="T13" fmla="*/ 198 h 390"/>
              <a:gd name="T14" fmla="*/ 353 w 440"/>
              <a:gd name="T15" fmla="*/ 219 h 390"/>
              <a:gd name="T16" fmla="*/ 433 w 440"/>
              <a:gd name="T17" fmla="*/ 117 h 390"/>
              <a:gd name="T18" fmla="*/ 433 w 440"/>
              <a:gd name="T19" fmla="*/ 95 h 390"/>
              <a:gd name="T20" fmla="*/ 326 w 440"/>
              <a:gd name="T21" fmla="*/ 12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0" h="390">
                <a:moveTo>
                  <a:pt x="326" y="12"/>
                </a:moveTo>
                <a:cubicBezTo>
                  <a:pt x="311" y="0"/>
                  <a:pt x="290" y="21"/>
                  <a:pt x="305" y="33"/>
                </a:cubicBezTo>
                <a:cubicBezTo>
                  <a:pt x="331" y="54"/>
                  <a:pt x="358" y="75"/>
                  <a:pt x="384" y="95"/>
                </a:cubicBezTo>
                <a:cubicBezTo>
                  <a:pt x="232" y="134"/>
                  <a:pt x="99" y="229"/>
                  <a:pt x="11" y="359"/>
                </a:cubicBezTo>
                <a:cubicBezTo>
                  <a:pt x="0" y="375"/>
                  <a:pt x="26" y="390"/>
                  <a:pt x="37" y="374"/>
                </a:cubicBezTo>
                <a:cubicBezTo>
                  <a:pt x="120" y="252"/>
                  <a:pt x="245" y="163"/>
                  <a:pt x="388" y="125"/>
                </a:cubicBezTo>
                <a:cubicBezTo>
                  <a:pt x="369" y="150"/>
                  <a:pt x="350" y="174"/>
                  <a:pt x="331" y="198"/>
                </a:cubicBezTo>
                <a:cubicBezTo>
                  <a:pt x="320" y="213"/>
                  <a:pt x="341" y="234"/>
                  <a:pt x="353" y="219"/>
                </a:cubicBezTo>
                <a:cubicBezTo>
                  <a:pt x="379" y="185"/>
                  <a:pt x="406" y="151"/>
                  <a:pt x="433" y="117"/>
                </a:cubicBezTo>
                <a:cubicBezTo>
                  <a:pt x="437" y="111"/>
                  <a:pt x="440" y="101"/>
                  <a:pt x="433" y="95"/>
                </a:cubicBezTo>
                <a:cubicBezTo>
                  <a:pt x="397" y="68"/>
                  <a:pt x="362" y="40"/>
                  <a:pt x="326" y="12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122" name="Freeform 47">
            <a:extLst>
              <a:ext uri="{FF2B5EF4-FFF2-40B4-BE49-F238E27FC236}">
                <a16:creationId xmlns:a16="http://schemas.microsoft.com/office/drawing/2014/main" id="{A3C5B60B-AD6B-F4DB-D0E5-775C84FF1F86}"/>
              </a:ext>
            </a:extLst>
          </p:cNvPr>
          <p:cNvSpPr>
            <a:spLocks/>
          </p:cNvSpPr>
          <p:nvPr/>
        </p:nvSpPr>
        <p:spPr bwMode="auto">
          <a:xfrm rot="10532817">
            <a:off x="6594562" y="5697279"/>
            <a:ext cx="1141413" cy="1012825"/>
          </a:xfrm>
          <a:custGeom>
            <a:avLst/>
            <a:gdLst>
              <a:gd name="T0" fmla="*/ 326 w 440"/>
              <a:gd name="T1" fmla="*/ 12 h 390"/>
              <a:gd name="T2" fmla="*/ 305 w 440"/>
              <a:gd name="T3" fmla="*/ 33 h 390"/>
              <a:gd name="T4" fmla="*/ 384 w 440"/>
              <a:gd name="T5" fmla="*/ 95 h 390"/>
              <a:gd name="T6" fmla="*/ 11 w 440"/>
              <a:gd name="T7" fmla="*/ 359 h 390"/>
              <a:gd name="T8" fmla="*/ 37 w 440"/>
              <a:gd name="T9" fmla="*/ 374 h 390"/>
              <a:gd name="T10" fmla="*/ 388 w 440"/>
              <a:gd name="T11" fmla="*/ 125 h 390"/>
              <a:gd name="T12" fmla="*/ 331 w 440"/>
              <a:gd name="T13" fmla="*/ 198 h 390"/>
              <a:gd name="T14" fmla="*/ 353 w 440"/>
              <a:gd name="T15" fmla="*/ 219 h 390"/>
              <a:gd name="T16" fmla="*/ 433 w 440"/>
              <a:gd name="T17" fmla="*/ 117 h 390"/>
              <a:gd name="T18" fmla="*/ 433 w 440"/>
              <a:gd name="T19" fmla="*/ 95 h 390"/>
              <a:gd name="T20" fmla="*/ 326 w 440"/>
              <a:gd name="T21" fmla="*/ 12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0" h="390">
                <a:moveTo>
                  <a:pt x="326" y="12"/>
                </a:moveTo>
                <a:cubicBezTo>
                  <a:pt x="311" y="0"/>
                  <a:pt x="290" y="21"/>
                  <a:pt x="305" y="33"/>
                </a:cubicBezTo>
                <a:cubicBezTo>
                  <a:pt x="331" y="54"/>
                  <a:pt x="358" y="75"/>
                  <a:pt x="384" y="95"/>
                </a:cubicBezTo>
                <a:cubicBezTo>
                  <a:pt x="232" y="134"/>
                  <a:pt x="99" y="229"/>
                  <a:pt x="11" y="359"/>
                </a:cubicBezTo>
                <a:cubicBezTo>
                  <a:pt x="0" y="375"/>
                  <a:pt x="26" y="390"/>
                  <a:pt x="37" y="374"/>
                </a:cubicBezTo>
                <a:cubicBezTo>
                  <a:pt x="120" y="252"/>
                  <a:pt x="245" y="163"/>
                  <a:pt x="388" y="125"/>
                </a:cubicBezTo>
                <a:cubicBezTo>
                  <a:pt x="369" y="150"/>
                  <a:pt x="350" y="174"/>
                  <a:pt x="331" y="198"/>
                </a:cubicBezTo>
                <a:cubicBezTo>
                  <a:pt x="320" y="213"/>
                  <a:pt x="341" y="234"/>
                  <a:pt x="353" y="219"/>
                </a:cubicBezTo>
                <a:cubicBezTo>
                  <a:pt x="379" y="185"/>
                  <a:pt x="406" y="151"/>
                  <a:pt x="433" y="117"/>
                </a:cubicBezTo>
                <a:cubicBezTo>
                  <a:pt x="437" y="111"/>
                  <a:pt x="440" y="101"/>
                  <a:pt x="433" y="95"/>
                </a:cubicBezTo>
                <a:cubicBezTo>
                  <a:pt x="397" y="68"/>
                  <a:pt x="362" y="40"/>
                  <a:pt x="326" y="12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123" name="Freeform 47">
            <a:extLst>
              <a:ext uri="{FF2B5EF4-FFF2-40B4-BE49-F238E27FC236}">
                <a16:creationId xmlns:a16="http://schemas.microsoft.com/office/drawing/2014/main" id="{15DFF581-C306-9862-E8AC-A86F324ABB43}"/>
              </a:ext>
            </a:extLst>
          </p:cNvPr>
          <p:cNvSpPr>
            <a:spLocks/>
          </p:cNvSpPr>
          <p:nvPr/>
        </p:nvSpPr>
        <p:spPr bwMode="auto">
          <a:xfrm rot="15794235">
            <a:off x="5416164" y="5450261"/>
            <a:ext cx="1141413" cy="1012825"/>
          </a:xfrm>
          <a:custGeom>
            <a:avLst/>
            <a:gdLst>
              <a:gd name="T0" fmla="*/ 326 w 440"/>
              <a:gd name="T1" fmla="*/ 12 h 390"/>
              <a:gd name="T2" fmla="*/ 305 w 440"/>
              <a:gd name="T3" fmla="*/ 33 h 390"/>
              <a:gd name="T4" fmla="*/ 384 w 440"/>
              <a:gd name="T5" fmla="*/ 95 h 390"/>
              <a:gd name="T6" fmla="*/ 11 w 440"/>
              <a:gd name="T7" fmla="*/ 359 h 390"/>
              <a:gd name="T8" fmla="*/ 37 w 440"/>
              <a:gd name="T9" fmla="*/ 374 h 390"/>
              <a:gd name="T10" fmla="*/ 388 w 440"/>
              <a:gd name="T11" fmla="*/ 125 h 390"/>
              <a:gd name="T12" fmla="*/ 331 w 440"/>
              <a:gd name="T13" fmla="*/ 198 h 390"/>
              <a:gd name="T14" fmla="*/ 353 w 440"/>
              <a:gd name="T15" fmla="*/ 219 h 390"/>
              <a:gd name="T16" fmla="*/ 433 w 440"/>
              <a:gd name="T17" fmla="*/ 117 h 390"/>
              <a:gd name="T18" fmla="*/ 433 w 440"/>
              <a:gd name="T19" fmla="*/ 95 h 390"/>
              <a:gd name="T20" fmla="*/ 326 w 440"/>
              <a:gd name="T21" fmla="*/ 12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0" h="390">
                <a:moveTo>
                  <a:pt x="326" y="12"/>
                </a:moveTo>
                <a:cubicBezTo>
                  <a:pt x="311" y="0"/>
                  <a:pt x="290" y="21"/>
                  <a:pt x="305" y="33"/>
                </a:cubicBezTo>
                <a:cubicBezTo>
                  <a:pt x="331" y="54"/>
                  <a:pt x="358" y="75"/>
                  <a:pt x="384" y="95"/>
                </a:cubicBezTo>
                <a:cubicBezTo>
                  <a:pt x="232" y="134"/>
                  <a:pt x="99" y="229"/>
                  <a:pt x="11" y="359"/>
                </a:cubicBezTo>
                <a:cubicBezTo>
                  <a:pt x="0" y="375"/>
                  <a:pt x="26" y="390"/>
                  <a:pt x="37" y="374"/>
                </a:cubicBezTo>
                <a:cubicBezTo>
                  <a:pt x="120" y="252"/>
                  <a:pt x="245" y="163"/>
                  <a:pt x="388" y="125"/>
                </a:cubicBezTo>
                <a:cubicBezTo>
                  <a:pt x="369" y="150"/>
                  <a:pt x="350" y="174"/>
                  <a:pt x="331" y="198"/>
                </a:cubicBezTo>
                <a:cubicBezTo>
                  <a:pt x="320" y="213"/>
                  <a:pt x="341" y="234"/>
                  <a:pt x="353" y="219"/>
                </a:cubicBezTo>
                <a:cubicBezTo>
                  <a:pt x="379" y="185"/>
                  <a:pt x="406" y="151"/>
                  <a:pt x="433" y="117"/>
                </a:cubicBezTo>
                <a:cubicBezTo>
                  <a:pt x="437" y="111"/>
                  <a:pt x="440" y="101"/>
                  <a:pt x="433" y="95"/>
                </a:cubicBezTo>
                <a:cubicBezTo>
                  <a:pt x="397" y="68"/>
                  <a:pt x="362" y="40"/>
                  <a:pt x="326" y="12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20" name="Add-In 119" title="Timer for PowerPoint">
                <a:extLst>
                  <a:ext uri="{FF2B5EF4-FFF2-40B4-BE49-F238E27FC236}">
                    <a16:creationId xmlns:a16="http://schemas.microsoft.com/office/drawing/2014/main" id="{08AFEE59-A5A5-C134-8442-932DEC49DF9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86522479"/>
                  </p:ext>
                </p:extLst>
              </p:nvPr>
            </p:nvGraphicFramePr>
            <p:xfrm>
              <a:off x="689801" y="2477075"/>
              <a:ext cx="3481055" cy="246644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8"/>
              </a:graphicData>
            </a:graphic>
          </p:graphicFrame>
        </mc:Choice>
        <mc:Fallback>
          <p:pic>
            <p:nvPicPr>
              <p:cNvPr id="120" name="Add-In 119" title="Timer for PowerPoint">
                <a:extLst>
                  <a:ext uri="{FF2B5EF4-FFF2-40B4-BE49-F238E27FC236}">
                    <a16:creationId xmlns:a16="http://schemas.microsoft.com/office/drawing/2014/main" id="{08AFEE59-A5A5-C134-8442-932DEC49DF9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9801" y="2477075"/>
                <a:ext cx="3481055" cy="2466449"/>
              </a:xfrm>
              <a:prstGeom prst="rect">
                <a:avLst/>
              </a:prstGeom>
            </p:spPr>
          </p:pic>
        </mc:Fallback>
      </mc:AlternateContent>
      <p:sp>
        <p:nvSpPr>
          <p:cNvPr id="121" name="Textfeld 120">
            <a:extLst>
              <a:ext uri="{FF2B5EF4-FFF2-40B4-BE49-F238E27FC236}">
                <a16:creationId xmlns:a16="http://schemas.microsoft.com/office/drawing/2014/main" id="{ECB73E6F-FFE4-D0AC-02E9-4BB83D2E6E42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5738033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3" grpId="0" animBg="1"/>
      <p:bldP spid="154" grpId="0"/>
      <p:bldP spid="155" grpId="0"/>
      <p:bldP spid="116" grpId="0" animBg="1"/>
      <p:bldP spid="118" grpId="0" animBg="1"/>
      <p:bldP spid="122" grpId="0" animBg="1"/>
      <p:bldP spid="1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BE7CF-D0A9-1D5C-BA91-82998DB89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7A051E-9A35-062F-D283-EDC2FB5D3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3. Phase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9BAF98C-2BE6-20F4-AB03-73A1F3FF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6</a:t>
            </a:fld>
            <a:endParaRPr lang="de-DE" noProof="0" dirty="0"/>
          </a:p>
        </p:txBody>
      </p:sp>
      <p:grpSp>
        <p:nvGrpSpPr>
          <p:cNvPr id="156" name="Gruppieren 155">
            <a:extLst>
              <a:ext uri="{FF2B5EF4-FFF2-40B4-BE49-F238E27FC236}">
                <a16:creationId xmlns:a16="http://schemas.microsoft.com/office/drawing/2014/main" id="{3075FC3E-B68B-D284-91C4-ED1731B77079}"/>
              </a:ext>
            </a:extLst>
          </p:cNvPr>
          <p:cNvGrpSpPr/>
          <p:nvPr/>
        </p:nvGrpSpPr>
        <p:grpSpPr>
          <a:xfrm>
            <a:off x="232951" y="1674628"/>
            <a:ext cx="4385915" cy="4048353"/>
            <a:chOff x="160132" y="1841692"/>
            <a:chExt cx="5171194" cy="4733386"/>
          </a:xfrm>
        </p:grpSpPr>
        <p:grpSp>
          <p:nvGrpSpPr>
            <p:cNvPr id="4" name="Group 34">
              <a:extLst>
                <a:ext uri="{FF2B5EF4-FFF2-40B4-BE49-F238E27FC236}">
                  <a16:creationId xmlns:a16="http://schemas.microsoft.com/office/drawing/2014/main" id="{1FF54A8E-9775-6968-89B2-E435BEDDB90F}"/>
                </a:ext>
              </a:extLst>
            </p:cNvPr>
            <p:cNvGrpSpPr/>
            <p:nvPr/>
          </p:nvGrpSpPr>
          <p:grpSpPr>
            <a:xfrm>
              <a:off x="381235" y="2002886"/>
              <a:ext cx="4674841" cy="4572192"/>
              <a:chOff x="3477443" y="1581445"/>
              <a:chExt cx="5340857" cy="5223583"/>
            </a:xfrm>
            <a:solidFill>
              <a:schemeClr val="tx1">
                <a:lumMod val="20000"/>
                <a:lumOff val="80000"/>
                <a:alpha val="89000"/>
              </a:schemeClr>
            </a:solidFill>
          </p:grpSpPr>
          <p:sp>
            <p:nvSpPr>
              <p:cNvPr id="5" name="Freeform 12">
                <a:extLst>
                  <a:ext uri="{FF2B5EF4-FFF2-40B4-BE49-F238E27FC236}">
                    <a16:creationId xmlns:a16="http://schemas.microsoft.com/office/drawing/2014/main" id="{8A25F667-706A-D53D-1D7B-59D197022C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9038" y="4209633"/>
                <a:ext cx="381773" cy="381773"/>
              </a:xfrm>
              <a:custGeom>
                <a:avLst/>
                <a:gdLst>
                  <a:gd name="T0" fmla="*/ 5 w 68"/>
                  <a:gd name="T1" fmla="*/ 0 h 68"/>
                  <a:gd name="T2" fmla="*/ 0 w 68"/>
                  <a:gd name="T3" fmla="*/ 58 h 68"/>
                  <a:gd name="T4" fmla="*/ 7 w 68"/>
                  <a:gd name="T5" fmla="*/ 64 h 68"/>
                  <a:gd name="T6" fmla="*/ 8 w 68"/>
                  <a:gd name="T7" fmla="*/ 68 h 68"/>
                  <a:gd name="T8" fmla="*/ 13 w 68"/>
                  <a:gd name="T9" fmla="*/ 67 h 68"/>
                  <a:gd name="T10" fmla="*/ 54 w 68"/>
                  <a:gd name="T11" fmla="*/ 64 h 68"/>
                  <a:gd name="T12" fmla="*/ 55 w 68"/>
                  <a:gd name="T13" fmla="*/ 68 h 68"/>
                  <a:gd name="T14" fmla="*/ 61 w 68"/>
                  <a:gd name="T15" fmla="*/ 67 h 68"/>
                  <a:gd name="T16" fmla="*/ 62 w 68"/>
                  <a:gd name="T17" fmla="*/ 64 h 68"/>
                  <a:gd name="T18" fmla="*/ 68 w 68"/>
                  <a:gd name="T19" fmla="*/ 6 h 68"/>
                  <a:gd name="T20" fmla="*/ 65 w 68"/>
                  <a:gd name="T21" fmla="*/ 58 h 68"/>
                  <a:gd name="T22" fmla="*/ 60 w 68"/>
                  <a:gd name="T23" fmla="*/ 61 h 68"/>
                  <a:gd name="T24" fmla="*/ 12 w 68"/>
                  <a:gd name="T25" fmla="*/ 61 h 68"/>
                  <a:gd name="T26" fmla="*/ 5 w 68"/>
                  <a:gd name="T27" fmla="*/ 61 h 68"/>
                  <a:gd name="T28" fmla="*/ 3 w 68"/>
                  <a:gd name="T29" fmla="*/ 6 h 68"/>
                  <a:gd name="T30" fmla="*/ 62 w 68"/>
                  <a:gd name="T31" fmla="*/ 3 h 68"/>
                  <a:gd name="T32" fmla="*/ 65 w 68"/>
                  <a:gd name="T33" fmla="*/ 58 h 68"/>
                  <a:gd name="T34" fmla="*/ 7 w 68"/>
                  <a:gd name="T35" fmla="*/ 5 h 68"/>
                  <a:gd name="T36" fmla="*/ 5 w 68"/>
                  <a:gd name="T37" fmla="*/ 13 h 68"/>
                  <a:gd name="T38" fmla="*/ 3 w 68"/>
                  <a:gd name="T39" fmla="*/ 14 h 68"/>
                  <a:gd name="T40" fmla="*/ 4 w 68"/>
                  <a:gd name="T41" fmla="*/ 23 h 68"/>
                  <a:gd name="T42" fmla="*/ 5 w 68"/>
                  <a:gd name="T43" fmla="*/ 41 h 68"/>
                  <a:gd name="T44" fmla="*/ 3 w 68"/>
                  <a:gd name="T45" fmla="*/ 42 h 68"/>
                  <a:gd name="T46" fmla="*/ 4 w 68"/>
                  <a:gd name="T47" fmla="*/ 51 h 68"/>
                  <a:gd name="T48" fmla="*/ 5 w 68"/>
                  <a:gd name="T49" fmla="*/ 57 h 68"/>
                  <a:gd name="T50" fmla="*/ 61 w 68"/>
                  <a:gd name="T51" fmla="*/ 59 h 68"/>
                  <a:gd name="T52" fmla="*/ 63 w 68"/>
                  <a:gd name="T53" fmla="*/ 8 h 68"/>
                  <a:gd name="T54" fmla="*/ 61 w 68"/>
                  <a:gd name="T55" fmla="*/ 57 h 68"/>
                  <a:gd name="T56" fmla="*/ 7 w 68"/>
                  <a:gd name="T57" fmla="*/ 57 h 68"/>
                  <a:gd name="T58" fmla="*/ 7 w 68"/>
                  <a:gd name="T59" fmla="*/ 51 h 68"/>
                  <a:gd name="T60" fmla="*/ 8 w 68"/>
                  <a:gd name="T61" fmla="*/ 42 h 68"/>
                  <a:gd name="T62" fmla="*/ 7 w 68"/>
                  <a:gd name="T63" fmla="*/ 41 h 68"/>
                  <a:gd name="T64" fmla="*/ 7 w 68"/>
                  <a:gd name="T65" fmla="*/ 23 h 68"/>
                  <a:gd name="T66" fmla="*/ 8 w 68"/>
                  <a:gd name="T67" fmla="*/ 14 h 68"/>
                  <a:gd name="T68" fmla="*/ 7 w 68"/>
                  <a:gd name="T69" fmla="*/ 13 h 68"/>
                  <a:gd name="T70" fmla="*/ 61 w 68"/>
                  <a:gd name="T71" fmla="*/ 8 h 68"/>
                  <a:gd name="T72" fmla="*/ 34 w 68"/>
                  <a:gd name="T73" fmla="*/ 46 h 68"/>
                  <a:gd name="T74" fmla="*/ 34 w 68"/>
                  <a:gd name="T75" fmla="*/ 18 h 68"/>
                  <a:gd name="T76" fmla="*/ 34 w 68"/>
                  <a:gd name="T77" fmla="*/ 46 h 68"/>
                  <a:gd name="T78" fmla="*/ 46 w 68"/>
                  <a:gd name="T79" fmla="*/ 32 h 68"/>
                  <a:gd name="T80" fmla="*/ 22 w 68"/>
                  <a:gd name="T81" fmla="*/ 32 h 68"/>
                  <a:gd name="T82" fmla="*/ 34 w 68"/>
                  <a:gd name="T83" fmla="*/ 41 h 68"/>
                  <a:gd name="T84" fmla="*/ 45 w 68"/>
                  <a:gd name="T85" fmla="*/ 35 h 68"/>
                  <a:gd name="T86" fmla="*/ 46 w 68"/>
                  <a:gd name="T87" fmla="*/ 31 h 68"/>
                  <a:gd name="T88" fmla="*/ 43 w 68"/>
                  <a:gd name="T89" fmla="*/ 30 h 68"/>
                  <a:gd name="T90" fmla="*/ 24 w 68"/>
                  <a:gd name="T91" fmla="*/ 32 h 68"/>
                  <a:gd name="T92" fmla="*/ 34 w 68"/>
                  <a:gd name="T93" fmla="*/ 25 h 68"/>
                  <a:gd name="T94" fmla="*/ 34 w 68"/>
                  <a:gd name="T95" fmla="*/ 39 h 68"/>
                  <a:gd name="T96" fmla="*/ 34 w 68"/>
                  <a:gd name="T97" fmla="*/ 25 h 68"/>
                  <a:gd name="T98" fmla="*/ 53 w 68"/>
                  <a:gd name="T99" fmla="*/ 49 h 68"/>
                  <a:gd name="T100" fmla="*/ 54 w 68"/>
                  <a:gd name="T101" fmla="*/ 44 h 68"/>
                  <a:gd name="T102" fmla="*/ 56 w 68"/>
                  <a:gd name="T103" fmla="*/ 18 h 68"/>
                  <a:gd name="T104" fmla="*/ 50 w 68"/>
                  <a:gd name="T105" fmla="*/ 18 h 68"/>
                  <a:gd name="T106" fmla="*/ 52 w 68"/>
                  <a:gd name="T107" fmla="*/ 44 h 68"/>
                  <a:gd name="T108" fmla="*/ 53 w 68"/>
                  <a:gd name="T109" fmla="*/ 47 h 68"/>
                  <a:gd name="T110" fmla="*/ 53 w 68"/>
                  <a:gd name="T111" fmla="*/ 46 h 68"/>
                  <a:gd name="T112" fmla="*/ 53 w 68"/>
                  <a:gd name="T113" fmla="*/ 47 h 68"/>
                  <a:gd name="T114" fmla="*/ 54 w 68"/>
                  <a:gd name="T115" fmla="*/ 18 h 68"/>
                  <a:gd name="T116" fmla="*/ 52 w 68"/>
                  <a:gd name="T117" fmla="*/ 1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8" h="68">
                    <a:moveTo>
                      <a:pt x="62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2" y="64"/>
                      <a:pt x="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7" y="67"/>
                      <a:pt x="7" y="67"/>
                      <a:pt x="7" y="67"/>
                    </a:cubicBezTo>
                    <a:cubicBezTo>
                      <a:pt x="7" y="68"/>
                      <a:pt x="7" y="68"/>
                      <a:pt x="8" y="68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3" y="68"/>
                      <a:pt x="13" y="68"/>
                      <a:pt x="13" y="67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4" y="68"/>
                      <a:pt x="54" y="68"/>
                      <a:pt x="55" y="68"/>
                    </a:cubicBezTo>
                    <a:cubicBezTo>
                      <a:pt x="60" y="68"/>
                      <a:pt x="60" y="68"/>
                      <a:pt x="60" y="68"/>
                    </a:cubicBezTo>
                    <a:cubicBezTo>
                      <a:pt x="60" y="68"/>
                      <a:pt x="61" y="68"/>
                      <a:pt x="61" y="67"/>
                    </a:cubicBezTo>
                    <a:cubicBezTo>
                      <a:pt x="61" y="64"/>
                      <a:pt x="61" y="64"/>
                      <a:pt x="61" y="64"/>
                    </a:cubicBezTo>
                    <a:cubicBezTo>
                      <a:pt x="62" y="64"/>
                      <a:pt x="62" y="64"/>
                      <a:pt x="62" y="64"/>
                    </a:cubicBezTo>
                    <a:cubicBezTo>
                      <a:pt x="65" y="64"/>
                      <a:pt x="68" y="61"/>
                      <a:pt x="68" y="58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68" y="3"/>
                      <a:pt x="65" y="0"/>
                      <a:pt x="62" y="0"/>
                    </a:cubicBezTo>
                    <a:close/>
                    <a:moveTo>
                      <a:pt x="65" y="58"/>
                    </a:moveTo>
                    <a:cubicBezTo>
                      <a:pt x="65" y="60"/>
                      <a:pt x="64" y="61"/>
                      <a:pt x="62" y="61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55" y="61"/>
                      <a:pt x="55" y="61"/>
                      <a:pt x="55" y="61"/>
                    </a:cubicBezTo>
                    <a:cubicBezTo>
                      <a:pt x="12" y="61"/>
                      <a:pt x="12" y="61"/>
                      <a:pt x="12" y="61"/>
                    </a:cubicBezTo>
                    <a:cubicBezTo>
                      <a:pt x="8" y="61"/>
                      <a:pt x="8" y="61"/>
                      <a:pt x="8" y="61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4" y="61"/>
                      <a:pt x="3" y="60"/>
                      <a:pt x="3" y="58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4" y="3"/>
                      <a:pt x="65" y="4"/>
                      <a:pt x="65" y="6"/>
                    </a:cubicBezTo>
                    <a:lnTo>
                      <a:pt x="65" y="58"/>
                    </a:lnTo>
                    <a:close/>
                    <a:moveTo>
                      <a:pt x="61" y="5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6" y="5"/>
                      <a:pt x="5" y="6"/>
                      <a:pt x="5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3"/>
                      <a:pt x="3" y="13"/>
                      <a:pt x="3" y="14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3"/>
                      <a:pt x="3" y="23"/>
                      <a:pt x="4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3" y="41"/>
                      <a:pt x="3" y="41"/>
                      <a:pt x="3" y="42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3" y="51"/>
                      <a:pt x="3" y="51"/>
                      <a:pt x="4" y="51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5" y="58"/>
                      <a:pt x="6" y="59"/>
                      <a:pt x="7" y="59"/>
                    </a:cubicBezTo>
                    <a:cubicBezTo>
                      <a:pt x="61" y="59"/>
                      <a:pt x="61" y="59"/>
                      <a:pt x="61" y="59"/>
                    </a:cubicBezTo>
                    <a:cubicBezTo>
                      <a:pt x="62" y="59"/>
                      <a:pt x="63" y="58"/>
                      <a:pt x="63" y="57"/>
                    </a:cubicBezTo>
                    <a:cubicBezTo>
                      <a:pt x="63" y="8"/>
                      <a:pt x="63" y="8"/>
                      <a:pt x="63" y="8"/>
                    </a:cubicBezTo>
                    <a:cubicBezTo>
                      <a:pt x="63" y="6"/>
                      <a:pt x="62" y="5"/>
                      <a:pt x="61" y="5"/>
                    </a:cubicBezTo>
                    <a:close/>
                    <a:moveTo>
                      <a:pt x="61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8" y="51"/>
                      <a:pt x="8" y="51"/>
                      <a:pt x="8" y="50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8" y="23"/>
                      <a:pt x="8" y="23"/>
                      <a:pt x="8" y="22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3"/>
                      <a:pt x="8" y="13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1" y="8"/>
                      <a:pt x="61" y="8"/>
                      <a:pt x="61" y="8"/>
                    </a:cubicBezTo>
                    <a:lnTo>
                      <a:pt x="61" y="57"/>
                    </a:lnTo>
                    <a:close/>
                    <a:moveTo>
                      <a:pt x="34" y="46"/>
                    </a:moveTo>
                    <a:cubicBezTo>
                      <a:pt x="42" y="46"/>
                      <a:pt x="48" y="40"/>
                      <a:pt x="48" y="32"/>
                    </a:cubicBezTo>
                    <a:cubicBezTo>
                      <a:pt x="48" y="24"/>
                      <a:pt x="42" y="18"/>
                      <a:pt x="34" y="18"/>
                    </a:cubicBezTo>
                    <a:cubicBezTo>
                      <a:pt x="26" y="18"/>
                      <a:pt x="20" y="24"/>
                      <a:pt x="20" y="32"/>
                    </a:cubicBezTo>
                    <a:cubicBezTo>
                      <a:pt x="20" y="40"/>
                      <a:pt x="26" y="46"/>
                      <a:pt x="34" y="46"/>
                    </a:cubicBezTo>
                    <a:close/>
                    <a:moveTo>
                      <a:pt x="34" y="20"/>
                    </a:moveTo>
                    <a:cubicBezTo>
                      <a:pt x="40" y="20"/>
                      <a:pt x="46" y="25"/>
                      <a:pt x="46" y="32"/>
                    </a:cubicBezTo>
                    <a:cubicBezTo>
                      <a:pt x="46" y="39"/>
                      <a:pt x="40" y="44"/>
                      <a:pt x="34" y="44"/>
                    </a:cubicBezTo>
                    <a:cubicBezTo>
                      <a:pt x="27" y="44"/>
                      <a:pt x="22" y="39"/>
                      <a:pt x="22" y="32"/>
                    </a:cubicBezTo>
                    <a:cubicBezTo>
                      <a:pt x="22" y="25"/>
                      <a:pt x="27" y="20"/>
                      <a:pt x="34" y="20"/>
                    </a:cubicBezTo>
                    <a:close/>
                    <a:moveTo>
                      <a:pt x="34" y="41"/>
                    </a:moveTo>
                    <a:cubicBezTo>
                      <a:pt x="38" y="41"/>
                      <a:pt x="41" y="39"/>
                      <a:pt x="43" y="35"/>
                    </a:cubicBezTo>
                    <a:cubicBezTo>
                      <a:pt x="45" y="35"/>
                      <a:pt x="45" y="35"/>
                      <a:pt x="45" y="35"/>
                    </a:cubicBezTo>
                    <a:cubicBezTo>
                      <a:pt x="45" y="35"/>
                      <a:pt x="46" y="34"/>
                      <a:pt x="46" y="34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46" y="30"/>
                      <a:pt x="45" y="30"/>
                      <a:pt x="45" y="30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2" y="26"/>
                      <a:pt x="38" y="23"/>
                      <a:pt x="34" y="23"/>
                    </a:cubicBezTo>
                    <a:cubicBezTo>
                      <a:pt x="29" y="23"/>
                      <a:pt x="24" y="27"/>
                      <a:pt x="24" y="32"/>
                    </a:cubicBezTo>
                    <a:cubicBezTo>
                      <a:pt x="24" y="37"/>
                      <a:pt x="29" y="41"/>
                      <a:pt x="34" y="41"/>
                    </a:cubicBezTo>
                    <a:close/>
                    <a:moveTo>
                      <a:pt x="34" y="25"/>
                    </a:moveTo>
                    <a:cubicBezTo>
                      <a:pt x="38" y="25"/>
                      <a:pt x="41" y="28"/>
                      <a:pt x="41" y="32"/>
                    </a:cubicBezTo>
                    <a:cubicBezTo>
                      <a:pt x="41" y="36"/>
                      <a:pt x="38" y="39"/>
                      <a:pt x="34" y="39"/>
                    </a:cubicBezTo>
                    <a:cubicBezTo>
                      <a:pt x="30" y="39"/>
                      <a:pt x="26" y="36"/>
                      <a:pt x="26" y="32"/>
                    </a:cubicBezTo>
                    <a:cubicBezTo>
                      <a:pt x="26" y="28"/>
                      <a:pt x="30" y="25"/>
                      <a:pt x="34" y="25"/>
                    </a:cubicBezTo>
                    <a:close/>
                    <a:moveTo>
                      <a:pt x="50" y="47"/>
                    </a:moveTo>
                    <a:cubicBezTo>
                      <a:pt x="50" y="48"/>
                      <a:pt x="52" y="49"/>
                      <a:pt x="53" y="49"/>
                    </a:cubicBezTo>
                    <a:cubicBezTo>
                      <a:pt x="55" y="49"/>
                      <a:pt x="56" y="48"/>
                      <a:pt x="56" y="47"/>
                    </a:cubicBezTo>
                    <a:cubicBezTo>
                      <a:pt x="56" y="45"/>
                      <a:pt x="55" y="44"/>
                      <a:pt x="54" y="44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5" y="20"/>
                      <a:pt x="56" y="19"/>
                      <a:pt x="56" y="18"/>
                    </a:cubicBezTo>
                    <a:cubicBezTo>
                      <a:pt x="56" y="16"/>
                      <a:pt x="55" y="15"/>
                      <a:pt x="53" y="15"/>
                    </a:cubicBezTo>
                    <a:cubicBezTo>
                      <a:pt x="52" y="15"/>
                      <a:pt x="50" y="16"/>
                      <a:pt x="50" y="18"/>
                    </a:cubicBezTo>
                    <a:cubicBezTo>
                      <a:pt x="50" y="19"/>
                      <a:pt x="51" y="20"/>
                      <a:pt x="52" y="20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1" y="44"/>
                      <a:pt x="50" y="45"/>
                      <a:pt x="50" y="47"/>
                    </a:cubicBezTo>
                    <a:close/>
                    <a:moveTo>
                      <a:pt x="53" y="47"/>
                    </a:moveTo>
                    <a:cubicBezTo>
                      <a:pt x="53" y="47"/>
                      <a:pt x="52" y="47"/>
                      <a:pt x="52" y="47"/>
                    </a:cubicBezTo>
                    <a:cubicBezTo>
                      <a:pt x="52" y="46"/>
                      <a:pt x="53" y="46"/>
                      <a:pt x="53" y="46"/>
                    </a:cubicBezTo>
                    <a:cubicBezTo>
                      <a:pt x="54" y="46"/>
                      <a:pt x="54" y="46"/>
                      <a:pt x="54" y="47"/>
                    </a:cubicBezTo>
                    <a:cubicBezTo>
                      <a:pt x="54" y="47"/>
                      <a:pt x="54" y="47"/>
                      <a:pt x="53" y="47"/>
                    </a:cubicBezTo>
                    <a:close/>
                    <a:moveTo>
                      <a:pt x="53" y="17"/>
                    </a:moveTo>
                    <a:cubicBezTo>
                      <a:pt x="54" y="17"/>
                      <a:pt x="54" y="17"/>
                      <a:pt x="54" y="18"/>
                    </a:cubicBezTo>
                    <a:cubicBezTo>
                      <a:pt x="54" y="18"/>
                      <a:pt x="54" y="18"/>
                      <a:pt x="53" y="18"/>
                    </a:cubicBezTo>
                    <a:cubicBezTo>
                      <a:pt x="53" y="18"/>
                      <a:pt x="52" y="18"/>
                      <a:pt x="52" y="18"/>
                    </a:cubicBezTo>
                    <a:cubicBezTo>
                      <a:pt x="52" y="17"/>
                      <a:pt x="53" y="17"/>
                      <a:pt x="53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" name="Freeform 14">
                <a:extLst>
                  <a:ext uri="{FF2B5EF4-FFF2-40B4-BE49-F238E27FC236}">
                    <a16:creationId xmlns:a16="http://schemas.microsoft.com/office/drawing/2014/main" id="{49D03D6A-6EBA-C959-45CE-467BDB5C89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50011" y="4549116"/>
                <a:ext cx="256239" cy="298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" name="Freeform 18">
                <a:extLst>
                  <a:ext uri="{FF2B5EF4-FFF2-40B4-BE49-F238E27FC236}">
                    <a16:creationId xmlns:a16="http://schemas.microsoft.com/office/drawing/2014/main" id="{1EE4860F-B419-87FF-51F5-DF55BD2319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04814" y="3783726"/>
                <a:ext cx="432891" cy="408571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" name="Freeform 24">
                <a:extLst>
                  <a:ext uri="{FF2B5EF4-FFF2-40B4-BE49-F238E27FC236}">
                    <a16:creationId xmlns:a16="http://schemas.microsoft.com/office/drawing/2014/main" id="{397FD24B-D548-C4B5-DE23-0C9118F197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48718" y="4268009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" name="Freeform 36">
                <a:extLst>
                  <a:ext uri="{FF2B5EF4-FFF2-40B4-BE49-F238E27FC236}">
                    <a16:creationId xmlns:a16="http://schemas.microsoft.com/office/drawing/2014/main" id="{39085357-6550-B000-41C6-7DB8B1599F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2599" y="2135440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" name="Freeform 37">
                <a:extLst>
                  <a:ext uri="{FF2B5EF4-FFF2-40B4-BE49-F238E27FC236}">
                    <a16:creationId xmlns:a16="http://schemas.microsoft.com/office/drawing/2014/main" id="{F0A59F20-5F0C-58FC-69F7-4B8F6CA6C0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95112" y="2542410"/>
                <a:ext cx="225912" cy="225914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" name="Freeform 41">
                <a:extLst>
                  <a:ext uri="{FF2B5EF4-FFF2-40B4-BE49-F238E27FC236}">
                    <a16:creationId xmlns:a16="http://schemas.microsoft.com/office/drawing/2014/main" id="{7BEA4DE1-54DE-4D6D-F2BA-0D07605E10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56606" y="5253251"/>
                <a:ext cx="477196" cy="461290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2" name="Freeform 18">
                <a:extLst>
                  <a:ext uri="{FF2B5EF4-FFF2-40B4-BE49-F238E27FC236}">
                    <a16:creationId xmlns:a16="http://schemas.microsoft.com/office/drawing/2014/main" id="{894A3A72-913E-8EFE-FBD0-FE6BEC4E991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7235" y="2826580"/>
                <a:ext cx="337707" cy="318734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65578B00-B246-7CC4-F791-45EDBD1956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1483" y="2742922"/>
                <a:ext cx="365791" cy="365791"/>
              </a:xfrm>
              <a:custGeom>
                <a:avLst/>
                <a:gdLst>
                  <a:gd name="T0" fmla="*/ 0 w 66"/>
                  <a:gd name="T1" fmla="*/ 33 h 66"/>
                  <a:gd name="T2" fmla="*/ 66 w 66"/>
                  <a:gd name="T3" fmla="*/ 33 h 66"/>
                  <a:gd name="T4" fmla="*/ 50 w 66"/>
                  <a:gd name="T5" fmla="*/ 32 h 66"/>
                  <a:gd name="T6" fmla="*/ 63 w 66"/>
                  <a:gd name="T7" fmla="*/ 32 h 66"/>
                  <a:gd name="T8" fmla="*/ 48 w 66"/>
                  <a:gd name="T9" fmla="*/ 32 h 66"/>
                  <a:gd name="T10" fmla="*/ 34 w 66"/>
                  <a:gd name="T11" fmla="*/ 18 h 66"/>
                  <a:gd name="T12" fmla="*/ 48 w 66"/>
                  <a:gd name="T13" fmla="*/ 32 h 66"/>
                  <a:gd name="T14" fmla="*/ 34 w 66"/>
                  <a:gd name="T15" fmla="*/ 3 h 66"/>
                  <a:gd name="T16" fmla="*/ 34 w 66"/>
                  <a:gd name="T17" fmla="*/ 16 h 66"/>
                  <a:gd name="T18" fmla="*/ 20 w 66"/>
                  <a:gd name="T19" fmla="*/ 18 h 66"/>
                  <a:gd name="T20" fmla="*/ 32 w 66"/>
                  <a:gd name="T21" fmla="*/ 16 h 66"/>
                  <a:gd name="T22" fmla="*/ 32 w 66"/>
                  <a:gd name="T23" fmla="*/ 32 h 66"/>
                  <a:gd name="T24" fmla="*/ 19 w 66"/>
                  <a:gd name="T25" fmla="*/ 20 h 66"/>
                  <a:gd name="T26" fmla="*/ 16 w 66"/>
                  <a:gd name="T27" fmla="*/ 32 h 66"/>
                  <a:gd name="T28" fmla="*/ 17 w 66"/>
                  <a:gd name="T29" fmla="*/ 21 h 66"/>
                  <a:gd name="T30" fmla="*/ 16 w 66"/>
                  <a:gd name="T31" fmla="*/ 34 h 66"/>
                  <a:gd name="T32" fmla="*/ 3 w 66"/>
                  <a:gd name="T33" fmla="*/ 34 h 66"/>
                  <a:gd name="T34" fmla="*/ 18 w 66"/>
                  <a:gd name="T35" fmla="*/ 34 h 66"/>
                  <a:gd name="T36" fmla="*/ 32 w 66"/>
                  <a:gd name="T37" fmla="*/ 48 h 66"/>
                  <a:gd name="T38" fmla="*/ 18 w 66"/>
                  <a:gd name="T39" fmla="*/ 34 h 66"/>
                  <a:gd name="T40" fmla="*/ 32 w 66"/>
                  <a:gd name="T41" fmla="*/ 63 h 66"/>
                  <a:gd name="T42" fmla="*/ 32 w 66"/>
                  <a:gd name="T43" fmla="*/ 50 h 66"/>
                  <a:gd name="T44" fmla="*/ 46 w 66"/>
                  <a:gd name="T45" fmla="*/ 49 h 66"/>
                  <a:gd name="T46" fmla="*/ 34 w 66"/>
                  <a:gd name="T47" fmla="*/ 50 h 66"/>
                  <a:gd name="T48" fmla="*/ 34 w 66"/>
                  <a:gd name="T49" fmla="*/ 34 h 66"/>
                  <a:gd name="T50" fmla="*/ 46 w 66"/>
                  <a:gd name="T51" fmla="*/ 47 h 66"/>
                  <a:gd name="T52" fmla="*/ 50 w 66"/>
                  <a:gd name="T53" fmla="*/ 34 h 66"/>
                  <a:gd name="T54" fmla="*/ 48 w 66"/>
                  <a:gd name="T55" fmla="*/ 46 h 66"/>
                  <a:gd name="T56" fmla="*/ 48 w 66"/>
                  <a:gd name="T57" fmla="*/ 18 h 66"/>
                  <a:gd name="T58" fmla="*/ 62 w 66"/>
                  <a:gd name="T59" fmla="*/ 26 h 66"/>
                  <a:gd name="T60" fmla="*/ 18 w 66"/>
                  <a:gd name="T61" fmla="*/ 18 h 66"/>
                  <a:gd name="T62" fmla="*/ 26 w 66"/>
                  <a:gd name="T63" fmla="*/ 4 h 66"/>
                  <a:gd name="T64" fmla="*/ 18 w 66"/>
                  <a:gd name="T65" fmla="*/ 48 h 66"/>
                  <a:gd name="T66" fmla="*/ 4 w 66"/>
                  <a:gd name="T67" fmla="*/ 40 h 66"/>
                  <a:gd name="T68" fmla="*/ 48 w 66"/>
                  <a:gd name="T69" fmla="*/ 48 h 66"/>
                  <a:gd name="T70" fmla="*/ 40 w 66"/>
                  <a:gd name="T71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" h="66">
                    <a:moveTo>
                      <a:pt x="33" y="0"/>
                    </a:moveTo>
                    <a:cubicBezTo>
                      <a:pt x="15" y="0"/>
                      <a:pt x="0" y="15"/>
                      <a:pt x="0" y="33"/>
                    </a:cubicBezTo>
                    <a:cubicBezTo>
                      <a:pt x="0" y="51"/>
                      <a:pt x="15" y="66"/>
                      <a:pt x="33" y="66"/>
                    </a:cubicBezTo>
                    <a:cubicBezTo>
                      <a:pt x="51" y="66"/>
                      <a:pt x="66" y="51"/>
                      <a:pt x="66" y="33"/>
                    </a:cubicBezTo>
                    <a:cubicBezTo>
                      <a:pt x="66" y="15"/>
                      <a:pt x="51" y="0"/>
                      <a:pt x="33" y="0"/>
                    </a:cubicBezTo>
                    <a:close/>
                    <a:moveTo>
                      <a:pt x="50" y="32"/>
                    </a:moveTo>
                    <a:cubicBezTo>
                      <a:pt x="50" y="28"/>
                      <a:pt x="49" y="24"/>
                      <a:pt x="48" y="21"/>
                    </a:cubicBezTo>
                    <a:cubicBezTo>
                      <a:pt x="56" y="23"/>
                      <a:pt x="62" y="27"/>
                      <a:pt x="63" y="32"/>
                    </a:cubicBezTo>
                    <a:lnTo>
                      <a:pt x="50" y="32"/>
                    </a:lnTo>
                    <a:close/>
                    <a:moveTo>
                      <a:pt x="48" y="32"/>
                    </a:moveTo>
                    <a:cubicBezTo>
                      <a:pt x="34" y="32"/>
                      <a:pt x="34" y="32"/>
                      <a:pt x="34" y="32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8" y="18"/>
                      <a:pt x="42" y="19"/>
                      <a:pt x="46" y="20"/>
                    </a:cubicBezTo>
                    <a:cubicBezTo>
                      <a:pt x="47" y="24"/>
                      <a:pt x="48" y="28"/>
                      <a:pt x="48" y="32"/>
                    </a:cubicBezTo>
                    <a:close/>
                    <a:moveTo>
                      <a:pt x="34" y="16"/>
                    </a:moveTo>
                    <a:cubicBezTo>
                      <a:pt x="34" y="3"/>
                      <a:pt x="34" y="3"/>
                      <a:pt x="34" y="3"/>
                    </a:cubicBezTo>
                    <a:cubicBezTo>
                      <a:pt x="39" y="4"/>
                      <a:pt x="43" y="10"/>
                      <a:pt x="46" y="18"/>
                    </a:cubicBezTo>
                    <a:cubicBezTo>
                      <a:pt x="42" y="17"/>
                      <a:pt x="38" y="16"/>
                      <a:pt x="34" y="16"/>
                    </a:cubicBezTo>
                    <a:close/>
                    <a:moveTo>
                      <a:pt x="32" y="16"/>
                    </a:moveTo>
                    <a:cubicBezTo>
                      <a:pt x="28" y="16"/>
                      <a:pt x="24" y="17"/>
                      <a:pt x="20" y="18"/>
                    </a:cubicBezTo>
                    <a:cubicBezTo>
                      <a:pt x="22" y="10"/>
                      <a:pt x="27" y="4"/>
                      <a:pt x="32" y="3"/>
                    </a:cubicBezTo>
                    <a:lnTo>
                      <a:pt x="32" y="16"/>
                    </a:lnTo>
                    <a:close/>
                    <a:moveTo>
                      <a:pt x="32" y="18"/>
                    </a:moveTo>
                    <a:cubicBezTo>
                      <a:pt x="32" y="32"/>
                      <a:pt x="32" y="32"/>
                      <a:pt x="32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8" y="28"/>
                      <a:pt x="18" y="24"/>
                      <a:pt x="19" y="20"/>
                    </a:cubicBezTo>
                    <a:cubicBezTo>
                      <a:pt x="23" y="19"/>
                      <a:pt x="27" y="18"/>
                      <a:pt x="32" y="18"/>
                    </a:cubicBezTo>
                    <a:close/>
                    <a:moveTo>
                      <a:pt x="16" y="32"/>
                    </a:moveTo>
                    <a:cubicBezTo>
                      <a:pt x="3" y="32"/>
                      <a:pt x="3" y="32"/>
                      <a:pt x="3" y="32"/>
                    </a:cubicBezTo>
                    <a:cubicBezTo>
                      <a:pt x="4" y="27"/>
                      <a:pt x="9" y="23"/>
                      <a:pt x="17" y="21"/>
                    </a:cubicBezTo>
                    <a:cubicBezTo>
                      <a:pt x="16" y="24"/>
                      <a:pt x="16" y="28"/>
                      <a:pt x="16" y="32"/>
                    </a:cubicBezTo>
                    <a:close/>
                    <a:moveTo>
                      <a:pt x="16" y="34"/>
                    </a:moveTo>
                    <a:cubicBezTo>
                      <a:pt x="16" y="38"/>
                      <a:pt x="16" y="42"/>
                      <a:pt x="17" y="46"/>
                    </a:cubicBezTo>
                    <a:cubicBezTo>
                      <a:pt x="9" y="44"/>
                      <a:pt x="4" y="39"/>
                      <a:pt x="3" y="34"/>
                    </a:cubicBezTo>
                    <a:lnTo>
                      <a:pt x="16" y="34"/>
                    </a:lnTo>
                    <a:close/>
                    <a:moveTo>
                      <a:pt x="18" y="34"/>
                    </a:move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27" y="48"/>
                      <a:pt x="23" y="48"/>
                      <a:pt x="19" y="47"/>
                    </a:cubicBezTo>
                    <a:cubicBezTo>
                      <a:pt x="18" y="43"/>
                      <a:pt x="18" y="39"/>
                      <a:pt x="18" y="34"/>
                    </a:cubicBezTo>
                    <a:close/>
                    <a:moveTo>
                      <a:pt x="32" y="50"/>
                    </a:moveTo>
                    <a:cubicBezTo>
                      <a:pt x="32" y="63"/>
                      <a:pt x="32" y="63"/>
                      <a:pt x="32" y="63"/>
                    </a:cubicBezTo>
                    <a:cubicBezTo>
                      <a:pt x="27" y="62"/>
                      <a:pt x="22" y="57"/>
                      <a:pt x="20" y="49"/>
                    </a:cubicBezTo>
                    <a:cubicBezTo>
                      <a:pt x="24" y="50"/>
                      <a:pt x="28" y="50"/>
                      <a:pt x="32" y="50"/>
                    </a:cubicBezTo>
                    <a:close/>
                    <a:moveTo>
                      <a:pt x="34" y="50"/>
                    </a:moveTo>
                    <a:cubicBezTo>
                      <a:pt x="38" y="50"/>
                      <a:pt x="42" y="50"/>
                      <a:pt x="46" y="49"/>
                    </a:cubicBezTo>
                    <a:cubicBezTo>
                      <a:pt x="43" y="57"/>
                      <a:pt x="39" y="62"/>
                      <a:pt x="34" y="63"/>
                    </a:cubicBezTo>
                    <a:lnTo>
                      <a:pt x="34" y="50"/>
                    </a:lnTo>
                    <a:close/>
                    <a:moveTo>
                      <a:pt x="34" y="48"/>
                    </a:moveTo>
                    <a:cubicBezTo>
                      <a:pt x="34" y="34"/>
                      <a:pt x="34" y="34"/>
                      <a:pt x="34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9"/>
                      <a:pt x="47" y="43"/>
                      <a:pt x="46" y="47"/>
                    </a:cubicBezTo>
                    <a:cubicBezTo>
                      <a:pt x="42" y="48"/>
                      <a:pt x="38" y="48"/>
                      <a:pt x="34" y="48"/>
                    </a:cubicBezTo>
                    <a:close/>
                    <a:moveTo>
                      <a:pt x="50" y="34"/>
                    </a:moveTo>
                    <a:cubicBezTo>
                      <a:pt x="63" y="34"/>
                      <a:pt x="63" y="34"/>
                      <a:pt x="63" y="34"/>
                    </a:cubicBezTo>
                    <a:cubicBezTo>
                      <a:pt x="62" y="39"/>
                      <a:pt x="56" y="44"/>
                      <a:pt x="48" y="46"/>
                    </a:cubicBezTo>
                    <a:cubicBezTo>
                      <a:pt x="49" y="42"/>
                      <a:pt x="50" y="38"/>
                      <a:pt x="50" y="34"/>
                    </a:cubicBezTo>
                    <a:close/>
                    <a:moveTo>
                      <a:pt x="48" y="18"/>
                    </a:moveTo>
                    <a:cubicBezTo>
                      <a:pt x="46" y="12"/>
                      <a:pt x="43" y="7"/>
                      <a:pt x="40" y="4"/>
                    </a:cubicBezTo>
                    <a:cubicBezTo>
                      <a:pt x="51" y="7"/>
                      <a:pt x="59" y="15"/>
                      <a:pt x="62" y="26"/>
                    </a:cubicBezTo>
                    <a:cubicBezTo>
                      <a:pt x="59" y="23"/>
                      <a:pt x="54" y="20"/>
                      <a:pt x="48" y="18"/>
                    </a:cubicBezTo>
                    <a:close/>
                    <a:moveTo>
                      <a:pt x="18" y="18"/>
                    </a:moveTo>
                    <a:cubicBezTo>
                      <a:pt x="12" y="20"/>
                      <a:pt x="7" y="23"/>
                      <a:pt x="4" y="26"/>
                    </a:cubicBezTo>
                    <a:cubicBezTo>
                      <a:pt x="6" y="15"/>
                      <a:pt x="15" y="7"/>
                      <a:pt x="26" y="4"/>
                    </a:cubicBezTo>
                    <a:cubicBezTo>
                      <a:pt x="22" y="7"/>
                      <a:pt x="19" y="12"/>
                      <a:pt x="18" y="18"/>
                    </a:cubicBezTo>
                    <a:close/>
                    <a:moveTo>
                      <a:pt x="18" y="48"/>
                    </a:moveTo>
                    <a:cubicBezTo>
                      <a:pt x="19" y="55"/>
                      <a:pt x="22" y="59"/>
                      <a:pt x="26" y="62"/>
                    </a:cubicBezTo>
                    <a:cubicBezTo>
                      <a:pt x="15" y="60"/>
                      <a:pt x="6" y="51"/>
                      <a:pt x="4" y="40"/>
                    </a:cubicBezTo>
                    <a:cubicBezTo>
                      <a:pt x="7" y="44"/>
                      <a:pt x="12" y="47"/>
                      <a:pt x="18" y="48"/>
                    </a:cubicBezTo>
                    <a:close/>
                    <a:moveTo>
                      <a:pt x="48" y="48"/>
                    </a:moveTo>
                    <a:cubicBezTo>
                      <a:pt x="54" y="47"/>
                      <a:pt x="59" y="44"/>
                      <a:pt x="62" y="40"/>
                    </a:cubicBezTo>
                    <a:cubicBezTo>
                      <a:pt x="59" y="51"/>
                      <a:pt x="51" y="60"/>
                      <a:pt x="40" y="62"/>
                    </a:cubicBezTo>
                    <a:cubicBezTo>
                      <a:pt x="43" y="59"/>
                      <a:pt x="46" y="55"/>
                      <a:pt x="48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4" name="Freeform 16">
                <a:extLst>
                  <a:ext uri="{FF2B5EF4-FFF2-40B4-BE49-F238E27FC236}">
                    <a16:creationId xmlns:a16="http://schemas.microsoft.com/office/drawing/2014/main" id="{9584240F-9274-8A9E-F322-017DD5EDA1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71100" y="2454616"/>
                <a:ext cx="247650" cy="27305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5" name="Freeform 45">
                <a:extLst>
                  <a:ext uri="{FF2B5EF4-FFF2-40B4-BE49-F238E27FC236}">
                    <a16:creationId xmlns:a16="http://schemas.microsoft.com/office/drawing/2014/main" id="{331739D9-BDDB-3360-7264-B4AB8C5470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4747" y="3658620"/>
                <a:ext cx="390902" cy="456051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6" name="Freeform 46">
                <a:extLst>
                  <a:ext uri="{FF2B5EF4-FFF2-40B4-BE49-F238E27FC236}">
                    <a16:creationId xmlns:a16="http://schemas.microsoft.com/office/drawing/2014/main" id="{6374D3CB-34A6-70EE-8463-E28D9D306C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43302" y="3836992"/>
                <a:ext cx="257175" cy="252412"/>
              </a:xfrm>
              <a:custGeom>
                <a:avLst/>
                <a:gdLst>
                  <a:gd name="T0" fmla="*/ 12 w 68"/>
                  <a:gd name="T1" fmla="*/ 0 h 67"/>
                  <a:gd name="T2" fmla="*/ 0 w 68"/>
                  <a:gd name="T3" fmla="*/ 56 h 67"/>
                  <a:gd name="T4" fmla="*/ 57 w 68"/>
                  <a:gd name="T5" fmla="*/ 67 h 67"/>
                  <a:gd name="T6" fmla="*/ 68 w 68"/>
                  <a:gd name="T7" fmla="*/ 11 h 67"/>
                  <a:gd name="T8" fmla="*/ 65 w 68"/>
                  <a:gd name="T9" fmla="*/ 11 h 67"/>
                  <a:gd name="T10" fmla="*/ 57 w 68"/>
                  <a:gd name="T11" fmla="*/ 64 h 67"/>
                  <a:gd name="T12" fmla="*/ 3 w 68"/>
                  <a:gd name="T13" fmla="*/ 56 h 67"/>
                  <a:gd name="T14" fmla="*/ 12 w 68"/>
                  <a:gd name="T15" fmla="*/ 3 h 67"/>
                  <a:gd name="T16" fmla="*/ 65 w 68"/>
                  <a:gd name="T17" fmla="*/ 11 h 67"/>
                  <a:gd name="T18" fmla="*/ 12 w 68"/>
                  <a:gd name="T19" fmla="*/ 5 h 67"/>
                  <a:gd name="T20" fmla="*/ 6 w 68"/>
                  <a:gd name="T21" fmla="*/ 56 h 67"/>
                  <a:gd name="T22" fmla="*/ 56 w 68"/>
                  <a:gd name="T23" fmla="*/ 62 h 67"/>
                  <a:gd name="T24" fmla="*/ 63 w 68"/>
                  <a:gd name="T25" fmla="*/ 12 h 67"/>
                  <a:gd name="T26" fmla="*/ 61 w 68"/>
                  <a:gd name="T27" fmla="*/ 12 h 67"/>
                  <a:gd name="T28" fmla="*/ 35 w 68"/>
                  <a:gd name="T29" fmla="*/ 33 h 67"/>
                  <a:gd name="T30" fmla="*/ 56 w 68"/>
                  <a:gd name="T31" fmla="*/ 7 h 67"/>
                  <a:gd name="T32" fmla="*/ 12 w 68"/>
                  <a:gd name="T33" fmla="*/ 7 h 67"/>
                  <a:gd name="T34" fmla="*/ 33 w 68"/>
                  <a:gd name="T35" fmla="*/ 33 h 67"/>
                  <a:gd name="T36" fmla="*/ 8 w 68"/>
                  <a:gd name="T37" fmla="*/ 12 h 67"/>
                  <a:gd name="T38" fmla="*/ 8 w 68"/>
                  <a:gd name="T39" fmla="*/ 56 h 67"/>
                  <a:gd name="T40" fmla="*/ 33 w 68"/>
                  <a:gd name="T41" fmla="*/ 35 h 67"/>
                  <a:gd name="T42" fmla="*/ 12 w 68"/>
                  <a:gd name="T43" fmla="*/ 60 h 67"/>
                  <a:gd name="T44" fmla="*/ 56 w 68"/>
                  <a:gd name="T45" fmla="*/ 60 h 67"/>
                  <a:gd name="T46" fmla="*/ 35 w 68"/>
                  <a:gd name="T47" fmla="*/ 35 h 67"/>
                  <a:gd name="T48" fmla="*/ 61 w 68"/>
                  <a:gd name="T49" fmla="*/ 56 h 67"/>
                  <a:gd name="T50" fmla="*/ 12 w 68"/>
                  <a:gd name="T51" fmla="*/ 20 h 67"/>
                  <a:gd name="T52" fmla="*/ 19 w 68"/>
                  <a:gd name="T53" fmla="*/ 19 h 67"/>
                  <a:gd name="T54" fmla="*/ 20 w 68"/>
                  <a:gd name="T55" fmla="*/ 12 h 67"/>
                  <a:gd name="T56" fmla="*/ 21 w 68"/>
                  <a:gd name="T57" fmla="*/ 19 h 67"/>
                  <a:gd name="T58" fmla="*/ 29 w 68"/>
                  <a:gd name="T59" fmla="*/ 20 h 67"/>
                  <a:gd name="T60" fmla="*/ 21 w 68"/>
                  <a:gd name="T61" fmla="*/ 21 h 67"/>
                  <a:gd name="T62" fmla="*/ 20 w 68"/>
                  <a:gd name="T63" fmla="*/ 28 h 67"/>
                  <a:gd name="T64" fmla="*/ 19 w 68"/>
                  <a:gd name="T65" fmla="*/ 21 h 67"/>
                  <a:gd name="T66" fmla="*/ 12 w 68"/>
                  <a:gd name="T67" fmla="*/ 20 h 67"/>
                  <a:gd name="T68" fmla="*/ 26 w 68"/>
                  <a:gd name="T69" fmla="*/ 53 h 67"/>
                  <a:gd name="T70" fmla="*/ 25 w 68"/>
                  <a:gd name="T71" fmla="*/ 53 h 67"/>
                  <a:gd name="T72" fmla="*/ 16 w 68"/>
                  <a:gd name="T73" fmla="*/ 53 h 67"/>
                  <a:gd name="T74" fmla="*/ 15 w 68"/>
                  <a:gd name="T75" fmla="*/ 53 h 67"/>
                  <a:gd name="T76" fmla="*/ 19 w 68"/>
                  <a:gd name="T77" fmla="*/ 47 h 67"/>
                  <a:gd name="T78" fmla="*/ 15 w 68"/>
                  <a:gd name="T79" fmla="*/ 42 h 67"/>
                  <a:gd name="T80" fmla="*/ 20 w 68"/>
                  <a:gd name="T81" fmla="*/ 46 h 67"/>
                  <a:gd name="T82" fmla="*/ 26 w 68"/>
                  <a:gd name="T83" fmla="*/ 42 h 67"/>
                  <a:gd name="T84" fmla="*/ 22 w 68"/>
                  <a:gd name="T85" fmla="*/ 47 h 67"/>
                  <a:gd name="T86" fmla="*/ 40 w 68"/>
                  <a:gd name="T87" fmla="*/ 19 h 67"/>
                  <a:gd name="T88" fmla="*/ 56 w 68"/>
                  <a:gd name="T89" fmla="*/ 18 h 67"/>
                  <a:gd name="T90" fmla="*/ 56 w 68"/>
                  <a:gd name="T91" fmla="*/ 20 h 67"/>
                  <a:gd name="T92" fmla="*/ 40 w 68"/>
                  <a:gd name="T93" fmla="*/ 19 h 67"/>
                  <a:gd name="T94" fmla="*/ 55 w 68"/>
                  <a:gd name="T95" fmla="*/ 45 h 67"/>
                  <a:gd name="T96" fmla="*/ 40 w 68"/>
                  <a:gd name="T97" fmla="*/ 44 h 67"/>
                  <a:gd name="T98" fmla="*/ 55 w 68"/>
                  <a:gd name="T99" fmla="*/ 43 h 67"/>
                  <a:gd name="T100" fmla="*/ 56 w 68"/>
                  <a:gd name="T101" fmla="*/ 50 h 67"/>
                  <a:gd name="T102" fmla="*/ 41 w 68"/>
                  <a:gd name="T103" fmla="*/ 51 h 67"/>
                  <a:gd name="T104" fmla="*/ 41 w 68"/>
                  <a:gd name="T105" fmla="*/ 49 h 67"/>
                  <a:gd name="T106" fmla="*/ 56 w 68"/>
                  <a:gd name="T107" fmla="*/ 5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57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2"/>
                      <a:pt x="5" y="67"/>
                      <a:pt x="1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3" y="67"/>
                      <a:pt x="68" y="62"/>
                      <a:pt x="68" y="56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5"/>
                      <a:pt x="63" y="0"/>
                      <a:pt x="57" y="0"/>
                    </a:cubicBezTo>
                    <a:close/>
                    <a:moveTo>
                      <a:pt x="65" y="11"/>
                    </a:move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61"/>
                      <a:pt x="61" y="64"/>
                      <a:pt x="5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7" y="64"/>
                      <a:pt x="3" y="61"/>
                      <a:pt x="3" y="5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7" y="3"/>
                      <a:pt x="12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1" y="3"/>
                      <a:pt x="65" y="7"/>
                      <a:pt x="65" y="11"/>
                    </a:cubicBezTo>
                    <a:close/>
                    <a:moveTo>
                      <a:pt x="56" y="5"/>
                    </a:moveTo>
                    <a:cubicBezTo>
                      <a:pt x="12" y="5"/>
                      <a:pt x="12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9"/>
                      <a:pt x="9" y="62"/>
                      <a:pt x="12" y="62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60" y="62"/>
                      <a:pt x="63" y="59"/>
                      <a:pt x="63" y="5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63" y="8"/>
                      <a:pt x="60" y="5"/>
                      <a:pt x="56" y="5"/>
                    </a:cubicBezTo>
                    <a:close/>
                    <a:moveTo>
                      <a:pt x="61" y="12"/>
                    </a:moveTo>
                    <a:cubicBezTo>
                      <a:pt x="61" y="33"/>
                      <a:pt x="61" y="33"/>
                      <a:pt x="6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9" y="7"/>
                      <a:pt x="61" y="9"/>
                      <a:pt x="61" y="12"/>
                    </a:cubicBezTo>
                    <a:close/>
                    <a:moveTo>
                      <a:pt x="12" y="7"/>
                    </a:moveTo>
                    <a:cubicBezTo>
                      <a:pt x="33" y="7"/>
                      <a:pt x="33" y="7"/>
                      <a:pt x="33" y="7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9"/>
                      <a:pt x="10" y="7"/>
                      <a:pt x="12" y="7"/>
                    </a:cubicBezTo>
                    <a:close/>
                    <a:moveTo>
                      <a:pt x="8" y="56"/>
                    </a:moveTo>
                    <a:cubicBezTo>
                      <a:pt x="8" y="35"/>
                      <a:pt x="8" y="35"/>
                      <a:pt x="8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60"/>
                      <a:pt x="33" y="60"/>
                      <a:pt x="33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0" y="60"/>
                      <a:pt x="8" y="58"/>
                      <a:pt x="8" y="56"/>
                    </a:cubicBezTo>
                    <a:close/>
                    <a:moveTo>
                      <a:pt x="56" y="60"/>
                    </a:moveTo>
                    <a:cubicBezTo>
                      <a:pt x="35" y="60"/>
                      <a:pt x="35" y="60"/>
                      <a:pt x="35" y="60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8"/>
                      <a:pt x="59" y="60"/>
                      <a:pt x="56" y="60"/>
                    </a:cubicBezTo>
                    <a:close/>
                    <a:moveTo>
                      <a:pt x="12" y="20"/>
                    </a:moveTo>
                    <a:cubicBezTo>
                      <a:pt x="12" y="19"/>
                      <a:pt x="13" y="19"/>
                      <a:pt x="13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3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19"/>
                      <a:pt x="29" y="19"/>
                      <a:pt x="29" y="20"/>
                    </a:cubicBezTo>
                    <a:cubicBezTo>
                      <a:pt x="29" y="20"/>
                      <a:pt x="28" y="21"/>
                      <a:pt x="28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8"/>
                      <a:pt x="20" y="28"/>
                    </a:cubicBezTo>
                    <a:cubicBezTo>
                      <a:pt x="20" y="28"/>
                      <a:pt x="19" y="27"/>
                      <a:pt x="19" y="27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1"/>
                      <a:pt x="12" y="20"/>
                      <a:pt x="12" y="20"/>
                    </a:cubicBezTo>
                    <a:close/>
                    <a:moveTo>
                      <a:pt x="26" y="52"/>
                    </a:moveTo>
                    <a:cubicBezTo>
                      <a:pt x="27" y="52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5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6" y="53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4" y="53"/>
                      <a:pt x="14" y="52"/>
                      <a:pt x="15" y="52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2"/>
                      <a:pt x="15" y="42"/>
                    </a:cubicBezTo>
                    <a:cubicBezTo>
                      <a:pt x="15" y="41"/>
                      <a:pt x="16" y="41"/>
                      <a:pt x="16" y="42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1"/>
                      <a:pt x="26" y="41"/>
                      <a:pt x="26" y="42"/>
                    </a:cubicBezTo>
                    <a:cubicBezTo>
                      <a:pt x="27" y="42"/>
                      <a:pt x="27" y="43"/>
                      <a:pt x="26" y="43"/>
                    </a:cubicBezTo>
                    <a:cubicBezTo>
                      <a:pt x="22" y="47"/>
                      <a:pt x="22" y="47"/>
                      <a:pt x="22" y="47"/>
                    </a:cubicBezTo>
                    <a:lnTo>
                      <a:pt x="26" y="52"/>
                    </a:lnTo>
                    <a:close/>
                    <a:moveTo>
                      <a:pt x="40" y="19"/>
                    </a:moveTo>
                    <a:cubicBezTo>
                      <a:pt x="40" y="19"/>
                      <a:pt x="41" y="18"/>
                      <a:pt x="41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7" y="19"/>
                      <a:pt x="57" y="19"/>
                    </a:cubicBezTo>
                    <a:cubicBezTo>
                      <a:pt x="57" y="20"/>
                      <a:pt x="56" y="20"/>
                      <a:pt x="56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40" y="20"/>
                      <a:pt x="40" y="19"/>
                    </a:cubicBezTo>
                    <a:close/>
                    <a:moveTo>
                      <a:pt x="56" y="44"/>
                    </a:moveTo>
                    <a:cubicBezTo>
                      <a:pt x="56" y="45"/>
                      <a:pt x="56" y="45"/>
                      <a:pt x="55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5"/>
                      <a:pt x="40" y="45"/>
                      <a:pt x="40" y="44"/>
                    </a:cubicBezTo>
                    <a:cubicBezTo>
                      <a:pt x="40" y="44"/>
                      <a:pt x="41" y="43"/>
                      <a:pt x="41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3"/>
                      <a:pt x="56" y="44"/>
                      <a:pt x="56" y="44"/>
                    </a:cubicBezTo>
                    <a:close/>
                    <a:moveTo>
                      <a:pt x="56" y="50"/>
                    </a:moveTo>
                    <a:cubicBezTo>
                      <a:pt x="56" y="51"/>
                      <a:pt x="56" y="51"/>
                      <a:pt x="55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0" y="51"/>
                      <a:pt x="40" y="50"/>
                    </a:cubicBezTo>
                    <a:cubicBezTo>
                      <a:pt x="40" y="50"/>
                      <a:pt x="41" y="49"/>
                      <a:pt x="41" y="49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6" y="49"/>
                      <a:pt x="56" y="50"/>
                      <a:pt x="56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7" name="Freeform 47">
                <a:extLst>
                  <a:ext uri="{FF2B5EF4-FFF2-40B4-BE49-F238E27FC236}">
                    <a16:creationId xmlns:a16="http://schemas.microsoft.com/office/drawing/2014/main" id="{152888B3-9FCE-44CA-42A8-5DB1746552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06770" y="2422592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91479399-B3CD-524A-AE3D-7424F618FD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52013" y="1676755"/>
                <a:ext cx="587809" cy="497909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9" name="Freeform 62">
                <a:extLst>
                  <a:ext uri="{FF2B5EF4-FFF2-40B4-BE49-F238E27FC236}">
                    <a16:creationId xmlns:a16="http://schemas.microsoft.com/office/drawing/2014/main" id="{BCD291F7-F4DF-0B64-0FC5-EC8E5394FC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92991" y="1932809"/>
                <a:ext cx="344503" cy="398192"/>
              </a:xfrm>
              <a:custGeom>
                <a:avLst/>
                <a:gdLst>
                  <a:gd name="T0" fmla="*/ 54 w 62"/>
                  <a:gd name="T1" fmla="*/ 0 h 72"/>
                  <a:gd name="T2" fmla="*/ 8 w 62"/>
                  <a:gd name="T3" fmla="*/ 0 h 72"/>
                  <a:gd name="T4" fmla="*/ 0 w 62"/>
                  <a:gd name="T5" fmla="*/ 8 h 72"/>
                  <a:gd name="T6" fmla="*/ 0 w 62"/>
                  <a:gd name="T7" fmla="*/ 64 h 72"/>
                  <a:gd name="T8" fmla="*/ 8 w 62"/>
                  <a:gd name="T9" fmla="*/ 72 h 72"/>
                  <a:gd name="T10" fmla="*/ 54 w 62"/>
                  <a:gd name="T11" fmla="*/ 72 h 72"/>
                  <a:gd name="T12" fmla="*/ 62 w 62"/>
                  <a:gd name="T13" fmla="*/ 64 h 72"/>
                  <a:gd name="T14" fmla="*/ 62 w 62"/>
                  <a:gd name="T15" fmla="*/ 8 h 72"/>
                  <a:gd name="T16" fmla="*/ 54 w 62"/>
                  <a:gd name="T17" fmla="*/ 0 h 72"/>
                  <a:gd name="T18" fmla="*/ 8 w 62"/>
                  <a:gd name="T19" fmla="*/ 3 h 72"/>
                  <a:gd name="T20" fmla="*/ 54 w 62"/>
                  <a:gd name="T21" fmla="*/ 3 h 72"/>
                  <a:gd name="T22" fmla="*/ 59 w 62"/>
                  <a:gd name="T23" fmla="*/ 8 h 72"/>
                  <a:gd name="T24" fmla="*/ 59 w 62"/>
                  <a:gd name="T25" fmla="*/ 64 h 72"/>
                  <a:gd name="T26" fmla="*/ 54 w 62"/>
                  <a:gd name="T27" fmla="*/ 69 h 72"/>
                  <a:gd name="T28" fmla="*/ 8 w 62"/>
                  <a:gd name="T29" fmla="*/ 69 h 72"/>
                  <a:gd name="T30" fmla="*/ 3 w 62"/>
                  <a:gd name="T31" fmla="*/ 64 h 72"/>
                  <a:gd name="T32" fmla="*/ 3 w 62"/>
                  <a:gd name="T33" fmla="*/ 8 h 72"/>
                  <a:gd name="T34" fmla="*/ 8 w 62"/>
                  <a:gd name="T35" fmla="*/ 3 h 72"/>
                  <a:gd name="T36" fmla="*/ 7 w 62"/>
                  <a:gd name="T37" fmla="*/ 62 h 72"/>
                  <a:gd name="T38" fmla="*/ 55 w 62"/>
                  <a:gd name="T39" fmla="*/ 62 h 72"/>
                  <a:gd name="T40" fmla="*/ 56 w 62"/>
                  <a:gd name="T41" fmla="*/ 61 h 72"/>
                  <a:gd name="T42" fmla="*/ 56 w 62"/>
                  <a:gd name="T43" fmla="*/ 7 h 72"/>
                  <a:gd name="T44" fmla="*/ 55 w 62"/>
                  <a:gd name="T45" fmla="*/ 6 h 72"/>
                  <a:gd name="T46" fmla="*/ 7 w 62"/>
                  <a:gd name="T47" fmla="*/ 6 h 72"/>
                  <a:gd name="T48" fmla="*/ 6 w 62"/>
                  <a:gd name="T49" fmla="*/ 7 h 72"/>
                  <a:gd name="T50" fmla="*/ 6 w 62"/>
                  <a:gd name="T51" fmla="*/ 61 h 72"/>
                  <a:gd name="T52" fmla="*/ 7 w 62"/>
                  <a:gd name="T53" fmla="*/ 62 h 72"/>
                  <a:gd name="T54" fmla="*/ 8 w 62"/>
                  <a:gd name="T55" fmla="*/ 8 h 72"/>
                  <a:gd name="T56" fmla="*/ 54 w 62"/>
                  <a:gd name="T57" fmla="*/ 8 h 72"/>
                  <a:gd name="T58" fmla="*/ 54 w 62"/>
                  <a:gd name="T59" fmla="*/ 60 h 72"/>
                  <a:gd name="T60" fmla="*/ 8 w 62"/>
                  <a:gd name="T61" fmla="*/ 60 h 72"/>
                  <a:gd name="T62" fmla="*/ 8 w 62"/>
                  <a:gd name="T63" fmla="*/ 8 h 72"/>
                  <a:gd name="T64" fmla="*/ 33 w 62"/>
                  <a:gd name="T65" fmla="*/ 66 h 72"/>
                  <a:gd name="T66" fmla="*/ 31 w 62"/>
                  <a:gd name="T67" fmla="*/ 68 h 72"/>
                  <a:gd name="T68" fmla="*/ 29 w 62"/>
                  <a:gd name="T69" fmla="*/ 66 h 72"/>
                  <a:gd name="T70" fmla="*/ 31 w 62"/>
                  <a:gd name="T71" fmla="*/ 64 h 72"/>
                  <a:gd name="T72" fmla="*/ 33 w 62"/>
                  <a:gd name="T73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" h="72">
                    <a:moveTo>
                      <a:pt x="54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8"/>
                      <a:pt x="4" y="72"/>
                      <a:pt x="8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8" y="72"/>
                      <a:pt x="62" y="68"/>
                      <a:pt x="62" y="64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3"/>
                      <a:pt x="58" y="0"/>
                      <a:pt x="54" y="0"/>
                    </a:cubicBezTo>
                    <a:close/>
                    <a:moveTo>
                      <a:pt x="8" y="3"/>
                    </a:moveTo>
                    <a:cubicBezTo>
                      <a:pt x="54" y="3"/>
                      <a:pt x="54" y="3"/>
                      <a:pt x="54" y="3"/>
                    </a:cubicBezTo>
                    <a:cubicBezTo>
                      <a:pt x="56" y="3"/>
                      <a:pt x="59" y="5"/>
                      <a:pt x="59" y="8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7"/>
                      <a:pt x="56" y="69"/>
                      <a:pt x="54" y="69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5" y="69"/>
                      <a:pt x="3" y="67"/>
                      <a:pt x="3" y="64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5"/>
                      <a:pt x="5" y="3"/>
                      <a:pt x="8" y="3"/>
                    </a:cubicBezTo>
                    <a:close/>
                    <a:moveTo>
                      <a:pt x="7" y="62"/>
                    </a:move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6" y="61"/>
                      <a:pt x="56" y="61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lose/>
                    <a:moveTo>
                      <a:pt x="8" y="8"/>
                    </a:moveTo>
                    <a:cubicBezTo>
                      <a:pt x="54" y="8"/>
                      <a:pt x="54" y="8"/>
                      <a:pt x="54" y="8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8" y="60"/>
                      <a:pt x="8" y="60"/>
                      <a:pt x="8" y="60"/>
                    </a:cubicBezTo>
                    <a:lnTo>
                      <a:pt x="8" y="8"/>
                    </a:lnTo>
                    <a:close/>
                    <a:moveTo>
                      <a:pt x="33" y="66"/>
                    </a:moveTo>
                    <a:cubicBezTo>
                      <a:pt x="33" y="67"/>
                      <a:pt x="32" y="68"/>
                      <a:pt x="31" y="68"/>
                    </a:cubicBezTo>
                    <a:cubicBezTo>
                      <a:pt x="30" y="68"/>
                      <a:pt x="29" y="67"/>
                      <a:pt x="29" y="66"/>
                    </a:cubicBezTo>
                    <a:cubicBezTo>
                      <a:pt x="29" y="65"/>
                      <a:pt x="30" y="64"/>
                      <a:pt x="31" y="64"/>
                    </a:cubicBezTo>
                    <a:cubicBezTo>
                      <a:pt x="32" y="64"/>
                      <a:pt x="33" y="65"/>
                      <a:pt x="33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0" name="Freeform 52">
                <a:extLst>
                  <a:ext uri="{FF2B5EF4-FFF2-40B4-BE49-F238E27FC236}">
                    <a16:creationId xmlns:a16="http://schemas.microsoft.com/office/drawing/2014/main" id="{5AF41354-79D0-8962-6981-7CA9AA3721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5025" y="3865833"/>
                <a:ext cx="360381" cy="339058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1" name="Freeform 85">
                <a:extLst>
                  <a:ext uri="{FF2B5EF4-FFF2-40B4-BE49-F238E27FC236}">
                    <a16:creationId xmlns:a16="http://schemas.microsoft.com/office/drawing/2014/main" id="{3C895FF1-033E-294D-86EE-DCE914C0F5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7415" y="2727666"/>
                <a:ext cx="397387" cy="298627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2" name="Freeform 86">
                <a:extLst>
                  <a:ext uri="{FF2B5EF4-FFF2-40B4-BE49-F238E27FC236}">
                    <a16:creationId xmlns:a16="http://schemas.microsoft.com/office/drawing/2014/main" id="{86108B0B-39B8-6849-FA9F-6A579577F2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02816" y="2167613"/>
                <a:ext cx="492109" cy="426303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54B03F8C-521A-5195-2398-A7BFAC2F00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7266" y="4240810"/>
                <a:ext cx="470524" cy="381798"/>
              </a:xfrm>
              <a:custGeom>
                <a:avLst/>
                <a:gdLst>
                  <a:gd name="T0" fmla="*/ 26 w 74"/>
                  <a:gd name="T1" fmla="*/ 0 h 60"/>
                  <a:gd name="T2" fmla="*/ 19 w 74"/>
                  <a:gd name="T3" fmla="*/ 53 h 60"/>
                  <a:gd name="T4" fmla="*/ 49 w 74"/>
                  <a:gd name="T5" fmla="*/ 60 h 60"/>
                  <a:gd name="T6" fmla="*/ 56 w 74"/>
                  <a:gd name="T7" fmla="*/ 7 h 60"/>
                  <a:gd name="T8" fmla="*/ 53 w 74"/>
                  <a:gd name="T9" fmla="*/ 7 h 60"/>
                  <a:gd name="T10" fmla="*/ 49 w 74"/>
                  <a:gd name="T11" fmla="*/ 57 h 60"/>
                  <a:gd name="T12" fmla="*/ 22 w 74"/>
                  <a:gd name="T13" fmla="*/ 53 h 60"/>
                  <a:gd name="T14" fmla="*/ 26 w 74"/>
                  <a:gd name="T15" fmla="*/ 3 h 60"/>
                  <a:gd name="T16" fmla="*/ 53 w 74"/>
                  <a:gd name="T17" fmla="*/ 7 h 60"/>
                  <a:gd name="T18" fmla="*/ 25 w 74"/>
                  <a:gd name="T19" fmla="*/ 6 h 60"/>
                  <a:gd name="T20" fmla="*/ 24 w 74"/>
                  <a:gd name="T21" fmla="*/ 50 h 60"/>
                  <a:gd name="T22" fmla="*/ 50 w 74"/>
                  <a:gd name="T23" fmla="*/ 51 h 60"/>
                  <a:gd name="T24" fmla="*/ 51 w 74"/>
                  <a:gd name="T25" fmla="*/ 7 h 60"/>
                  <a:gd name="T26" fmla="*/ 49 w 74"/>
                  <a:gd name="T27" fmla="*/ 49 h 60"/>
                  <a:gd name="T28" fmla="*/ 26 w 74"/>
                  <a:gd name="T29" fmla="*/ 8 h 60"/>
                  <a:gd name="T30" fmla="*/ 49 w 74"/>
                  <a:gd name="T31" fmla="*/ 49 h 60"/>
                  <a:gd name="T32" fmla="*/ 37 w 74"/>
                  <a:gd name="T33" fmla="*/ 56 h 60"/>
                  <a:gd name="T34" fmla="*/ 37 w 74"/>
                  <a:gd name="T35" fmla="*/ 52 h 60"/>
                  <a:gd name="T36" fmla="*/ 74 w 74"/>
                  <a:gd name="T37" fmla="*/ 23 h 60"/>
                  <a:gd name="T38" fmla="*/ 67 w 74"/>
                  <a:gd name="T39" fmla="*/ 41 h 60"/>
                  <a:gd name="T40" fmla="*/ 66 w 74"/>
                  <a:gd name="T41" fmla="*/ 39 h 60"/>
                  <a:gd name="T42" fmla="*/ 66 w 74"/>
                  <a:gd name="T43" fmla="*/ 7 h 60"/>
                  <a:gd name="T44" fmla="*/ 68 w 74"/>
                  <a:gd name="T45" fmla="*/ 6 h 60"/>
                  <a:gd name="T46" fmla="*/ 69 w 74"/>
                  <a:gd name="T47" fmla="*/ 23 h 60"/>
                  <a:gd name="T48" fmla="*/ 64 w 74"/>
                  <a:gd name="T49" fmla="*/ 37 h 60"/>
                  <a:gd name="T50" fmla="*/ 63 w 74"/>
                  <a:gd name="T51" fmla="*/ 35 h 60"/>
                  <a:gd name="T52" fmla="*/ 63 w 74"/>
                  <a:gd name="T53" fmla="*/ 11 h 60"/>
                  <a:gd name="T54" fmla="*/ 65 w 74"/>
                  <a:gd name="T55" fmla="*/ 10 h 60"/>
                  <a:gd name="T56" fmla="*/ 64 w 74"/>
                  <a:gd name="T57" fmla="*/ 23 h 60"/>
                  <a:gd name="T58" fmla="*/ 60 w 74"/>
                  <a:gd name="T59" fmla="*/ 33 h 60"/>
                  <a:gd name="T60" fmla="*/ 60 w 74"/>
                  <a:gd name="T61" fmla="*/ 31 h 60"/>
                  <a:gd name="T62" fmla="*/ 60 w 74"/>
                  <a:gd name="T63" fmla="*/ 15 h 60"/>
                  <a:gd name="T64" fmla="*/ 61 w 74"/>
                  <a:gd name="T65" fmla="*/ 14 h 60"/>
                  <a:gd name="T66" fmla="*/ 8 w 74"/>
                  <a:gd name="T67" fmla="*/ 39 h 60"/>
                  <a:gd name="T68" fmla="*/ 7 w 74"/>
                  <a:gd name="T69" fmla="*/ 41 h 60"/>
                  <a:gd name="T70" fmla="*/ 0 w 74"/>
                  <a:gd name="T71" fmla="*/ 23 h 60"/>
                  <a:gd name="T72" fmla="*/ 8 w 74"/>
                  <a:gd name="T73" fmla="*/ 6 h 60"/>
                  <a:gd name="T74" fmla="*/ 2 w 74"/>
                  <a:gd name="T75" fmla="*/ 23 h 60"/>
                  <a:gd name="T76" fmla="*/ 12 w 74"/>
                  <a:gd name="T77" fmla="*/ 35 h 60"/>
                  <a:gd name="T78" fmla="*/ 11 w 74"/>
                  <a:gd name="T79" fmla="*/ 37 h 60"/>
                  <a:gd name="T80" fmla="*/ 6 w 74"/>
                  <a:gd name="T81" fmla="*/ 23 h 60"/>
                  <a:gd name="T82" fmla="*/ 11 w 74"/>
                  <a:gd name="T83" fmla="*/ 10 h 60"/>
                  <a:gd name="T84" fmla="*/ 8 w 74"/>
                  <a:gd name="T85" fmla="*/ 23 h 60"/>
                  <a:gd name="T86" fmla="*/ 15 w 74"/>
                  <a:gd name="T87" fmla="*/ 15 h 60"/>
                  <a:gd name="T88" fmla="*/ 15 w 74"/>
                  <a:gd name="T89" fmla="*/ 31 h 60"/>
                  <a:gd name="T90" fmla="*/ 14 w 74"/>
                  <a:gd name="T91" fmla="*/ 33 h 60"/>
                  <a:gd name="T92" fmla="*/ 11 w 74"/>
                  <a:gd name="T93" fmla="*/ 23 h 60"/>
                  <a:gd name="T94" fmla="*/ 15 w 74"/>
                  <a:gd name="T95" fmla="*/ 1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4" h="60">
                    <a:moveTo>
                      <a:pt x="4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2" y="0"/>
                      <a:pt x="19" y="3"/>
                      <a:pt x="19" y="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6"/>
                      <a:pt x="22" y="60"/>
                      <a:pt x="26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3" y="60"/>
                      <a:pt x="56" y="56"/>
                      <a:pt x="56" y="53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3"/>
                      <a:pt x="53" y="0"/>
                      <a:pt x="49" y="0"/>
                    </a:cubicBezTo>
                    <a:close/>
                    <a:moveTo>
                      <a:pt x="53" y="7"/>
                    </a:move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5"/>
                      <a:pt x="51" y="57"/>
                      <a:pt x="49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4" y="57"/>
                      <a:pt x="22" y="55"/>
                      <a:pt x="22" y="5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2" y="5"/>
                      <a:pt x="24" y="3"/>
                      <a:pt x="26" y="3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5"/>
                      <a:pt x="53" y="7"/>
                    </a:cubicBezTo>
                    <a:close/>
                    <a:moveTo>
                      <a:pt x="50" y="6"/>
                    </a:moveTo>
                    <a:cubicBezTo>
                      <a:pt x="25" y="6"/>
                      <a:pt x="25" y="6"/>
                      <a:pt x="25" y="6"/>
                    </a:cubicBezTo>
                    <a:cubicBezTo>
                      <a:pt x="24" y="6"/>
                      <a:pt x="24" y="6"/>
                      <a:pt x="24" y="7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1"/>
                      <a:pt x="24" y="51"/>
                      <a:pt x="25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1" y="51"/>
                      <a:pt x="51" y="50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0" y="6"/>
                      <a:pt x="50" y="6"/>
                    </a:cubicBezTo>
                    <a:close/>
                    <a:moveTo>
                      <a:pt x="49" y="49"/>
                    </a:moveTo>
                    <a:cubicBezTo>
                      <a:pt x="26" y="49"/>
                      <a:pt x="26" y="49"/>
                      <a:pt x="26" y="4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49" y="8"/>
                      <a:pt x="49" y="8"/>
                      <a:pt x="49" y="8"/>
                    </a:cubicBezTo>
                    <a:lnTo>
                      <a:pt x="49" y="49"/>
                    </a:lnTo>
                    <a:close/>
                    <a:moveTo>
                      <a:pt x="39" y="54"/>
                    </a:moveTo>
                    <a:cubicBezTo>
                      <a:pt x="39" y="55"/>
                      <a:pt x="38" y="56"/>
                      <a:pt x="37" y="56"/>
                    </a:cubicBezTo>
                    <a:cubicBezTo>
                      <a:pt x="36" y="56"/>
                      <a:pt x="35" y="55"/>
                      <a:pt x="35" y="54"/>
                    </a:cubicBezTo>
                    <a:cubicBezTo>
                      <a:pt x="35" y="53"/>
                      <a:pt x="36" y="52"/>
                      <a:pt x="37" y="52"/>
                    </a:cubicBezTo>
                    <a:cubicBezTo>
                      <a:pt x="38" y="52"/>
                      <a:pt x="39" y="53"/>
                      <a:pt x="39" y="54"/>
                    </a:cubicBezTo>
                    <a:close/>
                    <a:moveTo>
                      <a:pt x="74" y="23"/>
                    </a:moveTo>
                    <a:cubicBezTo>
                      <a:pt x="74" y="30"/>
                      <a:pt x="72" y="36"/>
                      <a:pt x="68" y="41"/>
                    </a:cubicBezTo>
                    <a:cubicBezTo>
                      <a:pt x="68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6" y="40"/>
                      <a:pt x="66" y="40"/>
                      <a:pt x="66" y="39"/>
                    </a:cubicBezTo>
                    <a:cubicBezTo>
                      <a:pt x="70" y="35"/>
                      <a:pt x="72" y="29"/>
                      <a:pt x="72" y="23"/>
                    </a:cubicBezTo>
                    <a:cubicBezTo>
                      <a:pt x="72" y="17"/>
                      <a:pt x="70" y="12"/>
                      <a:pt x="66" y="7"/>
                    </a:cubicBezTo>
                    <a:cubicBezTo>
                      <a:pt x="66" y="7"/>
                      <a:pt x="66" y="6"/>
                      <a:pt x="67" y="6"/>
                    </a:cubicBezTo>
                    <a:cubicBezTo>
                      <a:pt x="67" y="5"/>
                      <a:pt x="68" y="6"/>
                      <a:pt x="68" y="6"/>
                    </a:cubicBezTo>
                    <a:cubicBezTo>
                      <a:pt x="72" y="11"/>
                      <a:pt x="74" y="17"/>
                      <a:pt x="74" y="23"/>
                    </a:cubicBezTo>
                    <a:close/>
                    <a:moveTo>
                      <a:pt x="69" y="23"/>
                    </a:moveTo>
                    <a:cubicBezTo>
                      <a:pt x="69" y="28"/>
                      <a:pt x="67" y="33"/>
                      <a:pt x="65" y="3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4" y="37"/>
                      <a:pt x="63" y="37"/>
                      <a:pt x="63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2"/>
                      <a:pt x="67" y="28"/>
                      <a:pt x="67" y="23"/>
                    </a:cubicBezTo>
                    <a:cubicBezTo>
                      <a:pt x="67" y="19"/>
                      <a:pt x="66" y="15"/>
                      <a:pt x="63" y="11"/>
                    </a:cubicBezTo>
                    <a:cubicBezTo>
                      <a:pt x="63" y="11"/>
                      <a:pt x="63" y="10"/>
                      <a:pt x="63" y="10"/>
                    </a:cubicBezTo>
                    <a:cubicBezTo>
                      <a:pt x="64" y="10"/>
                      <a:pt x="64" y="10"/>
                      <a:pt x="65" y="10"/>
                    </a:cubicBezTo>
                    <a:cubicBezTo>
                      <a:pt x="67" y="14"/>
                      <a:pt x="69" y="19"/>
                      <a:pt x="69" y="23"/>
                    </a:cubicBezTo>
                    <a:close/>
                    <a:moveTo>
                      <a:pt x="64" y="23"/>
                    </a:moveTo>
                    <a:cubicBezTo>
                      <a:pt x="64" y="26"/>
                      <a:pt x="63" y="29"/>
                      <a:pt x="61" y="32"/>
                    </a:cubicBezTo>
                    <a:cubicBezTo>
                      <a:pt x="61" y="32"/>
                      <a:pt x="61" y="33"/>
                      <a:pt x="60" y="33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59" y="32"/>
                      <a:pt x="59" y="32"/>
                      <a:pt x="60" y="31"/>
                    </a:cubicBezTo>
                    <a:cubicBezTo>
                      <a:pt x="61" y="29"/>
                      <a:pt x="62" y="26"/>
                      <a:pt x="62" y="23"/>
                    </a:cubicBezTo>
                    <a:cubicBezTo>
                      <a:pt x="62" y="21"/>
                      <a:pt x="61" y="18"/>
                      <a:pt x="60" y="15"/>
                    </a:cubicBezTo>
                    <a:cubicBezTo>
                      <a:pt x="59" y="15"/>
                      <a:pt x="59" y="14"/>
                      <a:pt x="60" y="14"/>
                    </a:cubicBezTo>
                    <a:cubicBezTo>
                      <a:pt x="60" y="14"/>
                      <a:pt x="61" y="14"/>
                      <a:pt x="61" y="14"/>
                    </a:cubicBezTo>
                    <a:cubicBezTo>
                      <a:pt x="63" y="17"/>
                      <a:pt x="64" y="20"/>
                      <a:pt x="64" y="23"/>
                    </a:cubicBezTo>
                    <a:close/>
                    <a:moveTo>
                      <a:pt x="8" y="39"/>
                    </a:moveTo>
                    <a:cubicBezTo>
                      <a:pt x="9" y="40"/>
                      <a:pt x="8" y="40"/>
                      <a:pt x="8" y="41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36"/>
                      <a:pt x="0" y="30"/>
                      <a:pt x="0" y="23"/>
                    </a:cubicBezTo>
                    <a:cubicBezTo>
                      <a:pt x="0" y="17"/>
                      <a:pt x="3" y="11"/>
                      <a:pt x="7" y="6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8" y="6"/>
                      <a:pt x="9" y="7"/>
                      <a:pt x="8" y="7"/>
                    </a:cubicBezTo>
                    <a:cubicBezTo>
                      <a:pt x="5" y="12"/>
                      <a:pt x="2" y="17"/>
                      <a:pt x="2" y="23"/>
                    </a:cubicBezTo>
                    <a:cubicBezTo>
                      <a:pt x="2" y="29"/>
                      <a:pt x="5" y="35"/>
                      <a:pt x="8" y="39"/>
                    </a:cubicBezTo>
                    <a:close/>
                    <a:moveTo>
                      <a:pt x="12" y="35"/>
                    </a:moveTo>
                    <a:cubicBezTo>
                      <a:pt x="12" y="36"/>
                      <a:pt x="12" y="36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0" y="37"/>
                      <a:pt x="10" y="37"/>
                      <a:pt x="10" y="36"/>
                    </a:cubicBezTo>
                    <a:cubicBezTo>
                      <a:pt x="7" y="33"/>
                      <a:pt x="6" y="28"/>
                      <a:pt x="6" y="23"/>
                    </a:cubicBezTo>
                    <a:cubicBezTo>
                      <a:pt x="6" y="19"/>
                      <a:pt x="7" y="14"/>
                      <a:pt x="10" y="10"/>
                    </a:cubicBezTo>
                    <a:cubicBezTo>
                      <a:pt x="10" y="10"/>
                      <a:pt x="11" y="10"/>
                      <a:pt x="11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5"/>
                      <a:pt x="8" y="19"/>
                      <a:pt x="8" y="23"/>
                    </a:cubicBezTo>
                    <a:cubicBezTo>
                      <a:pt x="8" y="28"/>
                      <a:pt x="9" y="32"/>
                      <a:pt x="12" y="35"/>
                    </a:cubicBezTo>
                    <a:close/>
                    <a:moveTo>
                      <a:pt x="15" y="15"/>
                    </a:moveTo>
                    <a:cubicBezTo>
                      <a:pt x="14" y="18"/>
                      <a:pt x="13" y="21"/>
                      <a:pt x="13" y="23"/>
                    </a:cubicBezTo>
                    <a:cubicBezTo>
                      <a:pt x="13" y="26"/>
                      <a:pt x="14" y="29"/>
                      <a:pt x="15" y="31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4" y="33"/>
                      <a:pt x="14" y="33"/>
                    </a:cubicBezTo>
                    <a:cubicBezTo>
                      <a:pt x="14" y="33"/>
                      <a:pt x="14" y="32"/>
                      <a:pt x="13" y="32"/>
                    </a:cubicBezTo>
                    <a:cubicBezTo>
                      <a:pt x="12" y="29"/>
                      <a:pt x="11" y="26"/>
                      <a:pt x="11" y="23"/>
                    </a:cubicBezTo>
                    <a:cubicBezTo>
                      <a:pt x="11" y="20"/>
                      <a:pt x="12" y="17"/>
                      <a:pt x="13" y="14"/>
                    </a:cubicBezTo>
                    <a:cubicBezTo>
                      <a:pt x="14" y="14"/>
                      <a:pt x="14" y="14"/>
                      <a:pt x="15" y="14"/>
                    </a:cubicBezTo>
                    <a:cubicBezTo>
                      <a:pt x="15" y="14"/>
                      <a:pt x="15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4" name="Freeform 20">
                <a:extLst>
                  <a:ext uri="{FF2B5EF4-FFF2-40B4-BE49-F238E27FC236}">
                    <a16:creationId xmlns:a16="http://schemas.microsoft.com/office/drawing/2014/main" id="{AF651F3B-E47D-54F1-F72F-3D61F53659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7471" y="1886179"/>
                <a:ext cx="439953" cy="408149"/>
              </a:xfrm>
              <a:custGeom>
                <a:avLst/>
                <a:gdLst>
                  <a:gd name="T0" fmla="*/ 55 w 70"/>
                  <a:gd name="T1" fmla="*/ 45 h 65"/>
                  <a:gd name="T2" fmla="*/ 55 w 70"/>
                  <a:gd name="T3" fmla="*/ 35 h 65"/>
                  <a:gd name="T4" fmla="*/ 29 w 70"/>
                  <a:gd name="T5" fmla="*/ 25 h 65"/>
                  <a:gd name="T6" fmla="*/ 40 w 70"/>
                  <a:gd name="T7" fmla="*/ 50 h 65"/>
                  <a:gd name="T8" fmla="*/ 49 w 70"/>
                  <a:gd name="T9" fmla="*/ 51 h 65"/>
                  <a:gd name="T10" fmla="*/ 64 w 70"/>
                  <a:gd name="T11" fmla="*/ 65 h 65"/>
                  <a:gd name="T12" fmla="*/ 48 w 70"/>
                  <a:gd name="T13" fmla="*/ 44 h 65"/>
                  <a:gd name="T14" fmla="*/ 28 w 70"/>
                  <a:gd name="T15" fmla="*/ 35 h 65"/>
                  <a:gd name="T16" fmla="*/ 48 w 70"/>
                  <a:gd name="T17" fmla="*/ 27 h 65"/>
                  <a:gd name="T18" fmla="*/ 50 w 70"/>
                  <a:gd name="T19" fmla="*/ 47 h 65"/>
                  <a:gd name="T20" fmla="*/ 51 w 70"/>
                  <a:gd name="T21" fmla="*/ 45 h 65"/>
                  <a:gd name="T22" fmla="*/ 66 w 70"/>
                  <a:gd name="T23" fmla="*/ 61 h 65"/>
                  <a:gd name="T24" fmla="*/ 52 w 70"/>
                  <a:gd name="T25" fmla="*/ 50 h 65"/>
                  <a:gd name="T26" fmla="*/ 53 w 70"/>
                  <a:gd name="T27" fmla="*/ 49 h 65"/>
                  <a:gd name="T28" fmla="*/ 55 w 70"/>
                  <a:gd name="T29" fmla="*/ 48 h 65"/>
                  <a:gd name="T30" fmla="*/ 66 w 70"/>
                  <a:gd name="T31" fmla="*/ 61 h 65"/>
                  <a:gd name="T32" fmla="*/ 34 w 70"/>
                  <a:gd name="T33" fmla="*/ 42 h 65"/>
                  <a:gd name="T34" fmla="*/ 32 w 70"/>
                  <a:gd name="T35" fmla="*/ 43 h 65"/>
                  <a:gd name="T36" fmla="*/ 34 w 70"/>
                  <a:gd name="T37" fmla="*/ 28 h 65"/>
                  <a:gd name="T38" fmla="*/ 39 w 70"/>
                  <a:gd name="T39" fmla="*/ 60 h 65"/>
                  <a:gd name="T40" fmla="*/ 33 w 70"/>
                  <a:gd name="T41" fmla="*/ 60 h 65"/>
                  <a:gd name="T42" fmla="*/ 31 w 70"/>
                  <a:gd name="T43" fmla="*/ 60 h 65"/>
                  <a:gd name="T44" fmla="*/ 28 w 70"/>
                  <a:gd name="T45" fmla="*/ 47 h 65"/>
                  <a:gd name="T46" fmla="*/ 18 w 70"/>
                  <a:gd name="T47" fmla="*/ 33 h 65"/>
                  <a:gd name="T48" fmla="*/ 18 w 70"/>
                  <a:gd name="T49" fmla="*/ 31 h 65"/>
                  <a:gd name="T50" fmla="*/ 31 w 70"/>
                  <a:gd name="T51" fmla="*/ 21 h 65"/>
                  <a:gd name="T52" fmla="*/ 45 w 70"/>
                  <a:gd name="T53" fmla="*/ 19 h 65"/>
                  <a:gd name="T54" fmla="*/ 47 w 70"/>
                  <a:gd name="T55" fmla="*/ 19 h 65"/>
                  <a:gd name="T56" fmla="*/ 56 w 70"/>
                  <a:gd name="T57" fmla="*/ 33 h 65"/>
                  <a:gd name="T58" fmla="*/ 55 w 70"/>
                  <a:gd name="T59" fmla="*/ 43 h 65"/>
                  <a:gd name="T60" fmla="*/ 60 w 70"/>
                  <a:gd name="T61" fmla="*/ 45 h 65"/>
                  <a:gd name="T62" fmla="*/ 32 w 70"/>
                  <a:gd name="T63" fmla="*/ 0 h 65"/>
                  <a:gd name="T64" fmla="*/ 51 w 70"/>
                  <a:gd name="T65" fmla="*/ 57 h 65"/>
                  <a:gd name="T66" fmla="*/ 60 w 70"/>
                  <a:gd name="T67" fmla="*/ 24 h 65"/>
                  <a:gd name="T68" fmla="*/ 60 w 70"/>
                  <a:gd name="T69" fmla="*/ 24 h 65"/>
                  <a:gd name="T70" fmla="*/ 33 w 70"/>
                  <a:gd name="T71" fmla="*/ 15 h 65"/>
                  <a:gd name="T72" fmla="*/ 31 w 70"/>
                  <a:gd name="T73" fmla="*/ 15 h 65"/>
                  <a:gd name="T74" fmla="*/ 25 w 70"/>
                  <a:gd name="T75" fmla="*/ 4 h 65"/>
                  <a:gd name="T76" fmla="*/ 25 w 70"/>
                  <a:gd name="T77" fmla="*/ 4 h 65"/>
                  <a:gd name="T78" fmla="*/ 3 w 70"/>
                  <a:gd name="T79" fmla="*/ 31 h 65"/>
                  <a:gd name="T80" fmla="*/ 17 w 70"/>
                  <a:gd name="T81" fmla="*/ 44 h 65"/>
                  <a:gd name="T82" fmla="*/ 4 w 70"/>
                  <a:gd name="T83" fmla="*/ 39 h 65"/>
                  <a:gd name="T84" fmla="*/ 4 w 70"/>
                  <a:gd name="T85" fmla="*/ 3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0" h="65">
                    <a:moveTo>
                      <a:pt x="68" y="55"/>
                    </a:moveTo>
                    <a:cubicBezTo>
                      <a:pt x="59" y="47"/>
                      <a:pt x="59" y="47"/>
                      <a:pt x="59" y="47"/>
                    </a:cubicBezTo>
                    <a:cubicBezTo>
                      <a:pt x="58" y="46"/>
                      <a:pt x="56" y="45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4" y="41"/>
                      <a:pt x="55" y="38"/>
                      <a:pt x="55" y="35"/>
                    </a:cubicBezTo>
                    <a:cubicBezTo>
                      <a:pt x="55" y="31"/>
                      <a:pt x="53" y="28"/>
                      <a:pt x="50" y="25"/>
                    </a:cubicBezTo>
                    <a:cubicBezTo>
                      <a:pt x="47" y="22"/>
                      <a:pt x="44" y="21"/>
                      <a:pt x="40" y="21"/>
                    </a:cubicBezTo>
                    <a:cubicBezTo>
                      <a:pt x="36" y="21"/>
                      <a:pt x="32" y="22"/>
                      <a:pt x="29" y="25"/>
                    </a:cubicBezTo>
                    <a:cubicBezTo>
                      <a:pt x="26" y="28"/>
                      <a:pt x="25" y="31"/>
                      <a:pt x="25" y="35"/>
                    </a:cubicBezTo>
                    <a:cubicBezTo>
                      <a:pt x="25" y="39"/>
                      <a:pt x="26" y="43"/>
                      <a:pt x="29" y="46"/>
                    </a:cubicBezTo>
                    <a:cubicBezTo>
                      <a:pt x="32" y="49"/>
                      <a:pt x="36" y="50"/>
                      <a:pt x="40" y="50"/>
                    </a:cubicBezTo>
                    <a:cubicBezTo>
                      <a:pt x="43" y="50"/>
                      <a:pt x="46" y="50"/>
                      <a:pt x="48" y="48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49" y="50"/>
                      <a:pt x="49" y="50"/>
                      <a:pt x="49" y="51"/>
                    </a:cubicBezTo>
                    <a:cubicBezTo>
                      <a:pt x="49" y="52"/>
                      <a:pt x="50" y="53"/>
                      <a:pt x="51" y="5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1" y="64"/>
                      <a:pt x="62" y="65"/>
                      <a:pt x="64" y="65"/>
                    </a:cubicBezTo>
                    <a:cubicBezTo>
                      <a:pt x="65" y="65"/>
                      <a:pt x="67" y="64"/>
                      <a:pt x="68" y="63"/>
                    </a:cubicBezTo>
                    <a:cubicBezTo>
                      <a:pt x="70" y="61"/>
                      <a:pt x="70" y="58"/>
                      <a:pt x="68" y="55"/>
                    </a:cubicBezTo>
                    <a:close/>
                    <a:moveTo>
                      <a:pt x="48" y="44"/>
                    </a:moveTo>
                    <a:cubicBezTo>
                      <a:pt x="46" y="46"/>
                      <a:pt x="43" y="47"/>
                      <a:pt x="40" y="47"/>
                    </a:cubicBezTo>
                    <a:cubicBezTo>
                      <a:pt x="37" y="47"/>
                      <a:pt x="34" y="46"/>
                      <a:pt x="31" y="44"/>
                    </a:cubicBezTo>
                    <a:cubicBezTo>
                      <a:pt x="29" y="42"/>
                      <a:pt x="28" y="39"/>
                      <a:pt x="28" y="35"/>
                    </a:cubicBezTo>
                    <a:cubicBezTo>
                      <a:pt x="28" y="32"/>
                      <a:pt x="29" y="29"/>
                      <a:pt x="31" y="27"/>
                    </a:cubicBezTo>
                    <a:cubicBezTo>
                      <a:pt x="34" y="25"/>
                      <a:pt x="37" y="24"/>
                      <a:pt x="40" y="24"/>
                    </a:cubicBezTo>
                    <a:cubicBezTo>
                      <a:pt x="43" y="24"/>
                      <a:pt x="46" y="25"/>
                      <a:pt x="48" y="27"/>
                    </a:cubicBezTo>
                    <a:cubicBezTo>
                      <a:pt x="53" y="32"/>
                      <a:pt x="53" y="39"/>
                      <a:pt x="48" y="44"/>
                    </a:cubicBezTo>
                    <a:close/>
                    <a:moveTo>
                      <a:pt x="51" y="47"/>
                    </a:moveTo>
                    <a:cubicBezTo>
                      <a:pt x="51" y="47"/>
                      <a:pt x="50" y="47"/>
                      <a:pt x="50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1" y="45"/>
                      <a:pt x="51" y="45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1" y="46"/>
                      <a:pt x="51" y="46"/>
                      <a:pt x="51" y="47"/>
                    </a:cubicBezTo>
                    <a:close/>
                    <a:moveTo>
                      <a:pt x="66" y="61"/>
                    </a:moveTo>
                    <a:cubicBezTo>
                      <a:pt x="65" y="62"/>
                      <a:pt x="63" y="62"/>
                      <a:pt x="62" y="61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2" y="51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49"/>
                      <a:pt x="52" y="49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53" y="48"/>
                      <a:pt x="53" y="48"/>
                      <a:pt x="54" y="48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48"/>
                      <a:pt x="54" y="48"/>
                      <a:pt x="55" y="48"/>
                    </a:cubicBezTo>
                    <a:cubicBezTo>
                      <a:pt x="55" y="48"/>
                      <a:pt x="56" y="48"/>
                      <a:pt x="57" y="49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6" y="59"/>
                      <a:pt x="67" y="60"/>
                      <a:pt x="66" y="61"/>
                    </a:cubicBezTo>
                    <a:close/>
                    <a:moveTo>
                      <a:pt x="34" y="29"/>
                    </a:moveTo>
                    <a:cubicBezTo>
                      <a:pt x="32" y="31"/>
                      <a:pt x="31" y="33"/>
                      <a:pt x="31" y="35"/>
                    </a:cubicBezTo>
                    <a:cubicBezTo>
                      <a:pt x="31" y="38"/>
                      <a:pt x="32" y="40"/>
                      <a:pt x="34" y="42"/>
                    </a:cubicBezTo>
                    <a:cubicBezTo>
                      <a:pt x="34" y="42"/>
                      <a:pt x="34" y="43"/>
                      <a:pt x="34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2" y="43"/>
                      <a:pt x="32" y="43"/>
                    </a:cubicBezTo>
                    <a:cubicBezTo>
                      <a:pt x="30" y="41"/>
                      <a:pt x="29" y="38"/>
                      <a:pt x="29" y="35"/>
                    </a:cubicBezTo>
                    <a:cubicBezTo>
                      <a:pt x="29" y="33"/>
                      <a:pt x="30" y="30"/>
                      <a:pt x="32" y="28"/>
                    </a:cubicBezTo>
                    <a:cubicBezTo>
                      <a:pt x="33" y="28"/>
                      <a:pt x="33" y="28"/>
                      <a:pt x="34" y="28"/>
                    </a:cubicBezTo>
                    <a:cubicBezTo>
                      <a:pt x="34" y="28"/>
                      <a:pt x="34" y="29"/>
                      <a:pt x="34" y="29"/>
                    </a:cubicBezTo>
                    <a:close/>
                    <a:moveTo>
                      <a:pt x="49" y="55"/>
                    </a:moveTo>
                    <a:cubicBezTo>
                      <a:pt x="46" y="57"/>
                      <a:pt x="43" y="59"/>
                      <a:pt x="39" y="60"/>
                    </a:cubicBezTo>
                    <a:cubicBezTo>
                      <a:pt x="41" y="58"/>
                      <a:pt x="43" y="55"/>
                      <a:pt x="45" y="52"/>
                    </a:cubicBezTo>
                    <a:cubicBezTo>
                      <a:pt x="44" y="52"/>
                      <a:pt x="43" y="52"/>
                      <a:pt x="42" y="52"/>
                    </a:cubicBezTo>
                    <a:cubicBezTo>
                      <a:pt x="40" y="57"/>
                      <a:pt x="37" y="60"/>
                      <a:pt x="33" y="60"/>
                    </a:cubicBezTo>
                    <a:cubicBezTo>
                      <a:pt x="33" y="51"/>
                      <a:pt x="33" y="51"/>
                      <a:pt x="33" y="51"/>
                    </a:cubicBezTo>
                    <a:cubicBezTo>
                      <a:pt x="32" y="51"/>
                      <a:pt x="32" y="50"/>
                      <a:pt x="31" y="50"/>
                    </a:cubicBezTo>
                    <a:cubicBezTo>
                      <a:pt x="31" y="60"/>
                      <a:pt x="31" y="60"/>
                      <a:pt x="31" y="60"/>
                    </a:cubicBezTo>
                    <a:cubicBezTo>
                      <a:pt x="26" y="60"/>
                      <a:pt x="22" y="54"/>
                      <a:pt x="20" y="47"/>
                    </a:cubicBezTo>
                    <a:cubicBezTo>
                      <a:pt x="22" y="47"/>
                      <a:pt x="25" y="48"/>
                      <a:pt x="28" y="48"/>
                    </a:cubicBezTo>
                    <a:cubicBezTo>
                      <a:pt x="28" y="48"/>
                      <a:pt x="28" y="48"/>
                      <a:pt x="28" y="47"/>
                    </a:cubicBezTo>
                    <a:cubicBezTo>
                      <a:pt x="27" y="47"/>
                      <a:pt x="27" y="46"/>
                      <a:pt x="26" y="46"/>
                    </a:cubicBezTo>
                    <a:cubicBezTo>
                      <a:pt x="24" y="45"/>
                      <a:pt x="21" y="45"/>
                      <a:pt x="19" y="44"/>
                    </a:cubicBezTo>
                    <a:cubicBezTo>
                      <a:pt x="18" y="41"/>
                      <a:pt x="18" y="37"/>
                      <a:pt x="18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1"/>
                      <a:pt x="24" y="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6"/>
                      <a:pt x="18" y="22"/>
                      <a:pt x="19" y="19"/>
                    </a:cubicBezTo>
                    <a:cubicBezTo>
                      <a:pt x="23" y="18"/>
                      <a:pt x="27" y="17"/>
                      <a:pt x="31" y="17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1"/>
                      <a:pt x="32" y="20"/>
                      <a:pt x="33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7" y="17"/>
                      <a:pt x="41" y="18"/>
                      <a:pt x="45" y="19"/>
                    </a:cubicBezTo>
                    <a:cubicBezTo>
                      <a:pt x="45" y="19"/>
                      <a:pt x="45" y="19"/>
                      <a:pt x="45" y="20"/>
                    </a:cubicBezTo>
                    <a:cubicBezTo>
                      <a:pt x="46" y="20"/>
                      <a:pt x="47" y="20"/>
                      <a:pt x="48" y="21"/>
                    </a:cubicBezTo>
                    <a:cubicBezTo>
                      <a:pt x="47" y="20"/>
                      <a:pt x="47" y="20"/>
                      <a:pt x="47" y="19"/>
                    </a:cubicBezTo>
                    <a:cubicBezTo>
                      <a:pt x="55" y="22"/>
                      <a:pt x="60" y="26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2"/>
                      <a:pt x="56" y="33"/>
                    </a:cubicBezTo>
                    <a:cubicBezTo>
                      <a:pt x="61" y="33"/>
                      <a:pt x="61" y="33"/>
                      <a:pt x="61" y="33"/>
                    </a:cubicBezTo>
                    <a:cubicBezTo>
                      <a:pt x="61" y="35"/>
                      <a:pt x="59" y="38"/>
                      <a:pt x="56" y="40"/>
                    </a:cubicBezTo>
                    <a:cubicBezTo>
                      <a:pt x="56" y="41"/>
                      <a:pt x="55" y="42"/>
                      <a:pt x="55" y="43"/>
                    </a:cubicBezTo>
                    <a:cubicBezTo>
                      <a:pt x="57" y="41"/>
                      <a:pt x="59" y="40"/>
                      <a:pt x="60" y="39"/>
                    </a:cubicBezTo>
                    <a:cubicBezTo>
                      <a:pt x="60" y="40"/>
                      <a:pt x="59" y="42"/>
                      <a:pt x="58" y="44"/>
                    </a:cubicBezTo>
                    <a:cubicBezTo>
                      <a:pt x="59" y="44"/>
                      <a:pt x="60" y="45"/>
                      <a:pt x="60" y="45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3" y="41"/>
                      <a:pt x="64" y="37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ubicBezTo>
                      <a:pt x="15" y="0"/>
                      <a:pt x="0" y="14"/>
                      <a:pt x="0" y="32"/>
                    </a:cubicBezTo>
                    <a:cubicBezTo>
                      <a:pt x="0" y="49"/>
                      <a:pt x="15" y="63"/>
                      <a:pt x="32" y="63"/>
                    </a:cubicBezTo>
                    <a:cubicBezTo>
                      <a:pt x="39" y="63"/>
                      <a:pt x="46" y="61"/>
                      <a:pt x="51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49" y="56"/>
                      <a:pt x="49" y="55"/>
                      <a:pt x="49" y="55"/>
                    </a:cubicBezTo>
                    <a:close/>
                    <a:moveTo>
                      <a:pt x="60" y="24"/>
                    </a:moveTo>
                    <a:cubicBezTo>
                      <a:pt x="57" y="21"/>
                      <a:pt x="53" y="19"/>
                      <a:pt x="47" y="17"/>
                    </a:cubicBezTo>
                    <a:cubicBezTo>
                      <a:pt x="45" y="11"/>
                      <a:pt x="42" y="6"/>
                      <a:pt x="39" y="4"/>
                    </a:cubicBezTo>
                    <a:cubicBezTo>
                      <a:pt x="50" y="6"/>
                      <a:pt x="58" y="14"/>
                      <a:pt x="60" y="24"/>
                    </a:cubicBezTo>
                    <a:close/>
                    <a:moveTo>
                      <a:pt x="33" y="3"/>
                    </a:moveTo>
                    <a:cubicBezTo>
                      <a:pt x="38" y="3"/>
                      <a:pt x="42" y="9"/>
                      <a:pt x="44" y="16"/>
                    </a:cubicBezTo>
                    <a:cubicBezTo>
                      <a:pt x="41" y="16"/>
                      <a:pt x="37" y="15"/>
                      <a:pt x="33" y="15"/>
                    </a:cubicBezTo>
                    <a:lnTo>
                      <a:pt x="33" y="3"/>
                    </a:lnTo>
                    <a:close/>
                    <a:moveTo>
                      <a:pt x="31" y="3"/>
                    </a:moveTo>
                    <a:cubicBezTo>
                      <a:pt x="31" y="15"/>
                      <a:pt x="31" y="15"/>
                      <a:pt x="31" y="15"/>
                    </a:cubicBezTo>
                    <a:cubicBezTo>
                      <a:pt x="27" y="15"/>
                      <a:pt x="23" y="16"/>
                      <a:pt x="20" y="16"/>
                    </a:cubicBezTo>
                    <a:cubicBezTo>
                      <a:pt x="22" y="9"/>
                      <a:pt x="26" y="3"/>
                      <a:pt x="31" y="3"/>
                    </a:cubicBezTo>
                    <a:close/>
                    <a:moveTo>
                      <a:pt x="25" y="4"/>
                    </a:moveTo>
                    <a:cubicBezTo>
                      <a:pt x="22" y="6"/>
                      <a:pt x="19" y="11"/>
                      <a:pt x="18" y="17"/>
                    </a:cubicBezTo>
                    <a:cubicBezTo>
                      <a:pt x="12" y="19"/>
                      <a:pt x="7" y="21"/>
                      <a:pt x="4" y="24"/>
                    </a:cubicBezTo>
                    <a:cubicBezTo>
                      <a:pt x="7" y="14"/>
                      <a:pt x="15" y="6"/>
                      <a:pt x="25" y="4"/>
                    </a:cubicBezTo>
                    <a:close/>
                    <a:moveTo>
                      <a:pt x="17" y="19"/>
                    </a:moveTo>
                    <a:cubicBezTo>
                      <a:pt x="16" y="23"/>
                      <a:pt x="16" y="27"/>
                      <a:pt x="16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6"/>
                      <a:pt x="9" y="22"/>
                      <a:pt x="17" y="19"/>
                    </a:cubicBezTo>
                    <a:close/>
                    <a:moveTo>
                      <a:pt x="16" y="33"/>
                    </a:moveTo>
                    <a:cubicBezTo>
                      <a:pt x="16" y="37"/>
                      <a:pt x="16" y="40"/>
                      <a:pt x="17" y="44"/>
                    </a:cubicBezTo>
                    <a:cubicBezTo>
                      <a:pt x="9" y="41"/>
                      <a:pt x="4" y="37"/>
                      <a:pt x="3" y="33"/>
                    </a:cubicBezTo>
                    <a:lnTo>
                      <a:pt x="16" y="33"/>
                    </a:lnTo>
                    <a:close/>
                    <a:moveTo>
                      <a:pt x="4" y="39"/>
                    </a:moveTo>
                    <a:cubicBezTo>
                      <a:pt x="7" y="42"/>
                      <a:pt x="12" y="44"/>
                      <a:pt x="18" y="46"/>
                    </a:cubicBezTo>
                    <a:cubicBezTo>
                      <a:pt x="19" y="52"/>
                      <a:pt x="22" y="57"/>
                      <a:pt x="25" y="60"/>
                    </a:cubicBezTo>
                    <a:cubicBezTo>
                      <a:pt x="15" y="57"/>
                      <a:pt x="7" y="49"/>
                      <a:pt x="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5" name="Freeform 15">
                <a:extLst>
                  <a:ext uri="{FF2B5EF4-FFF2-40B4-BE49-F238E27FC236}">
                    <a16:creationId xmlns:a16="http://schemas.microsoft.com/office/drawing/2014/main" id="{67967D38-B361-B078-DD58-2C0E4D6569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51801" y="3423615"/>
                <a:ext cx="504664" cy="360111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C1FF8BA6-4AC9-8EB9-AB81-4FF7CB81A5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51801" y="5620266"/>
                <a:ext cx="443001" cy="316110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7" name="Freeform 24">
                <a:extLst>
                  <a:ext uri="{FF2B5EF4-FFF2-40B4-BE49-F238E27FC236}">
                    <a16:creationId xmlns:a16="http://schemas.microsoft.com/office/drawing/2014/main" id="{72DDA781-D1C3-B40B-0914-FC365439D8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7518" y="2334324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8" name="Freeform 58">
                <a:extLst>
                  <a:ext uri="{FF2B5EF4-FFF2-40B4-BE49-F238E27FC236}">
                    <a16:creationId xmlns:a16="http://schemas.microsoft.com/office/drawing/2014/main" id="{43D56A5C-54EC-F279-0483-3BB44250D5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87566" y="2909526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id="{89160ED5-7264-56BF-0019-B2E056F13A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26185" y="1682088"/>
                <a:ext cx="371697" cy="40982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0" name="Freeform 62">
                <a:extLst>
                  <a:ext uri="{FF2B5EF4-FFF2-40B4-BE49-F238E27FC236}">
                    <a16:creationId xmlns:a16="http://schemas.microsoft.com/office/drawing/2014/main" id="{C246FA0E-22EA-FA2A-FE74-EF86687D34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69154" y="3831961"/>
                <a:ext cx="344503" cy="398192"/>
              </a:xfrm>
              <a:custGeom>
                <a:avLst/>
                <a:gdLst>
                  <a:gd name="T0" fmla="*/ 54 w 62"/>
                  <a:gd name="T1" fmla="*/ 0 h 72"/>
                  <a:gd name="T2" fmla="*/ 8 w 62"/>
                  <a:gd name="T3" fmla="*/ 0 h 72"/>
                  <a:gd name="T4" fmla="*/ 0 w 62"/>
                  <a:gd name="T5" fmla="*/ 8 h 72"/>
                  <a:gd name="T6" fmla="*/ 0 w 62"/>
                  <a:gd name="T7" fmla="*/ 64 h 72"/>
                  <a:gd name="T8" fmla="*/ 8 w 62"/>
                  <a:gd name="T9" fmla="*/ 72 h 72"/>
                  <a:gd name="T10" fmla="*/ 54 w 62"/>
                  <a:gd name="T11" fmla="*/ 72 h 72"/>
                  <a:gd name="T12" fmla="*/ 62 w 62"/>
                  <a:gd name="T13" fmla="*/ 64 h 72"/>
                  <a:gd name="T14" fmla="*/ 62 w 62"/>
                  <a:gd name="T15" fmla="*/ 8 h 72"/>
                  <a:gd name="T16" fmla="*/ 54 w 62"/>
                  <a:gd name="T17" fmla="*/ 0 h 72"/>
                  <a:gd name="T18" fmla="*/ 8 w 62"/>
                  <a:gd name="T19" fmla="*/ 3 h 72"/>
                  <a:gd name="T20" fmla="*/ 54 w 62"/>
                  <a:gd name="T21" fmla="*/ 3 h 72"/>
                  <a:gd name="T22" fmla="*/ 59 w 62"/>
                  <a:gd name="T23" fmla="*/ 8 h 72"/>
                  <a:gd name="T24" fmla="*/ 59 w 62"/>
                  <a:gd name="T25" fmla="*/ 64 h 72"/>
                  <a:gd name="T26" fmla="*/ 54 w 62"/>
                  <a:gd name="T27" fmla="*/ 69 h 72"/>
                  <a:gd name="T28" fmla="*/ 8 w 62"/>
                  <a:gd name="T29" fmla="*/ 69 h 72"/>
                  <a:gd name="T30" fmla="*/ 3 w 62"/>
                  <a:gd name="T31" fmla="*/ 64 h 72"/>
                  <a:gd name="T32" fmla="*/ 3 w 62"/>
                  <a:gd name="T33" fmla="*/ 8 h 72"/>
                  <a:gd name="T34" fmla="*/ 8 w 62"/>
                  <a:gd name="T35" fmla="*/ 3 h 72"/>
                  <a:gd name="T36" fmla="*/ 7 w 62"/>
                  <a:gd name="T37" fmla="*/ 62 h 72"/>
                  <a:gd name="T38" fmla="*/ 55 w 62"/>
                  <a:gd name="T39" fmla="*/ 62 h 72"/>
                  <a:gd name="T40" fmla="*/ 56 w 62"/>
                  <a:gd name="T41" fmla="*/ 61 h 72"/>
                  <a:gd name="T42" fmla="*/ 56 w 62"/>
                  <a:gd name="T43" fmla="*/ 7 h 72"/>
                  <a:gd name="T44" fmla="*/ 55 w 62"/>
                  <a:gd name="T45" fmla="*/ 6 h 72"/>
                  <a:gd name="T46" fmla="*/ 7 w 62"/>
                  <a:gd name="T47" fmla="*/ 6 h 72"/>
                  <a:gd name="T48" fmla="*/ 6 w 62"/>
                  <a:gd name="T49" fmla="*/ 7 h 72"/>
                  <a:gd name="T50" fmla="*/ 6 w 62"/>
                  <a:gd name="T51" fmla="*/ 61 h 72"/>
                  <a:gd name="T52" fmla="*/ 7 w 62"/>
                  <a:gd name="T53" fmla="*/ 62 h 72"/>
                  <a:gd name="T54" fmla="*/ 8 w 62"/>
                  <a:gd name="T55" fmla="*/ 8 h 72"/>
                  <a:gd name="T56" fmla="*/ 54 w 62"/>
                  <a:gd name="T57" fmla="*/ 8 h 72"/>
                  <a:gd name="T58" fmla="*/ 54 w 62"/>
                  <a:gd name="T59" fmla="*/ 60 h 72"/>
                  <a:gd name="T60" fmla="*/ 8 w 62"/>
                  <a:gd name="T61" fmla="*/ 60 h 72"/>
                  <a:gd name="T62" fmla="*/ 8 w 62"/>
                  <a:gd name="T63" fmla="*/ 8 h 72"/>
                  <a:gd name="T64" fmla="*/ 33 w 62"/>
                  <a:gd name="T65" fmla="*/ 66 h 72"/>
                  <a:gd name="T66" fmla="*/ 31 w 62"/>
                  <a:gd name="T67" fmla="*/ 68 h 72"/>
                  <a:gd name="T68" fmla="*/ 29 w 62"/>
                  <a:gd name="T69" fmla="*/ 66 h 72"/>
                  <a:gd name="T70" fmla="*/ 31 w 62"/>
                  <a:gd name="T71" fmla="*/ 64 h 72"/>
                  <a:gd name="T72" fmla="*/ 33 w 62"/>
                  <a:gd name="T73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" h="72">
                    <a:moveTo>
                      <a:pt x="54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8"/>
                      <a:pt x="4" y="72"/>
                      <a:pt x="8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8" y="72"/>
                      <a:pt x="62" y="68"/>
                      <a:pt x="62" y="64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3"/>
                      <a:pt x="58" y="0"/>
                      <a:pt x="54" y="0"/>
                    </a:cubicBezTo>
                    <a:close/>
                    <a:moveTo>
                      <a:pt x="8" y="3"/>
                    </a:moveTo>
                    <a:cubicBezTo>
                      <a:pt x="54" y="3"/>
                      <a:pt x="54" y="3"/>
                      <a:pt x="54" y="3"/>
                    </a:cubicBezTo>
                    <a:cubicBezTo>
                      <a:pt x="56" y="3"/>
                      <a:pt x="59" y="5"/>
                      <a:pt x="59" y="8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7"/>
                      <a:pt x="56" y="69"/>
                      <a:pt x="54" y="69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5" y="69"/>
                      <a:pt x="3" y="67"/>
                      <a:pt x="3" y="64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5"/>
                      <a:pt x="5" y="3"/>
                      <a:pt x="8" y="3"/>
                    </a:cubicBezTo>
                    <a:close/>
                    <a:moveTo>
                      <a:pt x="7" y="62"/>
                    </a:move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6" y="61"/>
                      <a:pt x="56" y="61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lose/>
                    <a:moveTo>
                      <a:pt x="8" y="8"/>
                    </a:moveTo>
                    <a:cubicBezTo>
                      <a:pt x="54" y="8"/>
                      <a:pt x="54" y="8"/>
                      <a:pt x="54" y="8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8" y="60"/>
                      <a:pt x="8" y="60"/>
                      <a:pt x="8" y="60"/>
                    </a:cubicBezTo>
                    <a:lnTo>
                      <a:pt x="8" y="8"/>
                    </a:lnTo>
                    <a:close/>
                    <a:moveTo>
                      <a:pt x="33" y="66"/>
                    </a:moveTo>
                    <a:cubicBezTo>
                      <a:pt x="33" y="67"/>
                      <a:pt x="32" y="68"/>
                      <a:pt x="31" y="68"/>
                    </a:cubicBezTo>
                    <a:cubicBezTo>
                      <a:pt x="30" y="68"/>
                      <a:pt x="29" y="67"/>
                      <a:pt x="29" y="66"/>
                    </a:cubicBezTo>
                    <a:cubicBezTo>
                      <a:pt x="29" y="65"/>
                      <a:pt x="30" y="64"/>
                      <a:pt x="31" y="64"/>
                    </a:cubicBezTo>
                    <a:cubicBezTo>
                      <a:pt x="32" y="64"/>
                      <a:pt x="33" y="65"/>
                      <a:pt x="33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1" name="Freeform 24">
                <a:extLst>
                  <a:ext uri="{FF2B5EF4-FFF2-40B4-BE49-F238E27FC236}">
                    <a16:creationId xmlns:a16="http://schemas.microsoft.com/office/drawing/2014/main" id="{8C376020-8BE1-4995-15E5-1173D13BF7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99071" y="3278159"/>
                <a:ext cx="593853" cy="62639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2" name="Freeform 62">
                <a:extLst>
                  <a:ext uri="{FF2B5EF4-FFF2-40B4-BE49-F238E27FC236}">
                    <a16:creationId xmlns:a16="http://schemas.microsoft.com/office/drawing/2014/main" id="{9124F305-1786-300D-5045-7F5734E5ED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7498" y="2248904"/>
                <a:ext cx="390902" cy="456051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3" name="Freeform 15">
                <a:extLst>
                  <a:ext uri="{FF2B5EF4-FFF2-40B4-BE49-F238E27FC236}">
                    <a16:creationId xmlns:a16="http://schemas.microsoft.com/office/drawing/2014/main" id="{2DFAF3FA-3934-BB08-2A65-A373D9DACA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60129" y="3268886"/>
                <a:ext cx="504664" cy="360111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4" name="Freeform 14">
                <a:extLst>
                  <a:ext uri="{FF2B5EF4-FFF2-40B4-BE49-F238E27FC236}">
                    <a16:creationId xmlns:a16="http://schemas.microsoft.com/office/drawing/2014/main" id="{16C422D3-2979-DC9C-2935-BD295CF82B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1811" y="2867649"/>
                <a:ext cx="390810" cy="455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id="{D021FDBD-8B5C-DE26-1223-7F378DAC27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6668" y="4682705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6" name="Freeform 41">
                <a:extLst>
                  <a:ext uri="{FF2B5EF4-FFF2-40B4-BE49-F238E27FC236}">
                    <a16:creationId xmlns:a16="http://schemas.microsoft.com/office/drawing/2014/main" id="{C435161D-50E4-2A6E-9D13-EFC042DB3D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23918" y="2055543"/>
                <a:ext cx="467459" cy="451878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7" name="Freeform 41">
                <a:extLst>
                  <a:ext uri="{FF2B5EF4-FFF2-40B4-BE49-F238E27FC236}">
                    <a16:creationId xmlns:a16="http://schemas.microsoft.com/office/drawing/2014/main" id="{F8D2CFA1-F7D8-BE9C-B0AF-1A1EC65A94C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87715" y="5751080"/>
                <a:ext cx="467459" cy="451878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id="{232B142D-7CBB-5D0E-8803-60924F8314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77342" y="6185035"/>
                <a:ext cx="653447" cy="491050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9" name="Freeform 69">
                <a:extLst>
                  <a:ext uri="{FF2B5EF4-FFF2-40B4-BE49-F238E27FC236}">
                    <a16:creationId xmlns:a16="http://schemas.microsoft.com/office/drawing/2014/main" id="{2D03FDC1-85A5-8611-9F2A-211104AE5B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58400" y="5270180"/>
                <a:ext cx="371163" cy="371166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0" name="Freeform 14">
                <a:extLst>
                  <a:ext uri="{FF2B5EF4-FFF2-40B4-BE49-F238E27FC236}">
                    <a16:creationId xmlns:a16="http://schemas.microsoft.com/office/drawing/2014/main" id="{449B24D0-D2D8-1C10-BFD8-D7206D3EC8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99405" y="3988395"/>
                <a:ext cx="330276" cy="385323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1" name="Freeform 18">
                <a:extLst>
                  <a:ext uri="{FF2B5EF4-FFF2-40B4-BE49-F238E27FC236}">
                    <a16:creationId xmlns:a16="http://schemas.microsoft.com/office/drawing/2014/main" id="{FECFD6D1-0B43-FE1C-1C69-F31DD5349A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3507" y="3403364"/>
                <a:ext cx="473037" cy="446461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2" name="Freeform 72">
                <a:extLst>
                  <a:ext uri="{FF2B5EF4-FFF2-40B4-BE49-F238E27FC236}">
                    <a16:creationId xmlns:a16="http://schemas.microsoft.com/office/drawing/2014/main" id="{21A48D5A-29E7-A681-52EB-93E1F87C74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7443" y="4457560"/>
                <a:ext cx="257175" cy="252412"/>
              </a:xfrm>
              <a:custGeom>
                <a:avLst/>
                <a:gdLst>
                  <a:gd name="T0" fmla="*/ 12 w 68"/>
                  <a:gd name="T1" fmla="*/ 0 h 67"/>
                  <a:gd name="T2" fmla="*/ 0 w 68"/>
                  <a:gd name="T3" fmla="*/ 56 h 67"/>
                  <a:gd name="T4" fmla="*/ 57 w 68"/>
                  <a:gd name="T5" fmla="*/ 67 h 67"/>
                  <a:gd name="T6" fmla="*/ 68 w 68"/>
                  <a:gd name="T7" fmla="*/ 11 h 67"/>
                  <a:gd name="T8" fmla="*/ 65 w 68"/>
                  <a:gd name="T9" fmla="*/ 11 h 67"/>
                  <a:gd name="T10" fmla="*/ 57 w 68"/>
                  <a:gd name="T11" fmla="*/ 64 h 67"/>
                  <a:gd name="T12" fmla="*/ 3 w 68"/>
                  <a:gd name="T13" fmla="*/ 56 h 67"/>
                  <a:gd name="T14" fmla="*/ 12 w 68"/>
                  <a:gd name="T15" fmla="*/ 3 h 67"/>
                  <a:gd name="T16" fmla="*/ 65 w 68"/>
                  <a:gd name="T17" fmla="*/ 11 h 67"/>
                  <a:gd name="T18" fmla="*/ 12 w 68"/>
                  <a:gd name="T19" fmla="*/ 5 h 67"/>
                  <a:gd name="T20" fmla="*/ 6 w 68"/>
                  <a:gd name="T21" fmla="*/ 56 h 67"/>
                  <a:gd name="T22" fmla="*/ 56 w 68"/>
                  <a:gd name="T23" fmla="*/ 62 h 67"/>
                  <a:gd name="T24" fmla="*/ 63 w 68"/>
                  <a:gd name="T25" fmla="*/ 12 h 67"/>
                  <a:gd name="T26" fmla="*/ 61 w 68"/>
                  <a:gd name="T27" fmla="*/ 12 h 67"/>
                  <a:gd name="T28" fmla="*/ 35 w 68"/>
                  <a:gd name="T29" fmla="*/ 33 h 67"/>
                  <a:gd name="T30" fmla="*/ 56 w 68"/>
                  <a:gd name="T31" fmla="*/ 7 h 67"/>
                  <a:gd name="T32" fmla="*/ 12 w 68"/>
                  <a:gd name="T33" fmla="*/ 7 h 67"/>
                  <a:gd name="T34" fmla="*/ 33 w 68"/>
                  <a:gd name="T35" fmla="*/ 33 h 67"/>
                  <a:gd name="T36" fmla="*/ 8 w 68"/>
                  <a:gd name="T37" fmla="*/ 12 h 67"/>
                  <a:gd name="T38" fmla="*/ 8 w 68"/>
                  <a:gd name="T39" fmla="*/ 56 h 67"/>
                  <a:gd name="T40" fmla="*/ 33 w 68"/>
                  <a:gd name="T41" fmla="*/ 35 h 67"/>
                  <a:gd name="T42" fmla="*/ 12 w 68"/>
                  <a:gd name="T43" fmla="*/ 60 h 67"/>
                  <a:gd name="T44" fmla="*/ 56 w 68"/>
                  <a:gd name="T45" fmla="*/ 60 h 67"/>
                  <a:gd name="T46" fmla="*/ 35 w 68"/>
                  <a:gd name="T47" fmla="*/ 35 h 67"/>
                  <a:gd name="T48" fmla="*/ 61 w 68"/>
                  <a:gd name="T49" fmla="*/ 56 h 67"/>
                  <a:gd name="T50" fmla="*/ 12 w 68"/>
                  <a:gd name="T51" fmla="*/ 20 h 67"/>
                  <a:gd name="T52" fmla="*/ 19 w 68"/>
                  <a:gd name="T53" fmla="*/ 19 h 67"/>
                  <a:gd name="T54" fmla="*/ 20 w 68"/>
                  <a:gd name="T55" fmla="*/ 12 h 67"/>
                  <a:gd name="T56" fmla="*/ 21 w 68"/>
                  <a:gd name="T57" fmla="*/ 19 h 67"/>
                  <a:gd name="T58" fmla="*/ 29 w 68"/>
                  <a:gd name="T59" fmla="*/ 20 h 67"/>
                  <a:gd name="T60" fmla="*/ 21 w 68"/>
                  <a:gd name="T61" fmla="*/ 21 h 67"/>
                  <a:gd name="T62" fmla="*/ 20 w 68"/>
                  <a:gd name="T63" fmla="*/ 28 h 67"/>
                  <a:gd name="T64" fmla="*/ 19 w 68"/>
                  <a:gd name="T65" fmla="*/ 21 h 67"/>
                  <a:gd name="T66" fmla="*/ 12 w 68"/>
                  <a:gd name="T67" fmla="*/ 20 h 67"/>
                  <a:gd name="T68" fmla="*/ 26 w 68"/>
                  <a:gd name="T69" fmla="*/ 53 h 67"/>
                  <a:gd name="T70" fmla="*/ 25 w 68"/>
                  <a:gd name="T71" fmla="*/ 53 h 67"/>
                  <a:gd name="T72" fmla="*/ 16 w 68"/>
                  <a:gd name="T73" fmla="*/ 53 h 67"/>
                  <a:gd name="T74" fmla="*/ 15 w 68"/>
                  <a:gd name="T75" fmla="*/ 53 h 67"/>
                  <a:gd name="T76" fmla="*/ 19 w 68"/>
                  <a:gd name="T77" fmla="*/ 47 h 67"/>
                  <a:gd name="T78" fmla="*/ 15 w 68"/>
                  <a:gd name="T79" fmla="*/ 42 h 67"/>
                  <a:gd name="T80" fmla="*/ 20 w 68"/>
                  <a:gd name="T81" fmla="*/ 46 h 67"/>
                  <a:gd name="T82" fmla="*/ 26 w 68"/>
                  <a:gd name="T83" fmla="*/ 42 h 67"/>
                  <a:gd name="T84" fmla="*/ 22 w 68"/>
                  <a:gd name="T85" fmla="*/ 47 h 67"/>
                  <a:gd name="T86" fmla="*/ 40 w 68"/>
                  <a:gd name="T87" fmla="*/ 19 h 67"/>
                  <a:gd name="T88" fmla="*/ 56 w 68"/>
                  <a:gd name="T89" fmla="*/ 18 h 67"/>
                  <a:gd name="T90" fmla="*/ 56 w 68"/>
                  <a:gd name="T91" fmla="*/ 20 h 67"/>
                  <a:gd name="T92" fmla="*/ 40 w 68"/>
                  <a:gd name="T93" fmla="*/ 19 h 67"/>
                  <a:gd name="T94" fmla="*/ 55 w 68"/>
                  <a:gd name="T95" fmla="*/ 45 h 67"/>
                  <a:gd name="T96" fmla="*/ 40 w 68"/>
                  <a:gd name="T97" fmla="*/ 44 h 67"/>
                  <a:gd name="T98" fmla="*/ 55 w 68"/>
                  <a:gd name="T99" fmla="*/ 43 h 67"/>
                  <a:gd name="T100" fmla="*/ 56 w 68"/>
                  <a:gd name="T101" fmla="*/ 50 h 67"/>
                  <a:gd name="T102" fmla="*/ 41 w 68"/>
                  <a:gd name="T103" fmla="*/ 51 h 67"/>
                  <a:gd name="T104" fmla="*/ 41 w 68"/>
                  <a:gd name="T105" fmla="*/ 49 h 67"/>
                  <a:gd name="T106" fmla="*/ 56 w 68"/>
                  <a:gd name="T107" fmla="*/ 5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57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2"/>
                      <a:pt x="5" y="67"/>
                      <a:pt x="1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3" y="67"/>
                      <a:pt x="68" y="62"/>
                      <a:pt x="68" y="56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5"/>
                      <a:pt x="63" y="0"/>
                      <a:pt x="57" y="0"/>
                    </a:cubicBezTo>
                    <a:close/>
                    <a:moveTo>
                      <a:pt x="65" y="11"/>
                    </a:move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61"/>
                      <a:pt x="61" y="64"/>
                      <a:pt x="5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7" y="64"/>
                      <a:pt x="3" y="61"/>
                      <a:pt x="3" y="5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7" y="3"/>
                      <a:pt x="12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1" y="3"/>
                      <a:pt x="65" y="7"/>
                      <a:pt x="65" y="11"/>
                    </a:cubicBezTo>
                    <a:close/>
                    <a:moveTo>
                      <a:pt x="56" y="5"/>
                    </a:moveTo>
                    <a:cubicBezTo>
                      <a:pt x="12" y="5"/>
                      <a:pt x="12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9"/>
                      <a:pt x="9" y="62"/>
                      <a:pt x="12" y="62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60" y="62"/>
                      <a:pt x="63" y="59"/>
                      <a:pt x="63" y="5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63" y="8"/>
                      <a:pt x="60" y="5"/>
                      <a:pt x="56" y="5"/>
                    </a:cubicBezTo>
                    <a:close/>
                    <a:moveTo>
                      <a:pt x="61" y="12"/>
                    </a:moveTo>
                    <a:cubicBezTo>
                      <a:pt x="61" y="33"/>
                      <a:pt x="61" y="33"/>
                      <a:pt x="6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9" y="7"/>
                      <a:pt x="61" y="9"/>
                      <a:pt x="61" y="12"/>
                    </a:cubicBezTo>
                    <a:close/>
                    <a:moveTo>
                      <a:pt x="12" y="7"/>
                    </a:moveTo>
                    <a:cubicBezTo>
                      <a:pt x="33" y="7"/>
                      <a:pt x="33" y="7"/>
                      <a:pt x="33" y="7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9"/>
                      <a:pt x="10" y="7"/>
                      <a:pt x="12" y="7"/>
                    </a:cubicBezTo>
                    <a:close/>
                    <a:moveTo>
                      <a:pt x="8" y="56"/>
                    </a:moveTo>
                    <a:cubicBezTo>
                      <a:pt x="8" y="35"/>
                      <a:pt x="8" y="35"/>
                      <a:pt x="8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60"/>
                      <a:pt x="33" y="60"/>
                      <a:pt x="33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0" y="60"/>
                      <a:pt x="8" y="58"/>
                      <a:pt x="8" y="56"/>
                    </a:cubicBezTo>
                    <a:close/>
                    <a:moveTo>
                      <a:pt x="56" y="60"/>
                    </a:moveTo>
                    <a:cubicBezTo>
                      <a:pt x="35" y="60"/>
                      <a:pt x="35" y="60"/>
                      <a:pt x="35" y="60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8"/>
                      <a:pt x="59" y="60"/>
                      <a:pt x="56" y="60"/>
                    </a:cubicBezTo>
                    <a:close/>
                    <a:moveTo>
                      <a:pt x="12" y="20"/>
                    </a:moveTo>
                    <a:cubicBezTo>
                      <a:pt x="12" y="19"/>
                      <a:pt x="13" y="19"/>
                      <a:pt x="13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3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19"/>
                      <a:pt x="29" y="19"/>
                      <a:pt x="29" y="20"/>
                    </a:cubicBezTo>
                    <a:cubicBezTo>
                      <a:pt x="29" y="20"/>
                      <a:pt x="28" y="21"/>
                      <a:pt x="28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8"/>
                      <a:pt x="20" y="28"/>
                    </a:cubicBezTo>
                    <a:cubicBezTo>
                      <a:pt x="20" y="28"/>
                      <a:pt x="19" y="27"/>
                      <a:pt x="19" y="27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1"/>
                      <a:pt x="12" y="20"/>
                      <a:pt x="12" y="20"/>
                    </a:cubicBezTo>
                    <a:close/>
                    <a:moveTo>
                      <a:pt x="26" y="52"/>
                    </a:moveTo>
                    <a:cubicBezTo>
                      <a:pt x="27" y="52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5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6" y="53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4" y="53"/>
                      <a:pt x="14" y="52"/>
                      <a:pt x="15" y="52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2"/>
                      <a:pt x="15" y="42"/>
                    </a:cubicBezTo>
                    <a:cubicBezTo>
                      <a:pt x="15" y="41"/>
                      <a:pt x="16" y="41"/>
                      <a:pt x="16" y="42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1"/>
                      <a:pt x="26" y="41"/>
                      <a:pt x="26" y="42"/>
                    </a:cubicBezTo>
                    <a:cubicBezTo>
                      <a:pt x="27" y="42"/>
                      <a:pt x="27" y="43"/>
                      <a:pt x="26" y="43"/>
                    </a:cubicBezTo>
                    <a:cubicBezTo>
                      <a:pt x="22" y="47"/>
                      <a:pt x="22" y="47"/>
                      <a:pt x="22" y="47"/>
                    </a:cubicBezTo>
                    <a:lnTo>
                      <a:pt x="26" y="52"/>
                    </a:lnTo>
                    <a:close/>
                    <a:moveTo>
                      <a:pt x="40" y="19"/>
                    </a:moveTo>
                    <a:cubicBezTo>
                      <a:pt x="40" y="19"/>
                      <a:pt x="41" y="18"/>
                      <a:pt x="41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7" y="19"/>
                      <a:pt x="57" y="19"/>
                    </a:cubicBezTo>
                    <a:cubicBezTo>
                      <a:pt x="57" y="20"/>
                      <a:pt x="56" y="20"/>
                      <a:pt x="56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40" y="20"/>
                      <a:pt x="40" y="19"/>
                    </a:cubicBezTo>
                    <a:close/>
                    <a:moveTo>
                      <a:pt x="56" y="44"/>
                    </a:moveTo>
                    <a:cubicBezTo>
                      <a:pt x="56" y="45"/>
                      <a:pt x="56" y="45"/>
                      <a:pt x="55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5"/>
                      <a:pt x="40" y="45"/>
                      <a:pt x="40" y="44"/>
                    </a:cubicBezTo>
                    <a:cubicBezTo>
                      <a:pt x="40" y="44"/>
                      <a:pt x="41" y="43"/>
                      <a:pt x="41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3"/>
                      <a:pt x="56" y="44"/>
                      <a:pt x="56" y="44"/>
                    </a:cubicBezTo>
                    <a:close/>
                    <a:moveTo>
                      <a:pt x="56" y="50"/>
                    </a:moveTo>
                    <a:cubicBezTo>
                      <a:pt x="56" y="51"/>
                      <a:pt x="56" y="51"/>
                      <a:pt x="55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0" y="51"/>
                      <a:pt x="40" y="50"/>
                    </a:cubicBezTo>
                    <a:cubicBezTo>
                      <a:pt x="40" y="50"/>
                      <a:pt x="41" y="49"/>
                      <a:pt x="41" y="49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6" y="49"/>
                      <a:pt x="56" y="50"/>
                      <a:pt x="56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3" name="Freeform 73">
                <a:extLst>
                  <a:ext uri="{FF2B5EF4-FFF2-40B4-BE49-F238E27FC236}">
                    <a16:creationId xmlns:a16="http://schemas.microsoft.com/office/drawing/2014/main" id="{BA2C2ADC-4A7F-CCE7-8983-CE18A2CD58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83924" y="1761825"/>
                <a:ext cx="354914" cy="343084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4" name="Freeform 74">
                <a:extLst>
                  <a:ext uri="{FF2B5EF4-FFF2-40B4-BE49-F238E27FC236}">
                    <a16:creationId xmlns:a16="http://schemas.microsoft.com/office/drawing/2014/main" id="{EC58A85E-059A-A758-17F4-5E978A90C5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1205" y="6105313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5" name="Freeform 36">
                <a:extLst>
                  <a:ext uri="{FF2B5EF4-FFF2-40B4-BE49-F238E27FC236}">
                    <a16:creationId xmlns:a16="http://schemas.microsoft.com/office/drawing/2014/main" id="{E56CC8B4-27BD-DBB2-1B77-D8C1B5CFCC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07926" y="4306627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6" name="Freeform 36">
                <a:extLst>
                  <a:ext uri="{FF2B5EF4-FFF2-40B4-BE49-F238E27FC236}">
                    <a16:creationId xmlns:a16="http://schemas.microsoft.com/office/drawing/2014/main" id="{B23474DD-ED90-F7E0-54F9-D020CB5A78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0810" y="3432847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7" name="Freeform 30">
                <a:extLst>
                  <a:ext uri="{FF2B5EF4-FFF2-40B4-BE49-F238E27FC236}">
                    <a16:creationId xmlns:a16="http://schemas.microsoft.com/office/drawing/2014/main" id="{98A8FBE0-F247-FA3E-EA6A-9FBA8615DD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43865" y="4794289"/>
                <a:ext cx="585781" cy="55599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8" name="Freeform 31">
                <a:extLst>
                  <a:ext uri="{FF2B5EF4-FFF2-40B4-BE49-F238E27FC236}">
                    <a16:creationId xmlns:a16="http://schemas.microsoft.com/office/drawing/2014/main" id="{A99304D9-021A-9D78-8FDF-FB18B1C548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49460" y="4614187"/>
                <a:ext cx="499717" cy="543488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9" name="Freeform 32">
                <a:extLst>
                  <a:ext uri="{FF2B5EF4-FFF2-40B4-BE49-F238E27FC236}">
                    <a16:creationId xmlns:a16="http://schemas.microsoft.com/office/drawing/2014/main" id="{BF699ED7-9324-4196-045C-F22BA4B035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02671" y="3651649"/>
                <a:ext cx="467849" cy="522383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0" name="Freeform 33">
                <a:extLst>
                  <a:ext uri="{FF2B5EF4-FFF2-40B4-BE49-F238E27FC236}">
                    <a16:creationId xmlns:a16="http://schemas.microsoft.com/office/drawing/2014/main" id="{1F63B608-5320-9ACB-4731-1A931B620C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93568" y="2835236"/>
                <a:ext cx="449953" cy="460928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1" name="Freeform 34">
                <a:extLst>
                  <a:ext uri="{FF2B5EF4-FFF2-40B4-BE49-F238E27FC236}">
                    <a16:creationId xmlns:a16="http://schemas.microsoft.com/office/drawing/2014/main" id="{2F13ECF4-AC56-D079-0F56-C0EAB1611C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5016" y="4611573"/>
                <a:ext cx="438560" cy="588312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2" name="Freeform 35">
                <a:extLst>
                  <a:ext uri="{FF2B5EF4-FFF2-40B4-BE49-F238E27FC236}">
                    <a16:creationId xmlns:a16="http://schemas.microsoft.com/office/drawing/2014/main" id="{22C62DBE-B451-453E-70FC-CB94BA9C7B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7890" y="2909526"/>
                <a:ext cx="408229" cy="390142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3" name="Freeform 36">
                <a:extLst>
                  <a:ext uri="{FF2B5EF4-FFF2-40B4-BE49-F238E27FC236}">
                    <a16:creationId xmlns:a16="http://schemas.microsoft.com/office/drawing/2014/main" id="{646655C3-7755-4450-DF4E-F1E9C20B5B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70762" y="5622868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4" name="Freeform 37">
                <a:extLst>
                  <a:ext uri="{FF2B5EF4-FFF2-40B4-BE49-F238E27FC236}">
                    <a16:creationId xmlns:a16="http://schemas.microsoft.com/office/drawing/2014/main" id="{794B3CD2-3E1B-5C22-3CBF-5B23296139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6543" y="2488572"/>
                <a:ext cx="442055" cy="425267"/>
              </a:xfrm>
              <a:custGeom>
                <a:avLst/>
                <a:gdLst>
                  <a:gd name="T0" fmla="*/ 65 w 67"/>
                  <a:gd name="T1" fmla="*/ 41 h 64"/>
                  <a:gd name="T2" fmla="*/ 46 w 67"/>
                  <a:gd name="T3" fmla="*/ 41 h 64"/>
                  <a:gd name="T4" fmla="*/ 46 w 67"/>
                  <a:gd name="T5" fmla="*/ 34 h 64"/>
                  <a:gd name="T6" fmla="*/ 44 w 67"/>
                  <a:gd name="T7" fmla="*/ 32 h 64"/>
                  <a:gd name="T8" fmla="*/ 23 w 67"/>
                  <a:gd name="T9" fmla="*/ 32 h 64"/>
                  <a:gd name="T10" fmla="*/ 21 w 67"/>
                  <a:gd name="T11" fmla="*/ 34 h 64"/>
                  <a:gd name="T12" fmla="*/ 21 w 67"/>
                  <a:gd name="T13" fmla="*/ 47 h 64"/>
                  <a:gd name="T14" fmla="*/ 2 w 67"/>
                  <a:gd name="T15" fmla="*/ 47 h 64"/>
                  <a:gd name="T16" fmla="*/ 0 w 67"/>
                  <a:gd name="T17" fmla="*/ 49 h 64"/>
                  <a:gd name="T18" fmla="*/ 0 w 67"/>
                  <a:gd name="T19" fmla="*/ 62 h 64"/>
                  <a:gd name="T20" fmla="*/ 2 w 67"/>
                  <a:gd name="T21" fmla="*/ 64 h 64"/>
                  <a:gd name="T22" fmla="*/ 23 w 67"/>
                  <a:gd name="T23" fmla="*/ 64 h 64"/>
                  <a:gd name="T24" fmla="*/ 44 w 67"/>
                  <a:gd name="T25" fmla="*/ 64 h 64"/>
                  <a:gd name="T26" fmla="*/ 65 w 67"/>
                  <a:gd name="T27" fmla="*/ 64 h 64"/>
                  <a:gd name="T28" fmla="*/ 67 w 67"/>
                  <a:gd name="T29" fmla="*/ 62 h 64"/>
                  <a:gd name="T30" fmla="*/ 67 w 67"/>
                  <a:gd name="T31" fmla="*/ 43 h 64"/>
                  <a:gd name="T32" fmla="*/ 65 w 67"/>
                  <a:gd name="T33" fmla="*/ 41 h 64"/>
                  <a:gd name="T34" fmla="*/ 45 w 67"/>
                  <a:gd name="T35" fmla="*/ 61 h 64"/>
                  <a:gd name="T36" fmla="*/ 45 w 67"/>
                  <a:gd name="T37" fmla="*/ 44 h 64"/>
                  <a:gd name="T38" fmla="*/ 64 w 67"/>
                  <a:gd name="T39" fmla="*/ 44 h 64"/>
                  <a:gd name="T40" fmla="*/ 64 w 67"/>
                  <a:gd name="T41" fmla="*/ 61 h 64"/>
                  <a:gd name="T42" fmla="*/ 45 w 67"/>
                  <a:gd name="T43" fmla="*/ 61 h 64"/>
                  <a:gd name="T44" fmla="*/ 24 w 67"/>
                  <a:gd name="T45" fmla="*/ 49 h 64"/>
                  <a:gd name="T46" fmla="*/ 24 w 67"/>
                  <a:gd name="T47" fmla="*/ 35 h 64"/>
                  <a:gd name="T48" fmla="*/ 43 w 67"/>
                  <a:gd name="T49" fmla="*/ 35 h 64"/>
                  <a:gd name="T50" fmla="*/ 43 w 67"/>
                  <a:gd name="T51" fmla="*/ 43 h 64"/>
                  <a:gd name="T52" fmla="*/ 43 w 67"/>
                  <a:gd name="T53" fmla="*/ 61 h 64"/>
                  <a:gd name="T54" fmla="*/ 24 w 67"/>
                  <a:gd name="T55" fmla="*/ 61 h 64"/>
                  <a:gd name="T56" fmla="*/ 24 w 67"/>
                  <a:gd name="T57" fmla="*/ 49 h 64"/>
                  <a:gd name="T58" fmla="*/ 22 w 67"/>
                  <a:gd name="T59" fmla="*/ 61 h 64"/>
                  <a:gd name="T60" fmla="*/ 3 w 67"/>
                  <a:gd name="T61" fmla="*/ 61 h 64"/>
                  <a:gd name="T62" fmla="*/ 3 w 67"/>
                  <a:gd name="T63" fmla="*/ 50 h 64"/>
                  <a:gd name="T64" fmla="*/ 22 w 67"/>
                  <a:gd name="T65" fmla="*/ 50 h 64"/>
                  <a:gd name="T66" fmla="*/ 22 w 67"/>
                  <a:gd name="T67" fmla="*/ 61 h 64"/>
                  <a:gd name="T68" fmla="*/ 32 w 67"/>
                  <a:gd name="T69" fmla="*/ 20 h 64"/>
                  <a:gd name="T70" fmla="*/ 32 w 67"/>
                  <a:gd name="T71" fmla="*/ 9 h 64"/>
                  <a:gd name="T72" fmla="*/ 30 w 67"/>
                  <a:gd name="T73" fmla="*/ 10 h 64"/>
                  <a:gd name="T74" fmla="*/ 29 w 67"/>
                  <a:gd name="T75" fmla="*/ 10 h 64"/>
                  <a:gd name="T76" fmla="*/ 29 w 67"/>
                  <a:gd name="T77" fmla="*/ 9 h 64"/>
                  <a:gd name="T78" fmla="*/ 33 w 67"/>
                  <a:gd name="T79" fmla="*/ 6 h 64"/>
                  <a:gd name="T80" fmla="*/ 34 w 67"/>
                  <a:gd name="T81" fmla="*/ 6 h 64"/>
                  <a:gd name="T82" fmla="*/ 34 w 67"/>
                  <a:gd name="T83" fmla="*/ 7 h 64"/>
                  <a:gd name="T84" fmla="*/ 34 w 67"/>
                  <a:gd name="T85" fmla="*/ 20 h 64"/>
                  <a:gd name="T86" fmla="*/ 37 w 67"/>
                  <a:gd name="T87" fmla="*/ 20 h 64"/>
                  <a:gd name="T88" fmla="*/ 38 w 67"/>
                  <a:gd name="T89" fmla="*/ 21 h 64"/>
                  <a:gd name="T90" fmla="*/ 37 w 67"/>
                  <a:gd name="T91" fmla="*/ 22 h 64"/>
                  <a:gd name="T92" fmla="*/ 30 w 67"/>
                  <a:gd name="T93" fmla="*/ 22 h 64"/>
                  <a:gd name="T94" fmla="*/ 29 w 67"/>
                  <a:gd name="T95" fmla="*/ 21 h 64"/>
                  <a:gd name="T96" fmla="*/ 30 w 67"/>
                  <a:gd name="T97" fmla="*/ 20 h 64"/>
                  <a:gd name="T98" fmla="*/ 32 w 67"/>
                  <a:gd name="T99" fmla="*/ 20 h 64"/>
                  <a:gd name="T100" fmla="*/ 33 w 67"/>
                  <a:gd name="T101" fmla="*/ 28 h 64"/>
                  <a:gd name="T102" fmla="*/ 47 w 67"/>
                  <a:gd name="T103" fmla="*/ 14 h 64"/>
                  <a:gd name="T104" fmla="*/ 33 w 67"/>
                  <a:gd name="T105" fmla="*/ 0 h 64"/>
                  <a:gd name="T106" fmla="*/ 20 w 67"/>
                  <a:gd name="T107" fmla="*/ 14 h 64"/>
                  <a:gd name="T108" fmla="*/ 33 w 67"/>
                  <a:gd name="T109" fmla="*/ 28 h 64"/>
                  <a:gd name="T110" fmla="*/ 33 w 67"/>
                  <a:gd name="T111" fmla="*/ 3 h 64"/>
                  <a:gd name="T112" fmla="*/ 44 w 67"/>
                  <a:gd name="T113" fmla="*/ 14 h 64"/>
                  <a:gd name="T114" fmla="*/ 33 w 67"/>
                  <a:gd name="T115" fmla="*/ 25 h 64"/>
                  <a:gd name="T116" fmla="*/ 23 w 67"/>
                  <a:gd name="T117" fmla="*/ 14 h 64"/>
                  <a:gd name="T118" fmla="*/ 33 w 67"/>
                  <a:gd name="T11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" h="64">
                    <a:moveTo>
                      <a:pt x="65" y="41"/>
                    </a:moveTo>
                    <a:cubicBezTo>
                      <a:pt x="46" y="41"/>
                      <a:pt x="46" y="41"/>
                      <a:pt x="46" y="41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46" y="32"/>
                      <a:pt x="45" y="32"/>
                      <a:pt x="44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2" y="32"/>
                      <a:pt x="21" y="32"/>
                      <a:pt x="21" y="3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1" y="47"/>
                      <a:pt x="0" y="48"/>
                      <a:pt x="0" y="49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3"/>
                      <a:pt x="1" y="64"/>
                      <a:pt x="2" y="64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44" y="64"/>
                      <a:pt x="44" y="64"/>
                      <a:pt x="44" y="64"/>
                    </a:cubicBezTo>
                    <a:cubicBezTo>
                      <a:pt x="65" y="64"/>
                      <a:pt x="65" y="64"/>
                      <a:pt x="65" y="64"/>
                    </a:cubicBezTo>
                    <a:cubicBezTo>
                      <a:pt x="66" y="64"/>
                      <a:pt x="67" y="63"/>
                      <a:pt x="67" y="62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7" y="42"/>
                      <a:pt x="66" y="41"/>
                      <a:pt x="65" y="41"/>
                    </a:cubicBezTo>
                    <a:close/>
                    <a:moveTo>
                      <a:pt x="45" y="61"/>
                    </a:moveTo>
                    <a:cubicBezTo>
                      <a:pt x="45" y="44"/>
                      <a:pt x="45" y="44"/>
                      <a:pt x="45" y="44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4" y="61"/>
                      <a:pt x="64" y="61"/>
                      <a:pt x="64" y="61"/>
                    </a:cubicBezTo>
                    <a:lnTo>
                      <a:pt x="45" y="61"/>
                    </a:lnTo>
                    <a:close/>
                    <a:moveTo>
                      <a:pt x="24" y="49"/>
                    </a:moveTo>
                    <a:cubicBezTo>
                      <a:pt x="24" y="35"/>
                      <a:pt x="24" y="35"/>
                      <a:pt x="24" y="35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24" y="61"/>
                      <a:pt x="24" y="61"/>
                      <a:pt x="24" y="61"/>
                    </a:cubicBezTo>
                    <a:lnTo>
                      <a:pt x="24" y="49"/>
                    </a:lnTo>
                    <a:close/>
                    <a:moveTo>
                      <a:pt x="22" y="61"/>
                    </a:moveTo>
                    <a:cubicBezTo>
                      <a:pt x="3" y="61"/>
                      <a:pt x="3" y="61"/>
                      <a:pt x="3" y="61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22" y="50"/>
                      <a:pt x="22" y="50"/>
                      <a:pt x="22" y="50"/>
                    </a:cubicBezTo>
                    <a:lnTo>
                      <a:pt x="22" y="61"/>
                    </a:lnTo>
                    <a:close/>
                    <a:moveTo>
                      <a:pt x="32" y="20"/>
                    </a:moveTo>
                    <a:cubicBezTo>
                      <a:pt x="32" y="9"/>
                      <a:pt x="32" y="9"/>
                      <a:pt x="32" y="9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0" y="11"/>
                      <a:pt x="29" y="11"/>
                      <a:pt x="29" y="10"/>
                    </a:cubicBezTo>
                    <a:cubicBezTo>
                      <a:pt x="29" y="10"/>
                      <a:pt x="29" y="9"/>
                      <a:pt x="29" y="9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4" y="6"/>
                    </a:cubicBezTo>
                    <a:cubicBezTo>
                      <a:pt x="34" y="6"/>
                      <a:pt x="34" y="7"/>
                      <a:pt x="34" y="7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20"/>
                      <a:pt x="38" y="21"/>
                      <a:pt x="38" y="21"/>
                    </a:cubicBezTo>
                    <a:cubicBezTo>
                      <a:pt x="38" y="22"/>
                      <a:pt x="37" y="22"/>
                      <a:pt x="37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29" y="22"/>
                      <a:pt x="29" y="22"/>
                      <a:pt x="29" y="21"/>
                    </a:cubicBezTo>
                    <a:cubicBezTo>
                      <a:pt x="29" y="21"/>
                      <a:pt x="29" y="20"/>
                      <a:pt x="30" y="20"/>
                    </a:cubicBezTo>
                    <a:lnTo>
                      <a:pt x="32" y="20"/>
                    </a:lnTo>
                    <a:close/>
                    <a:moveTo>
                      <a:pt x="33" y="28"/>
                    </a:moveTo>
                    <a:cubicBezTo>
                      <a:pt x="41" y="28"/>
                      <a:pt x="47" y="22"/>
                      <a:pt x="47" y="14"/>
                    </a:cubicBezTo>
                    <a:cubicBezTo>
                      <a:pt x="47" y="7"/>
                      <a:pt x="41" y="0"/>
                      <a:pt x="33" y="0"/>
                    </a:cubicBezTo>
                    <a:cubicBezTo>
                      <a:pt x="26" y="0"/>
                      <a:pt x="20" y="7"/>
                      <a:pt x="20" y="14"/>
                    </a:cubicBezTo>
                    <a:cubicBezTo>
                      <a:pt x="20" y="22"/>
                      <a:pt x="26" y="28"/>
                      <a:pt x="33" y="28"/>
                    </a:cubicBezTo>
                    <a:close/>
                    <a:moveTo>
                      <a:pt x="33" y="3"/>
                    </a:moveTo>
                    <a:cubicBezTo>
                      <a:pt x="39" y="3"/>
                      <a:pt x="44" y="8"/>
                      <a:pt x="44" y="14"/>
                    </a:cubicBezTo>
                    <a:cubicBezTo>
                      <a:pt x="44" y="20"/>
                      <a:pt x="39" y="25"/>
                      <a:pt x="33" y="25"/>
                    </a:cubicBezTo>
                    <a:cubicBezTo>
                      <a:pt x="27" y="25"/>
                      <a:pt x="23" y="20"/>
                      <a:pt x="23" y="14"/>
                    </a:cubicBezTo>
                    <a:cubicBezTo>
                      <a:pt x="23" y="8"/>
                      <a:pt x="27" y="3"/>
                      <a:pt x="3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5" name="Freeform 38">
                <a:extLst>
                  <a:ext uri="{FF2B5EF4-FFF2-40B4-BE49-F238E27FC236}">
                    <a16:creationId xmlns:a16="http://schemas.microsoft.com/office/drawing/2014/main" id="{A30F6753-689A-BD0E-DB45-5522D4A50E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4615" y="4757519"/>
                <a:ext cx="492396" cy="438040"/>
              </a:xfrm>
              <a:custGeom>
                <a:avLst/>
                <a:gdLst>
                  <a:gd name="T0" fmla="*/ 63 w 65"/>
                  <a:gd name="T1" fmla="*/ 24 h 58"/>
                  <a:gd name="T2" fmla="*/ 49 w 65"/>
                  <a:gd name="T3" fmla="*/ 22 h 58"/>
                  <a:gd name="T4" fmla="*/ 42 w 65"/>
                  <a:gd name="T5" fmla="*/ 16 h 58"/>
                  <a:gd name="T6" fmla="*/ 32 w 65"/>
                  <a:gd name="T7" fmla="*/ 6 h 58"/>
                  <a:gd name="T8" fmla="*/ 24 w 65"/>
                  <a:gd name="T9" fmla="*/ 0 h 58"/>
                  <a:gd name="T10" fmla="*/ 24 w 65"/>
                  <a:gd name="T11" fmla="*/ 23 h 58"/>
                  <a:gd name="T12" fmla="*/ 21 w 65"/>
                  <a:gd name="T13" fmla="*/ 22 h 58"/>
                  <a:gd name="T14" fmla="*/ 3 w 65"/>
                  <a:gd name="T15" fmla="*/ 28 h 58"/>
                  <a:gd name="T16" fmla="*/ 0 w 65"/>
                  <a:gd name="T17" fmla="*/ 34 h 58"/>
                  <a:gd name="T18" fmla="*/ 2 w 65"/>
                  <a:gd name="T19" fmla="*/ 41 h 58"/>
                  <a:gd name="T20" fmla="*/ 5 w 65"/>
                  <a:gd name="T21" fmla="*/ 48 h 58"/>
                  <a:gd name="T22" fmla="*/ 10 w 65"/>
                  <a:gd name="T23" fmla="*/ 55 h 58"/>
                  <a:gd name="T24" fmla="*/ 35 w 65"/>
                  <a:gd name="T25" fmla="*/ 57 h 58"/>
                  <a:gd name="T26" fmla="*/ 45 w 65"/>
                  <a:gd name="T27" fmla="*/ 55 h 58"/>
                  <a:gd name="T28" fmla="*/ 60 w 65"/>
                  <a:gd name="T29" fmla="*/ 57 h 58"/>
                  <a:gd name="T30" fmla="*/ 64 w 65"/>
                  <a:gd name="T31" fmla="*/ 26 h 58"/>
                  <a:gd name="T32" fmla="*/ 9 w 65"/>
                  <a:gd name="T33" fmla="*/ 25 h 58"/>
                  <a:gd name="T34" fmla="*/ 24 w 65"/>
                  <a:gd name="T35" fmla="*/ 28 h 58"/>
                  <a:gd name="T36" fmla="*/ 9 w 65"/>
                  <a:gd name="T37" fmla="*/ 30 h 58"/>
                  <a:gd name="T38" fmla="*/ 9 w 65"/>
                  <a:gd name="T39" fmla="*/ 25 h 58"/>
                  <a:gd name="T40" fmla="*/ 18 w 65"/>
                  <a:gd name="T41" fmla="*/ 32 h 58"/>
                  <a:gd name="T42" fmla="*/ 18 w 65"/>
                  <a:gd name="T43" fmla="*/ 37 h 58"/>
                  <a:gd name="T44" fmla="*/ 6 w 65"/>
                  <a:gd name="T45" fmla="*/ 37 h 58"/>
                  <a:gd name="T46" fmla="*/ 6 w 65"/>
                  <a:gd name="T47" fmla="*/ 32 h 58"/>
                  <a:gd name="T48" fmla="*/ 18 w 65"/>
                  <a:gd name="T49" fmla="*/ 39 h 58"/>
                  <a:gd name="T50" fmla="*/ 23 w 65"/>
                  <a:gd name="T51" fmla="*/ 41 h 58"/>
                  <a:gd name="T52" fmla="*/ 11 w 65"/>
                  <a:gd name="T53" fmla="*/ 43 h 58"/>
                  <a:gd name="T54" fmla="*/ 5 w 65"/>
                  <a:gd name="T55" fmla="*/ 41 h 58"/>
                  <a:gd name="T56" fmla="*/ 11 w 65"/>
                  <a:gd name="T57" fmla="*/ 45 h 58"/>
                  <a:gd name="T58" fmla="*/ 23 w 65"/>
                  <a:gd name="T59" fmla="*/ 45 h 58"/>
                  <a:gd name="T60" fmla="*/ 23 w 65"/>
                  <a:gd name="T61" fmla="*/ 50 h 58"/>
                  <a:gd name="T62" fmla="*/ 8 w 65"/>
                  <a:gd name="T63" fmla="*/ 48 h 58"/>
                  <a:gd name="T64" fmla="*/ 23 w 65"/>
                  <a:gd name="T65" fmla="*/ 52 h 58"/>
                  <a:gd name="T66" fmla="*/ 24 w 65"/>
                  <a:gd name="T67" fmla="*/ 44 h 58"/>
                  <a:gd name="T68" fmla="*/ 22 w 65"/>
                  <a:gd name="T69" fmla="*/ 37 h 58"/>
                  <a:gd name="T70" fmla="*/ 21 w 65"/>
                  <a:gd name="T71" fmla="*/ 32 h 58"/>
                  <a:gd name="T72" fmla="*/ 26 w 65"/>
                  <a:gd name="T73" fmla="*/ 26 h 58"/>
                  <a:gd name="T74" fmla="*/ 28 w 65"/>
                  <a:gd name="T75" fmla="*/ 31 h 58"/>
                  <a:gd name="T76" fmla="*/ 39 w 65"/>
                  <a:gd name="T77" fmla="*/ 40 h 58"/>
                  <a:gd name="T78" fmla="*/ 30 w 65"/>
                  <a:gd name="T79" fmla="*/ 31 h 58"/>
                  <a:gd name="T80" fmla="*/ 29 w 65"/>
                  <a:gd name="T81" fmla="*/ 24 h 58"/>
                  <a:gd name="T82" fmla="*/ 29 w 65"/>
                  <a:gd name="T83" fmla="*/ 24 h 58"/>
                  <a:gd name="T84" fmla="*/ 22 w 65"/>
                  <a:gd name="T85" fmla="*/ 8 h 58"/>
                  <a:gd name="T86" fmla="*/ 28 w 65"/>
                  <a:gd name="T87" fmla="*/ 4 h 58"/>
                  <a:gd name="T88" fmla="*/ 32 w 65"/>
                  <a:gd name="T89" fmla="*/ 14 h 58"/>
                  <a:gd name="T90" fmla="*/ 43 w 65"/>
                  <a:gd name="T91" fmla="*/ 20 h 58"/>
                  <a:gd name="T92" fmla="*/ 46 w 65"/>
                  <a:gd name="T93" fmla="*/ 50 h 58"/>
                  <a:gd name="T94" fmla="*/ 12 w 65"/>
                  <a:gd name="T95" fmla="*/ 52 h 58"/>
                  <a:gd name="T96" fmla="*/ 23 w 65"/>
                  <a:gd name="T97" fmla="*/ 52 h 58"/>
                  <a:gd name="T98" fmla="*/ 61 w 65"/>
                  <a:gd name="T99" fmla="*/ 27 h 58"/>
                  <a:gd name="T100" fmla="*/ 48 w 65"/>
                  <a:gd name="T10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5" h="58">
                    <a:moveTo>
                      <a:pt x="64" y="24"/>
                    </a:moveTo>
                    <a:cubicBezTo>
                      <a:pt x="64" y="24"/>
                      <a:pt x="63" y="24"/>
                      <a:pt x="63" y="24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7" y="20"/>
                      <a:pt x="46" y="18"/>
                      <a:pt x="45" y="18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39" y="15"/>
                      <a:pt x="37" y="14"/>
                      <a:pt x="35" y="12"/>
                    </a:cubicBezTo>
                    <a:cubicBezTo>
                      <a:pt x="33" y="10"/>
                      <a:pt x="32" y="8"/>
                      <a:pt x="32" y="6"/>
                    </a:cubicBezTo>
                    <a:cubicBezTo>
                      <a:pt x="31" y="4"/>
                      <a:pt x="31" y="2"/>
                      <a:pt x="30" y="1"/>
                    </a:cubicBezTo>
                    <a:cubicBezTo>
                      <a:pt x="28" y="0"/>
                      <a:pt x="26" y="0"/>
                      <a:pt x="24" y="0"/>
                    </a:cubicBezTo>
                    <a:cubicBezTo>
                      <a:pt x="22" y="1"/>
                      <a:pt x="20" y="4"/>
                      <a:pt x="20" y="7"/>
                    </a:cubicBezTo>
                    <a:cubicBezTo>
                      <a:pt x="19" y="14"/>
                      <a:pt x="22" y="19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3" y="22"/>
                      <a:pt x="22" y="22"/>
                      <a:pt x="21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6" y="22"/>
                      <a:pt x="3" y="25"/>
                      <a:pt x="3" y="28"/>
                    </a:cubicBezTo>
                    <a:cubicBezTo>
                      <a:pt x="3" y="28"/>
                      <a:pt x="3" y="29"/>
                      <a:pt x="4" y="29"/>
                    </a:cubicBezTo>
                    <a:cubicBezTo>
                      <a:pt x="1" y="30"/>
                      <a:pt x="0" y="32"/>
                      <a:pt x="0" y="34"/>
                    </a:cubicBezTo>
                    <a:cubicBezTo>
                      <a:pt x="0" y="36"/>
                      <a:pt x="1" y="38"/>
                      <a:pt x="2" y="39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3"/>
                      <a:pt x="3" y="45"/>
                      <a:pt x="5" y="46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5" y="50"/>
                      <a:pt x="6" y="52"/>
                      <a:pt x="8" y="53"/>
                    </a:cubicBezTo>
                    <a:cubicBezTo>
                      <a:pt x="9" y="53"/>
                      <a:pt x="9" y="54"/>
                      <a:pt x="10" y="55"/>
                    </a:cubicBezTo>
                    <a:cubicBezTo>
                      <a:pt x="13" y="57"/>
                      <a:pt x="24" y="58"/>
                      <a:pt x="30" y="58"/>
                    </a:cubicBezTo>
                    <a:cubicBezTo>
                      <a:pt x="32" y="58"/>
                      <a:pt x="34" y="58"/>
                      <a:pt x="35" y="57"/>
                    </a:cubicBezTo>
                    <a:cubicBezTo>
                      <a:pt x="38" y="57"/>
                      <a:pt x="41" y="56"/>
                      <a:pt x="45" y="54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57"/>
                      <a:pt x="62" y="56"/>
                      <a:pt x="62" y="55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5" y="25"/>
                      <a:pt x="64" y="25"/>
                      <a:pt x="64" y="24"/>
                    </a:cubicBezTo>
                    <a:close/>
                    <a:moveTo>
                      <a:pt x="9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3" y="25"/>
                      <a:pt x="24" y="26"/>
                      <a:pt x="24" y="28"/>
                    </a:cubicBezTo>
                    <a:cubicBezTo>
                      <a:pt x="24" y="29"/>
                      <a:pt x="23" y="30"/>
                      <a:pt x="21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30"/>
                      <a:pt x="6" y="29"/>
                      <a:pt x="6" y="28"/>
                    </a:cubicBezTo>
                    <a:cubicBezTo>
                      <a:pt x="6" y="26"/>
                      <a:pt x="8" y="25"/>
                      <a:pt x="9" y="25"/>
                    </a:cubicBezTo>
                    <a:close/>
                    <a:moveTo>
                      <a:pt x="6" y="32"/>
                    </a:moveTo>
                    <a:cubicBezTo>
                      <a:pt x="18" y="32"/>
                      <a:pt x="18" y="32"/>
                      <a:pt x="18" y="32"/>
                    </a:cubicBezTo>
                    <a:cubicBezTo>
                      <a:pt x="19" y="32"/>
                      <a:pt x="21" y="33"/>
                      <a:pt x="21" y="34"/>
                    </a:cubicBezTo>
                    <a:cubicBezTo>
                      <a:pt x="21" y="36"/>
                      <a:pt x="19" y="37"/>
                      <a:pt x="1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4" y="37"/>
                      <a:pt x="3" y="36"/>
                      <a:pt x="3" y="34"/>
                    </a:cubicBezTo>
                    <a:cubicBezTo>
                      <a:pt x="3" y="33"/>
                      <a:pt x="4" y="32"/>
                      <a:pt x="6" y="32"/>
                    </a:cubicBezTo>
                    <a:close/>
                    <a:moveTo>
                      <a:pt x="8" y="39"/>
                    </a:moveTo>
                    <a:cubicBezTo>
                      <a:pt x="18" y="39"/>
                      <a:pt x="18" y="39"/>
                      <a:pt x="18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2" y="39"/>
                      <a:pt x="23" y="40"/>
                      <a:pt x="23" y="41"/>
                    </a:cubicBezTo>
                    <a:cubicBezTo>
                      <a:pt x="23" y="42"/>
                      <a:pt x="22" y="43"/>
                      <a:pt x="2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6" y="43"/>
                      <a:pt x="5" y="42"/>
                      <a:pt x="5" y="41"/>
                    </a:cubicBezTo>
                    <a:cubicBezTo>
                      <a:pt x="5" y="40"/>
                      <a:pt x="6" y="39"/>
                      <a:pt x="8" y="39"/>
                    </a:cubicBezTo>
                    <a:close/>
                    <a:moveTo>
                      <a:pt x="11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5" y="45"/>
                      <a:pt x="26" y="47"/>
                      <a:pt x="26" y="48"/>
                    </a:cubicBezTo>
                    <a:cubicBezTo>
                      <a:pt x="26" y="49"/>
                      <a:pt x="25" y="50"/>
                      <a:pt x="23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50"/>
                      <a:pt x="8" y="49"/>
                      <a:pt x="8" y="48"/>
                    </a:cubicBezTo>
                    <a:cubicBezTo>
                      <a:pt x="8" y="47"/>
                      <a:pt x="9" y="45"/>
                      <a:pt x="11" y="45"/>
                    </a:cubicBezTo>
                    <a:close/>
                    <a:moveTo>
                      <a:pt x="23" y="52"/>
                    </a:moveTo>
                    <a:cubicBezTo>
                      <a:pt x="26" y="52"/>
                      <a:pt x="28" y="50"/>
                      <a:pt x="28" y="48"/>
                    </a:cubicBezTo>
                    <a:cubicBezTo>
                      <a:pt x="28" y="46"/>
                      <a:pt x="26" y="44"/>
                      <a:pt x="24" y="44"/>
                    </a:cubicBezTo>
                    <a:cubicBezTo>
                      <a:pt x="25" y="43"/>
                      <a:pt x="25" y="42"/>
                      <a:pt x="25" y="41"/>
                    </a:cubicBezTo>
                    <a:cubicBezTo>
                      <a:pt x="25" y="39"/>
                      <a:pt x="24" y="38"/>
                      <a:pt x="22" y="37"/>
                    </a:cubicBezTo>
                    <a:cubicBezTo>
                      <a:pt x="22" y="36"/>
                      <a:pt x="23" y="35"/>
                      <a:pt x="23" y="34"/>
                    </a:cubicBezTo>
                    <a:cubicBezTo>
                      <a:pt x="23" y="33"/>
                      <a:pt x="22" y="33"/>
                      <a:pt x="21" y="32"/>
                    </a:cubicBezTo>
                    <a:cubicBezTo>
                      <a:pt x="24" y="32"/>
                      <a:pt x="26" y="30"/>
                      <a:pt x="26" y="28"/>
                    </a:cubicBezTo>
                    <a:cubicBezTo>
                      <a:pt x="26" y="27"/>
                      <a:pt x="26" y="26"/>
                      <a:pt x="26" y="26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7"/>
                      <a:pt x="28" y="29"/>
                      <a:pt x="28" y="31"/>
                    </a:cubicBezTo>
                    <a:cubicBezTo>
                      <a:pt x="29" y="38"/>
                      <a:pt x="37" y="41"/>
                      <a:pt x="37" y="41"/>
                    </a:cubicBezTo>
                    <a:cubicBezTo>
                      <a:pt x="38" y="41"/>
                      <a:pt x="38" y="41"/>
                      <a:pt x="39" y="40"/>
                    </a:cubicBezTo>
                    <a:cubicBezTo>
                      <a:pt x="39" y="40"/>
                      <a:pt x="38" y="39"/>
                      <a:pt x="38" y="39"/>
                    </a:cubicBezTo>
                    <a:cubicBezTo>
                      <a:pt x="38" y="39"/>
                      <a:pt x="31" y="37"/>
                      <a:pt x="30" y="31"/>
                    </a:cubicBezTo>
                    <a:cubicBezTo>
                      <a:pt x="30" y="28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3"/>
                    </a:cubicBezTo>
                    <a:cubicBezTo>
                      <a:pt x="29" y="23"/>
                      <a:pt x="21" y="16"/>
                      <a:pt x="22" y="8"/>
                    </a:cubicBezTo>
                    <a:cubicBezTo>
                      <a:pt x="23" y="5"/>
                      <a:pt x="24" y="4"/>
                      <a:pt x="25" y="3"/>
                    </a:cubicBezTo>
                    <a:cubicBezTo>
                      <a:pt x="26" y="3"/>
                      <a:pt x="27" y="3"/>
                      <a:pt x="28" y="4"/>
                    </a:cubicBezTo>
                    <a:cubicBezTo>
                      <a:pt x="28" y="4"/>
                      <a:pt x="29" y="5"/>
                      <a:pt x="29" y="7"/>
                    </a:cubicBezTo>
                    <a:cubicBezTo>
                      <a:pt x="30" y="9"/>
                      <a:pt x="31" y="11"/>
                      <a:pt x="32" y="14"/>
                    </a:cubicBezTo>
                    <a:cubicBezTo>
                      <a:pt x="35" y="17"/>
                      <a:pt x="38" y="18"/>
                      <a:pt x="40" y="19"/>
                    </a:cubicBezTo>
                    <a:cubicBezTo>
                      <a:pt x="41" y="19"/>
                      <a:pt x="42" y="20"/>
                      <a:pt x="43" y="20"/>
                    </a:cubicBezTo>
                    <a:cubicBezTo>
                      <a:pt x="44" y="21"/>
                      <a:pt x="47" y="25"/>
                      <a:pt x="48" y="26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3" y="52"/>
                      <a:pt x="39" y="54"/>
                      <a:pt x="34" y="54"/>
                    </a:cubicBezTo>
                    <a:cubicBezTo>
                      <a:pt x="27" y="55"/>
                      <a:pt x="14" y="54"/>
                      <a:pt x="12" y="52"/>
                    </a:cubicBezTo>
                    <a:cubicBezTo>
                      <a:pt x="12" y="52"/>
                      <a:pt x="12" y="52"/>
                      <a:pt x="12" y="52"/>
                    </a:cubicBezTo>
                    <a:lnTo>
                      <a:pt x="23" y="52"/>
                    </a:lnTo>
                    <a:close/>
                    <a:moveTo>
                      <a:pt x="50" y="26"/>
                    </a:moveTo>
                    <a:cubicBezTo>
                      <a:pt x="61" y="27"/>
                      <a:pt x="61" y="27"/>
                      <a:pt x="61" y="27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48" y="53"/>
                      <a:pt x="48" y="53"/>
                      <a:pt x="48" y="53"/>
                    </a:cubicBezTo>
                    <a:lnTo>
                      <a:pt x="5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6" name="Freeform 39">
                <a:extLst>
                  <a:ext uri="{FF2B5EF4-FFF2-40B4-BE49-F238E27FC236}">
                    <a16:creationId xmlns:a16="http://schemas.microsoft.com/office/drawing/2014/main" id="{FDBF37B1-2636-2C49-F285-906019A347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5126" y="3182741"/>
                <a:ext cx="509342" cy="456038"/>
              </a:xfrm>
              <a:custGeom>
                <a:avLst/>
                <a:gdLst>
                  <a:gd name="T0" fmla="*/ 20 w 73"/>
                  <a:gd name="T1" fmla="*/ 52 h 65"/>
                  <a:gd name="T2" fmla="*/ 26 w 73"/>
                  <a:gd name="T3" fmla="*/ 46 h 65"/>
                  <a:gd name="T4" fmla="*/ 33 w 73"/>
                  <a:gd name="T5" fmla="*/ 42 h 65"/>
                  <a:gd name="T6" fmla="*/ 35 w 73"/>
                  <a:gd name="T7" fmla="*/ 37 h 65"/>
                  <a:gd name="T8" fmla="*/ 32 w 73"/>
                  <a:gd name="T9" fmla="*/ 30 h 65"/>
                  <a:gd name="T10" fmla="*/ 30 w 73"/>
                  <a:gd name="T11" fmla="*/ 22 h 65"/>
                  <a:gd name="T12" fmla="*/ 26 w 73"/>
                  <a:gd name="T13" fmla="*/ 19 h 65"/>
                  <a:gd name="T14" fmla="*/ 16 w 73"/>
                  <a:gd name="T15" fmla="*/ 18 h 65"/>
                  <a:gd name="T16" fmla="*/ 10 w 73"/>
                  <a:gd name="T17" fmla="*/ 20 h 65"/>
                  <a:gd name="T18" fmla="*/ 2 w 73"/>
                  <a:gd name="T19" fmla="*/ 26 h 65"/>
                  <a:gd name="T20" fmla="*/ 1 w 73"/>
                  <a:gd name="T21" fmla="*/ 32 h 65"/>
                  <a:gd name="T22" fmla="*/ 2 w 73"/>
                  <a:gd name="T23" fmla="*/ 38 h 65"/>
                  <a:gd name="T24" fmla="*/ 5 w 73"/>
                  <a:gd name="T25" fmla="*/ 47 h 65"/>
                  <a:gd name="T26" fmla="*/ 10 w 73"/>
                  <a:gd name="T27" fmla="*/ 50 h 65"/>
                  <a:gd name="T28" fmla="*/ 14 w 73"/>
                  <a:gd name="T29" fmla="*/ 50 h 65"/>
                  <a:gd name="T30" fmla="*/ 6 w 73"/>
                  <a:gd name="T31" fmla="*/ 38 h 65"/>
                  <a:gd name="T32" fmla="*/ 5 w 73"/>
                  <a:gd name="T33" fmla="*/ 26 h 65"/>
                  <a:gd name="T34" fmla="*/ 18 w 73"/>
                  <a:gd name="T35" fmla="*/ 22 h 65"/>
                  <a:gd name="T36" fmla="*/ 31 w 73"/>
                  <a:gd name="T37" fmla="*/ 26 h 65"/>
                  <a:gd name="T38" fmla="*/ 30 w 73"/>
                  <a:gd name="T39" fmla="*/ 38 h 65"/>
                  <a:gd name="T40" fmla="*/ 22 w 73"/>
                  <a:gd name="T41" fmla="*/ 50 h 65"/>
                  <a:gd name="T42" fmla="*/ 34 w 73"/>
                  <a:gd name="T43" fmla="*/ 8 h 65"/>
                  <a:gd name="T44" fmla="*/ 32 w 73"/>
                  <a:gd name="T45" fmla="*/ 13 h 65"/>
                  <a:gd name="T46" fmla="*/ 33 w 73"/>
                  <a:gd name="T47" fmla="*/ 16 h 65"/>
                  <a:gd name="T48" fmla="*/ 37 w 73"/>
                  <a:gd name="T49" fmla="*/ 19 h 65"/>
                  <a:gd name="T50" fmla="*/ 42 w 73"/>
                  <a:gd name="T51" fmla="*/ 22 h 65"/>
                  <a:gd name="T52" fmla="*/ 45 w 73"/>
                  <a:gd name="T53" fmla="*/ 23 h 65"/>
                  <a:gd name="T54" fmla="*/ 50 w 73"/>
                  <a:gd name="T55" fmla="*/ 19 h 65"/>
                  <a:gd name="T56" fmla="*/ 53 w 73"/>
                  <a:gd name="T57" fmla="*/ 15 h 65"/>
                  <a:gd name="T58" fmla="*/ 54 w 73"/>
                  <a:gd name="T59" fmla="*/ 11 h 65"/>
                  <a:gd name="T60" fmla="*/ 53 w 73"/>
                  <a:gd name="T61" fmla="*/ 7 h 65"/>
                  <a:gd name="T62" fmla="*/ 50 w 73"/>
                  <a:gd name="T63" fmla="*/ 4 h 65"/>
                  <a:gd name="T64" fmla="*/ 45 w 73"/>
                  <a:gd name="T65" fmla="*/ 0 h 65"/>
                  <a:gd name="T66" fmla="*/ 41 w 73"/>
                  <a:gd name="T67" fmla="*/ 0 h 65"/>
                  <a:gd name="T68" fmla="*/ 36 w 73"/>
                  <a:gd name="T69" fmla="*/ 4 h 65"/>
                  <a:gd name="T70" fmla="*/ 36 w 73"/>
                  <a:gd name="T71" fmla="*/ 9 h 65"/>
                  <a:gd name="T72" fmla="*/ 41 w 73"/>
                  <a:gd name="T73" fmla="*/ 2 h 65"/>
                  <a:gd name="T74" fmla="*/ 50 w 73"/>
                  <a:gd name="T75" fmla="*/ 6 h 65"/>
                  <a:gd name="T76" fmla="*/ 52 w 73"/>
                  <a:gd name="T77" fmla="*/ 12 h 65"/>
                  <a:gd name="T78" fmla="*/ 46 w 73"/>
                  <a:gd name="T79" fmla="*/ 20 h 65"/>
                  <a:gd name="T80" fmla="*/ 39 w 73"/>
                  <a:gd name="T81" fmla="*/ 17 h 65"/>
                  <a:gd name="T82" fmla="*/ 34 w 73"/>
                  <a:gd name="T83" fmla="*/ 11 h 65"/>
                  <a:gd name="T84" fmla="*/ 55 w 73"/>
                  <a:gd name="T85" fmla="*/ 65 h 65"/>
                  <a:gd name="T86" fmla="*/ 55 w 73"/>
                  <a:gd name="T87" fmla="*/ 32 h 65"/>
                  <a:gd name="T88" fmla="*/ 43 w 73"/>
                  <a:gd name="T89" fmla="*/ 5 h 65"/>
                  <a:gd name="T90" fmla="*/ 43 w 73"/>
                  <a:gd name="T91" fmla="*/ 15 h 65"/>
                  <a:gd name="T92" fmla="*/ 54 w 73"/>
                  <a:gd name="T93" fmla="*/ 54 h 65"/>
                  <a:gd name="T94" fmla="*/ 47 w 73"/>
                  <a:gd name="T95" fmla="*/ 45 h 65"/>
                  <a:gd name="T96" fmla="*/ 18 w 73"/>
                  <a:gd name="T97" fmla="*/ 25 h 65"/>
                  <a:gd name="T98" fmla="*/ 10 w 73"/>
                  <a:gd name="T99" fmla="*/ 35 h 65"/>
                  <a:gd name="T100" fmla="*/ 18 w 73"/>
                  <a:gd name="T101" fmla="*/ 38 h 65"/>
                  <a:gd name="T102" fmla="*/ 56 w 73"/>
                  <a:gd name="T103" fmla="*/ 11 h 65"/>
                  <a:gd name="T104" fmla="*/ 56 w 73"/>
                  <a:gd name="T105" fmla="*/ 14 h 65"/>
                  <a:gd name="T106" fmla="*/ 32 w 73"/>
                  <a:gd name="T107" fmla="*/ 5 h 65"/>
                  <a:gd name="T108" fmla="*/ 40 w 73"/>
                  <a:gd name="T109" fmla="*/ 59 h 65"/>
                  <a:gd name="T110" fmla="*/ 16 w 73"/>
                  <a:gd name="T111" fmla="*/ 5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3" h="65">
                    <a:moveTo>
                      <a:pt x="16" y="52"/>
                    </a:moveTo>
                    <a:cubicBezTo>
                      <a:pt x="16" y="51"/>
                      <a:pt x="16" y="51"/>
                      <a:pt x="16" y="51"/>
                    </a:cubicBezTo>
                    <a:cubicBezTo>
                      <a:pt x="16" y="50"/>
                      <a:pt x="17" y="49"/>
                      <a:pt x="18" y="49"/>
                    </a:cubicBezTo>
                    <a:cubicBezTo>
                      <a:pt x="19" y="49"/>
                      <a:pt x="20" y="50"/>
                      <a:pt x="20" y="51"/>
                    </a:cubicBezTo>
                    <a:cubicBezTo>
                      <a:pt x="20" y="51"/>
                      <a:pt x="20" y="51"/>
                      <a:pt x="20" y="52"/>
                    </a:cubicBezTo>
                    <a:cubicBezTo>
                      <a:pt x="20" y="52"/>
                      <a:pt x="21" y="52"/>
                      <a:pt x="21" y="52"/>
                    </a:cubicBezTo>
                    <a:cubicBezTo>
                      <a:pt x="23" y="52"/>
                      <a:pt x="24" y="51"/>
                      <a:pt x="26" y="50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6" y="50"/>
                      <a:pt x="26" y="49"/>
                      <a:pt x="26" y="49"/>
                    </a:cubicBezTo>
                    <a:cubicBezTo>
                      <a:pt x="25" y="48"/>
                      <a:pt x="26" y="47"/>
                      <a:pt x="26" y="46"/>
                    </a:cubicBezTo>
                    <a:cubicBezTo>
                      <a:pt x="27" y="46"/>
                      <a:pt x="28" y="46"/>
                      <a:pt x="29" y="47"/>
                    </a:cubicBezTo>
                    <a:cubicBezTo>
                      <a:pt x="29" y="47"/>
                      <a:pt x="30" y="47"/>
                      <a:pt x="30" y="47"/>
                    </a:cubicBezTo>
                    <a:cubicBezTo>
                      <a:pt x="30" y="47"/>
                      <a:pt x="30" y="47"/>
                      <a:pt x="31" y="47"/>
                    </a:cubicBezTo>
                    <a:cubicBezTo>
                      <a:pt x="32" y="46"/>
                      <a:pt x="33" y="44"/>
                      <a:pt x="33" y="43"/>
                    </a:cubicBezTo>
                    <a:cubicBezTo>
                      <a:pt x="33" y="43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2" y="41"/>
                      <a:pt x="31" y="40"/>
                      <a:pt x="32" y="39"/>
                    </a:cubicBezTo>
                    <a:cubicBezTo>
                      <a:pt x="32" y="38"/>
                      <a:pt x="33" y="38"/>
                      <a:pt x="34" y="38"/>
                    </a:cubicBezTo>
                    <a:cubicBezTo>
                      <a:pt x="34" y="38"/>
                      <a:pt x="35" y="38"/>
                      <a:pt x="35" y="38"/>
                    </a:cubicBezTo>
                    <a:cubicBezTo>
                      <a:pt x="35" y="37"/>
                      <a:pt x="35" y="37"/>
                      <a:pt x="35" y="37"/>
                    </a:cubicBezTo>
                    <a:cubicBezTo>
                      <a:pt x="35" y="36"/>
                      <a:pt x="35" y="35"/>
                      <a:pt x="35" y="35"/>
                    </a:cubicBezTo>
                    <a:cubicBezTo>
                      <a:pt x="35" y="34"/>
                      <a:pt x="35" y="33"/>
                      <a:pt x="35" y="32"/>
                    </a:cubicBezTo>
                    <a:cubicBezTo>
                      <a:pt x="35" y="32"/>
                      <a:pt x="35" y="32"/>
                      <a:pt x="35" y="32"/>
                    </a:cubicBezTo>
                    <a:cubicBezTo>
                      <a:pt x="35" y="31"/>
                      <a:pt x="34" y="31"/>
                      <a:pt x="34" y="31"/>
                    </a:cubicBezTo>
                    <a:cubicBezTo>
                      <a:pt x="33" y="32"/>
                      <a:pt x="32" y="31"/>
                      <a:pt x="32" y="30"/>
                    </a:cubicBezTo>
                    <a:cubicBezTo>
                      <a:pt x="31" y="29"/>
                      <a:pt x="32" y="28"/>
                      <a:pt x="33" y="28"/>
                    </a:cubicBezTo>
                    <a:cubicBezTo>
                      <a:pt x="33" y="28"/>
                      <a:pt x="33" y="27"/>
                      <a:pt x="33" y="27"/>
                    </a:cubicBezTo>
                    <a:cubicBezTo>
                      <a:pt x="34" y="27"/>
                      <a:pt x="33" y="27"/>
                      <a:pt x="33" y="26"/>
                    </a:cubicBezTo>
                    <a:cubicBezTo>
                      <a:pt x="33" y="25"/>
                      <a:pt x="32" y="24"/>
                      <a:pt x="31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2"/>
                      <a:pt x="29" y="22"/>
                      <a:pt x="29" y="22"/>
                    </a:cubicBezTo>
                    <a:cubicBezTo>
                      <a:pt x="28" y="23"/>
                      <a:pt x="27" y="23"/>
                      <a:pt x="26" y="23"/>
                    </a:cubicBezTo>
                    <a:cubicBezTo>
                      <a:pt x="26" y="22"/>
                      <a:pt x="25" y="21"/>
                      <a:pt x="26" y="20"/>
                    </a:cubicBezTo>
                    <a:cubicBezTo>
                      <a:pt x="26" y="20"/>
                      <a:pt x="26" y="20"/>
                      <a:pt x="26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4" y="18"/>
                      <a:pt x="23" y="18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9"/>
                      <a:pt x="19" y="20"/>
                      <a:pt x="18" y="20"/>
                    </a:cubicBezTo>
                    <a:cubicBezTo>
                      <a:pt x="17" y="20"/>
                      <a:pt x="16" y="19"/>
                      <a:pt x="16" y="18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3" y="18"/>
                      <a:pt x="12" y="18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21"/>
                      <a:pt x="10" y="22"/>
                      <a:pt x="9" y="23"/>
                    </a:cubicBezTo>
                    <a:cubicBezTo>
                      <a:pt x="9" y="23"/>
                      <a:pt x="7" y="23"/>
                      <a:pt x="7" y="22"/>
                    </a:cubicBezTo>
                    <a:cubicBezTo>
                      <a:pt x="7" y="22"/>
                      <a:pt x="6" y="22"/>
                      <a:pt x="6" y="22"/>
                    </a:cubicBezTo>
                    <a:cubicBezTo>
                      <a:pt x="6" y="22"/>
                      <a:pt x="5" y="22"/>
                      <a:pt x="5" y="22"/>
                    </a:cubicBezTo>
                    <a:cubicBezTo>
                      <a:pt x="4" y="24"/>
                      <a:pt x="3" y="25"/>
                      <a:pt x="2" y="26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3" y="28"/>
                      <a:pt x="3" y="28"/>
                    </a:cubicBezTo>
                    <a:cubicBezTo>
                      <a:pt x="4" y="28"/>
                      <a:pt x="4" y="29"/>
                      <a:pt x="4" y="30"/>
                    </a:cubicBezTo>
                    <a:cubicBezTo>
                      <a:pt x="4" y="31"/>
                      <a:pt x="3" y="32"/>
                      <a:pt x="2" y="31"/>
                    </a:cubicBezTo>
                    <a:cubicBezTo>
                      <a:pt x="1" y="31"/>
                      <a:pt x="1" y="31"/>
                      <a:pt x="1" y="32"/>
                    </a:cubicBezTo>
                    <a:cubicBezTo>
                      <a:pt x="1" y="32"/>
                      <a:pt x="1" y="32"/>
                      <a:pt x="1" y="32"/>
                    </a:cubicBezTo>
                    <a:cubicBezTo>
                      <a:pt x="0" y="33"/>
                      <a:pt x="0" y="34"/>
                      <a:pt x="0" y="35"/>
                    </a:cubicBezTo>
                    <a:cubicBezTo>
                      <a:pt x="0" y="35"/>
                      <a:pt x="0" y="36"/>
                      <a:pt x="1" y="37"/>
                    </a:cubicBezTo>
                    <a:cubicBezTo>
                      <a:pt x="1" y="37"/>
                      <a:pt x="1" y="37"/>
                      <a:pt x="1" y="38"/>
                    </a:cubicBezTo>
                    <a:cubicBezTo>
                      <a:pt x="1" y="38"/>
                      <a:pt x="1" y="38"/>
                      <a:pt x="2" y="38"/>
                    </a:cubicBezTo>
                    <a:cubicBezTo>
                      <a:pt x="3" y="38"/>
                      <a:pt x="4" y="38"/>
                      <a:pt x="4" y="39"/>
                    </a:cubicBezTo>
                    <a:cubicBezTo>
                      <a:pt x="4" y="40"/>
                      <a:pt x="4" y="41"/>
                      <a:pt x="3" y="42"/>
                    </a:cubicBezTo>
                    <a:cubicBezTo>
                      <a:pt x="3" y="42"/>
                      <a:pt x="2" y="42"/>
                      <a:pt x="2" y="42"/>
                    </a:cubicBezTo>
                    <a:cubicBezTo>
                      <a:pt x="2" y="42"/>
                      <a:pt x="2" y="43"/>
                      <a:pt x="2" y="43"/>
                    </a:cubicBezTo>
                    <a:cubicBezTo>
                      <a:pt x="3" y="44"/>
                      <a:pt x="4" y="46"/>
                      <a:pt x="5" y="47"/>
                    </a:cubicBezTo>
                    <a:cubicBezTo>
                      <a:pt x="5" y="47"/>
                      <a:pt x="6" y="47"/>
                      <a:pt x="6" y="47"/>
                    </a:cubicBezTo>
                    <a:cubicBezTo>
                      <a:pt x="6" y="47"/>
                      <a:pt x="7" y="47"/>
                      <a:pt x="7" y="47"/>
                    </a:cubicBezTo>
                    <a:cubicBezTo>
                      <a:pt x="7" y="46"/>
                      <a:pt x="9" y="46"/>
                      <a:pt x="9" y="46"/>
                    </a:cubicBezTo>
                    <a:cubicBezTo>
                      <a:pt x="10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0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1"/>
                      <a:pt x="13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6" y="52"/>
                    </a:cubicBezTo>
                    <a:close/>
                    <a:moveTo>
                      <a:pt x="14" y="50"/>
                    </a:moveTo>
                    <a:cubicBezTo>
                      <a:pt x="13" y="49"/>
                      <a:pt x="13" y="49"/>
                      <a:pt x="12" y="49"/>
                    </a:cubicBezTo>
                    <a:cubicBezTo>
                      <a:pt x="12" y="47"/>
                      <a:pt x="12" y="46"/>
                      <a:pt x="11" y="45"/>
                    </a:cubicBezTo>
                    <a:cubicBezTo>
                      <a:pt x="9" y="44"/>
                      <a:pt x="7" y="44"/>
                      <a:pt x="6" y="45"/>
                    </a:cubicBezTo>
                    <a:cubicBezTo>
                      <a:pt x="6" y="44"/>
                      <a:pt x="5" y="43"/>
                      <a:pt x="5" y="43"/>
                    </a:cubicBezTo>
                    <a:cubicBezTo>
                      <a:pt x="6" y="42"/>
                      <a:pt x="6" y="40"/>
                      <a:pt x="6" y="38"/>
                    </a:cubicBezTo>
                    <a:cubicBezTo>
                      <a:pt x="5" y="37"/>
                      <a:pt x="4" y="36"/>
                      <a:pt x="2" y="36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4"/>
                      <a:pt x="2" y="33"/>
                    </a:cubicBezTo>
                    <a:cubicBezTo>
                      <a:pt x="4" y="33"/>
                      <a:pt x="5" y="32"/>
                      <a:pt x="6" y="31"/>
                    </a:cubicBezTo>
                    <a:cubicBezTo>
                      <a:pt x="6" y="29"/>
                      <a:pt x="6" y="27"/>
                      <a:pt x="5" y="26"/>
                    </a:cubicBezTo>
                    <a:cubicBezTo>
                      <a:pt x="5" y="26"/>
                      <a:pt x="6" y="25"/>
                      <a:pt x="6" y="25"/>
                    </a:cubicBezTo>
                    <a:cubicBezTo>
                      <a:pt x="7" y="25"/>
                      <a:pt x="9" y="25"/>
                      <a:pt x="11" y="24"/>
                    </a:cubicBezTo>
                    <a:cubicBezTo>
                      <a:pt x="12" y="23"/>
                      <a:pt x="12" y="22"/>
                      <a:pt x="12" y="20"/>
                    </a:cubicBezTo>
                    <a:cubicBezTo>
                      <a:pt x="13" y="20"/>
                      <a:pt x="13" y="20"/>
                      <a:pt x="14" y="19"/>
                    </a:cubicBezTo>
                    <a:cubicBezTo>
                      <a:pt x="15" y="21"/>
                      <a:pt x="16" y="22"/>
                      <a:pt x="18" y="22"/>
                    </a:cubicBezTo>
                    <a:cubicBezTo>
                      <a:pt x="20" y="22"/>
                      <a:pt x="21" y="21"/>
                      <a:pt x="22" y="19"/>
                    </a:cubicBezTo>
                    <a:cubicBezTo>
                      <a:pt x="22" y="20"/>
                      <a:pt x="23" y="20"/>
                      <a:pt x="24" y="20"/>
                    </a:cubicBezTo>
                    <a:cubicBezTo>
                      <a:pt x="23" y="22"/>
                      <a:pt x="24" y="23"/>
                      <a:pt x="25" y="24"/>
                    </a:cubicBezTo>
                    <a:cubicBezTo>
                      <a:pt x="27" y="25"/>
                      <a:pt x="28" y="25"/>
                      <a:pt x="30" y="25"/>
                    </a:cubicBezTo>
                    <a:cubicBezTo>
                      <a:pt x="30" y="25"/>
                      <a:pt x="31" y="26"/>
                      <a:pt x="31" y="26"/>
                    </a:cubicBezTo>
                    <a:cubicBezTo>
                      <a:pt x="30" y="27"/>
                      <a:pt x="29" y="29"/>
                      <a:pt x="30" y="31"/>
                    </a:cubicBezTo>
                    <a:cubicBezTo>
                      <a:pt x="30" y="32"/>
                      <a:pt x="32" y="33"/>
                      <a:pt x="33" y="33"/>
                    </a:cubicBezTo>
                    <a:cubicBezTo>
                      <a:pt x="33" y="34"/>
                      <a:pt x="33" y="34"/>
                      <a:pt x="33" y="35"/>
                    </a:cubicBezTo>
                    <a:cubicBezTo>
                      <a:pt x="33" y="35"/>
                      <a:pt x="33" y="35"/>
                      <a:pt x="33" y="36"/>
                    </a:cubicBezTo>
                    <a:cubicBezTo>
                      <a:pt x="32" y="36"/>
                      <a:pt x="30" y="37"/>
                      <a:pt x="30" y="38"/>
                    </a:cubicBezTo>
                    <a:cubicBezTo>
                      <a:pt x="29" y="40"/>
                      <a:pt x="30" y="42"/>
                      <a:pt x="31" y="43"/>
                    </a:cubicBezTo>
                    <a:cubicBezTo>
                      <a:pt x="31" y="43"/>
                      <a:pt x="30" y="44"/>
                      <a:pt x="30" y="45"/>
                    </a:cubicBezTo>
                    <a:cubicBezTo>
                      <a:pt x="28" y="44"/>
                      <a:pt x="27" y="44"/>
                      <a:pt x="25" y="45"/>
                    </a:cubicBezTo>
                    <a:cubicBezTo>
                      <a:pt x="24" y="46"/>
                      <a:pt x="23" y="47"/>
                      <a:pt x="24" y="49"/>
                    </a:cubicBezTo>
                    <a:cubicBezTo>
                      <a:pt x="23" y="49"/>
                      <a:pt x="22" y="49"/>
                      <a:pt x="22" y="50"/>
                    </a:cubicBezTo>
                    <a:cubicBezTo>
                      <a:pt x="21" y="48"/>
                      <a:pt x="20" y="47"/>
                      <a:pt x="18" y="47"/>
                    </a:cubicBezTo>
                    <a:cubicBezTo>
                      <a:pt x="16" y="47"/>
                      <a:pt x="15" y="48"/>
                      <a:pt x="14" y="50"/>
                    </a:cubicBezTo>
                    <a:close/>
                    <a:moveTo>
                      <a:pt x="33" y="7"/>
                    </a:moveTo>
                    <a:cubicBezTo>
                      <a:pt x="33" y="7"/>
                      <a:pt x="33" y="7"/>
                      <a:pt x="34" y="7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9"/>
                      <a:pt x="34" y="9"/>
                      <a:pt x="33" y="9"/>
                    </a:cubicBezTo>
                    <a:cubicBezTo>
                      <a:pt x="33" y="9"/>
                      <a:pt x="32" y="9"/>
                      <a:pt x="32" y="9"/>
                    </a:cubicBezTo>
                    <a:cubicBezTo>
                      <a:pt x="32" y="9"/>
                      <a:pt x="32" y="10"/>
                      <a:pt x="32" y="10"/>
                    </a:cubicBezTo>
                    <a:cubicBezTo>
                      <a:pt x="32" y="10"/>
                      <a:pt x="32" y="11"/>
                      <a:pt x="32" y="11"/>
                    </a:cubicBezTo>
                    <a:cubicBezTo>
                      <a:pt x="32" y="12"/>
                      <a:pt x="32" y="12"/>
                      <a:pt x="32" y="13"/>
                    </a:cubicBezTo>
                    <a:cubicBezTo>
                      <a:pt x="32" y="13"/>
                      <a:pt x="32" y="13"/>
                      <a:pt x="32" y="14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6"/>
                      <a:pt x="33" y="17"/>
                      <a:pt x="33" y="17"/>
                    </a:cubicBezTo>
                    <a:cubicBezTo>
                      <a:pt x="34" y="18"/>
                      <a:pt x="34" y="18"/>
                      <a:pt x="35" y="19"/>
                    </a:cubicBezTo>
                    <a:cubicBezTo>
                      <a:pt x="35" y="19"/>
                      <a:pt x="35" y="20"/>
                      <a:pt x="36" y="20"/>
                    </a:cubicBezTo>
                    <a:cubicBezTo>
                      <a:pt x="36" y="20"/>
                      <a:pt x="36" y="19"/>
                      <a:pt x="36" y="19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8" y="19"/>
                      <a:pt x="38" y="20"/>
                      <a:pt x="38" y="20"/>
                    </a:cubicBezTo>
                    <a:cubicBezTo>
                      <a:pt x="38" y="20"/>
                      <a:pt x="38" y="21"/>
                      <a:pt x="38" y="21"/>
                    </a:cubicBezTo>
                    <a:cubicBezTo>
                      <a:pt x="38" y="21"/>
                      <a:pt x="38" y="21"/>
                      <a:pt x="38" y="22"/>
                    </a:cubicBezTo>
                    <a:cubicBezTo>
                      <a:pt x="39" y="22"/>
                      <a:pt x="40" y="22"/>
                      <a:pt x="41" y="23"/>
                    </a:cubicBezTo>
                    <a:cubicBezTo>
                      <a:pt x="41" y="23"/>
                      <a:pt x="42" y="23"/>
                      <a:pt x="42" y="22"/>
                    </a:cubicBezTo>
                    <a:cubicBezTo>
                      <a:pt x="42" y="22"/>
                      <a:pt x="42" y="22"/>
                      <a:pt x="42" y="22"/>
                    </a:cubicBezTo>
                    <a:cubicBezTo>
                      <a:pt x="42" y="21"/>
                      <a:pt x="44" y="21"/>
                      <a:pt x="44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5" y="23"/>
                      <a:pt x="45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6" y="22"/>
                      <a:pt x="47" y="22"/>
                      <a:pt x="48" y="22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9" y="21"/>
                      <a:pt x="49" y="20"/>
                      <a:pt x="48" y="20"/>
                    </a:cubicBezTo>
                    <a:cubicBezTo>
                      <a:pt x="48" y="20"/>
                      <a:pt x="48" y="19"/>
                      <a:pt x="49" y="19"/>
                    </a:cubicBezTo>
                    <a:cubicBezTo>
                      <a:pt x="49" y="19"/>
                      <a:pt x="49" y="19"/>
                      <a:pt x="50" y="19"/>
                    </a:cubicBezTo>
                    <a:cubicBezTo>
                      <a:pt x="50" y="19"/>
                      <a:pt x="50" y="20"/>
                      <a:pt x="50" y="20"/>
                    </a:cubicBezTo>
                    <a:cubicBezTo>
                      <a:pt x="51" y="20"/>
                      <a:pt x="51" y="19"/>
                      <a:pt x="51" y="19"/>
                    </a:cubicBezTo>
                    <a:cubicBezTo>
                      <a:pt x="52" y="18"/>
                      <a:pt x="53" y="18"/>
                      <a:pt x="53" y="17"/>
                    </a:cubicBezTo>
                    <a:cubicBezTo>
                      <a:pt x="53" y="17"/>
                      <a:pt x="53" y="16"/>
                      <a:pt x="53" y="16"/>
                    </a:cubicBezTo>
                    <a:cubicBezTo>
                      <a:pt x="53" y="16"/>
                      <a:pt x="53" y="15"/>
                      <a:pt x="53" y="15"/>
                    </a:cubicBezTo>
                    <a:cubicBezTo>
                      <a:pt x="52" y="15"/>
                      <a:pt x="52" y="15"/>
                      <a:pt x="52" y="14"/>
                    </a:cubicBezTo>
                    <a:cubicBezTo>
                      <a:pt x="52" y="14"/>
                      <a:pt x="53" y="14"/>
                      <a:pt x="53" y="14"/>
                    </a:cubicBezTo>
                    <a:cubicBezTo>
                      <a:pt x="53" y="14"/>
                      <a:pt x="54" y="14"/>
                      <a:pt x="54" y="14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2"/>
                      <a:pt x="54" y="12"/>
                      <a:pt x="54" y="11"/>
                    </a:cubicBezTo>
                    <a:cubicBezTo>
                      <a:pt x="54" y="11"/>
                      <a:pt x="54" y="10"/>
                      <a:pt x="54" y="10"/>
                    </a:cubicBezTo>
                    <a:cubicBezTo>
                      <a:pt x="54" y="10"/>
                      <a:pt x="54" y="9"/>
                      <a:pt x="54" y="9"/>
                    </a:cubicBezTo>
                    <a:cubicBezTo>
                      <a:pt x="54" y="9"/>
                      <a:pt x="53" y="9"/>
                      <a:pt x="53" y="9"/>
                    </a:cubicBezTo>
                    <a:cubicBezTo>
                      <a:pt x="52" y="9"/>
                      <a:pt x="52" y="9"/>
                      <a:pt x="52" y="8"/>
                    </a:cubicBezTo>
                    <a:cubicBezTo>
                      <a:pt x="52" y="8"/>
                      <a:pt x="52" y="8"/>
                      <a:pt x="53" y="7"/>
                    </a:cubicBezTo>
                    <a:cubicBezTo>
                      <a:pt x="53" y="7"/>
                      <a:pt x="53" y="7"/>
                      <a:pt x="53" y="7"/>
                    </a:cubicBezTo>
                    <a:cubicBezTo>
                      <a:pt x="53" y="7"/>
                      <a:pt x="53" y="6"/>
                      <a:pt x="53" y="6"/>
                    </a:cubicBezTo>
                    <a:cubicBezTo>
                      <a:pt x="53" y="5"/>
                      <a:pt x="52" y="4"/>
                      <a:pt x="51" y="4"/>
                    </a:cubicBezTo>
                    <a:cubicBezTo>
                      <a:pt x="51" y="3"/>
                      <a:pt x="51" y="3"/>
                      <a:pt x="50" y="3"/>
                    </a:cubicBezTo>
                    <a:cubicBezTo>
                      <a:pt x="50" y="3"/>
                      <a:pt x="50" y="3"/>
                      <a:pt x="50" y="4"/>
                    </a:cubicBezTo>
                    <a:cubicBezTo>
                      <a:pt x="49" y="4"/>
                      <a:pt x="49" y="4"/>
                      <a:pt x="49" y="4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9" y="2"/>
                      <a:pt x="49" y="2"/>
                      <a:pt x="48" y="2"/>
                    </a:cubicBezTo>
                    <a:cubicBezTo>
                      <a:pt x="48" y="2"/>
                      <a:pt x="48" y="1"/>
                      <a:pt x="48" y="1"/>
                    </a:cubicBezTo>
                    <a:cubicBezTo>
                      <a:pt x="47" y="1"/>
                      <a:pt x="46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2"/>
                      <a:pt x="42" y="2"/>
                      <a:pt x="42" y="1"/>
                    </a:cubicBezTo>
                    <a:cubicBezTo>
                      <a:pt x="42" y="1"/>
                      <a:pt x="42" y="1"/>
                      <a:pt x="42" y="0"/>
                    </a:cubicBezTo>
                    <a:cubicBezTo>
                      <a:pt x="42" y="0"/>
                      <a:pt x="41" y="0"/>
                      <a:pt x="41" y="0"/>
                    </a:cubicBezTo>
                    <a:cubicBezTo>
                      <a:pt x="40" y="0"/>
                      <a:pt x="39" y="1"/>
                      <a:pt x="38" y="1"/>
                    </a:cubicBezTo>
                    <a:cubicBezTo>
                      <a:pt x="38" y="1"/>
                      <a:pt x="38" y="2"/>
                      <a:pt x="38" y="2"/>
                    </a:cubicBezTo>
                    <a:cubicBezTo>
                      <a:pt x="38" y="2"/>
                      <a:pt x="38" y="2"/>
                      <a:pt x="38" y="3"/>
                    </a:cubicBezTo>
                    <a:cubicBezTo>
                      <a:pt x="38" y="3"/>
                      <a:pt x="38" y="3"/>
                      <a:pt x="37" y="4"/>
                    </a:cubicBezTo>
                    <a:cubicBezTo>
                      <a:pt x="37" y="4"/>
                      <a:pt x="37" y="4"/>
                      <a:pt x="36" y="4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5" y="3"/>
                      <a:pt x="35" y="3"/>
                      <a:pt x="35" y="4"/>
                    </a:cubicBezTo>
                    <a:cubicBezTo>
                      <a:pt x="34" y="4"/>
                      <a:pt x="34" y="5"/>
                      <a:pt x="33" y="6"/>
                    </a:cubicBezTo>
                    <a:cubicBezTo>
                      <a:pt x="33" y="6"/>
                      <a:pt x="33" y="7"/>
                      <a:pt x="33" y="7"/>
                    </a:cubicBezTo>
                    <a:close/>
                    <a:moveTo>
                      <a:pt x="36" y="9"/>
                    </a:moveTo>
                    <a:cubicBezTo>
                      <a:pt x="36" y="8"/>
                      <a:pt x="36" y="7"/>
                      <a:pt x="35" y="6"/>
                    </a:cubicBezTo>
                    <a:cubicBezTo>
                      <a:pt x="35" y="6"/>
                      <a:pt x="36" y="6"/>
                      <a:pt x="36" y="6"/>
                    </a:cubicBezTo>
                    <a:cubicBezTo>
                      <a:pt x="37" y="6"/>
                      <a:pt x="38" y="6"/>
                      <a:pt x="39" y="5"/>
                    </a:cubicBezTo>
                    <a:cubicBezTo>
                      <a:pt x="40" y="5"/>
                      <a:pt x="40" y="4"/>
                      <a:pt x="40" y="3"/>
                    </a:cubicBezTo>
                    <a:cubicBezTo>
                      <a:pt x="40" y="3"/>
                      <a:pt x="40" y="3"/>
                      <a:pt x="41" y="2"/>
                    </a:cubicBezTo>
                    <a:cubicBezTo>
                      <a:pt x="41" y="3"/>
                      <a:pt x="42" y="4"/>
                      <a:pt x="43" y="4"/>
                    </a:cubicBezTo>
                    <a:cubicBezTo>
                      <a:pt x="44" y="4"/>
                      <a:pt x="45" y="3"/>
                      <a:pt x="46" y="2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6" y="4"/>
                      <a:pt x="47" y="5"/>
                      <a:pt x="47" y="5"/>
                    </a:cubicBezTo>
                    <a:cubicBezTo>
                      <a:pt x="48" y="6"/>
                      <a:pt x="49" y="6"/>
                      <a:pt x="50" y="6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50" y="7"/>
                      <a:pt x="50" y="8"/>
                      <a:pt x="50" y="9"/>
                    </a:cubicBezTo>
                    <a:cubicBezTo>
                      <a:pt x="50" y="10"/>
                      <a:pt x="51" y="11"/>
                      <a:pt x="52" y="11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2" y="12"/>
                      <a:pt x="52" y="12"/>
                      <a:pt x="52" y="12"/>
                    </a:cubicBezTo>
                    <a:cubicBezTo>
                      <a:pt x="51" y="12"/>
                      <a:pt x="50" y="13"/>
                      <a:pt x="50" y="14"/>
                    </a:cubicBezTo>
                    <a:cubicBezTo>
                      <a:pt x="50" y="15"/>
                      <a:pt x="50" y="16"/>
                      <a:pt x="51" y="17"/>
                    </a:cubicBezTo>
                    <a:cubicBezTo>
                      <a:pt x="51" y="17"/>
                      <a:pt x="51" y="17"/>
                      <a:pt x="50" y="17"/>
                    </a:cubicBezTo>
                    <a:cubicBezTo>
                      <a:pt x="49" y="17"/>
                      <a:pt x="48" y="17"/>
                      <a:pt x="47" y="17"/>
                    </a:cubicBezTo>
                    <a:cubicBezTo>
                      <a:pt x="47" y="18"/>
                      <a:pt x="46" y="19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5" y="19"/>
                      <a:pt x="44" y="19"/>
                      <a:pt x="43" y="19"/>
                    </a:cubicBezTo>
                    <a:cubicBezTo>
                      <a:pt x="42" y="19"/>
                      <a:pt x="41" y="19"/>
                      <a:pt x="41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19"/>
                      <a:pt x="40" y="18"/>
                      <a:pt x="39" y="17"/>
                    </a:cubicBezTo>
                    <a:cubicBezTo>
                      <a:pt x="38" y="17"/>
                      <a:pt x="37" y="17"/>
                      <a:pt x="36" y="17"/>
                    </a:cubicBezTo>
                    <a:cubicBezTo>
                      <a:pt x="36" y="17"/>
                      <a:pt x="35" y="17"/>
                      <a:pt x="35" y="17"/>
                    </a:cubicBezTo>
                    <a:cubicBezTo>
                      <a:pt x="36" y="16"/>
                      <a:pt x="36" y="15"/>
                      <a:pt x="36" y="14"/>
                    </a:cubicBezTo>
                    <a:cubicBezTo>
                      <a:pt x="36" y="13"/>
                      <a:pt x="35" y="12"/>
                      <a:pt x="34" y="12"/>
                    </a:cubicBezTo>
                    <a:cubicBezTo>
                      <a:pt x="34" y="12"/>
                      <a:pt x="34" y="12"/>
                      <a:pt x="34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5" y="11"/>
                      <a:pt x="36" y="10"/>
                      <a:pt x="36" y="9"/>
                    </a:cubicBezTo>
                    <a:close/>
                    <a:moveTo>
                      <a:pt x="55" y="30"/>
                    </a:moveTo>
                    <a:cubicBezTo>
                      <a:pt x="45" y="30"/>
                      <a:pt x="37" y="38"/>
                      <a:pt x="37" y="47"/>
                    </a:cubicBezTo>
                    <a:cubicBezTo>
                      <a:pt x="37" y="57"/>
                      <a:pt x="45" y="65"/>
                      <a:pt x="55" y="65"/>
                    </a:cubicBezTo>
                    <a:cubicBezTo>
                      <a:pt x="65" y="65"/>
                      <a:pt x="73" y="57"/>
                      <a:pt x="73" y="47"/>
                    </a:cubicBezTo>
                    <a:cubicBezTo>
                      <a:pt x="73" y="38"/>
                      <a:pt x="65" y="30"/>
                      <a:pt x="55" y="30"/>
                    </a:cubicBezTo>
                    <a:close/>
                    <a:moveTo>
                      <a:pt x="55" y="63"/>
                    </a:moveTo>
                    <a:cubicBezTo>
                      <a:pt x="46" y="63"/>
                      <a:pt x="39" y="56"/>
                      <a:pt x="39" y="47"/>
                    </a:cubicBezTo>
                    <a:cubicBezTo>
                      <a:pt x="39" y="39"/>
                      <a:pt x="46" y="32"/>
                      <a:pt x="55" y="32"/>
                    </a:cubicBezTo>
                    <a:cubicBezTo>
                      <a:pt x="64" y="32"/>
                      <a:pt x="71" y="39"/>
                      <a:pt x="71" y="47"/>
                    </a:cubicBezTo>
                    <a:cubicBezTo>
                      <a:pt x="71" y="56"/>
                      <a:pt x="64" y="63"/>
                      <a:pt x="55" y="63"/>
                    </a:cubicBezTo>
                    <a:close/>
                    <a:moveTo>
                      <a:pt x="43" y="17"/>
                    </a:moveTo>
                    <a:cubicBezTo>
                      <a:pt x="46" y="17"/>
                      <a:pt x="49" y="15"/>
                      <a:pt x="49" y="11"/>
                    </a:cubicBezTo>
                    <a:cubicBezTo>
                      <a:pt x="49" y="8"/>
                      <a:pt x="46" y="5"/>
                      <a:pt x="43" y="5"/>
                    </a:cubicBezTo>
                    <a:cubicBezTo>
                      <a:pt x="40" y="5"/>
                      <a:pt x="37" y="8"/>
                      <a:pt x="37" y="11"/>
                    </a:cubicBezTo>
                    <a:cubicBezTo>
                      <a:pt x="37" y="15"/>
                      <a:pt x="40" y="17"/>
                      <a:pt x="43" y="17"/>
                    </a:cubicBezTo>
                    <a:close/>
                    <a:moveTo>
                      <a:pt x="43" y="7"/>
                    </a:moveTo>
                    <a:cubicBezTo>
                      <a:pt x="45" y="7"/>
                      <a:pt x="47" y="9"/>
                      <a:pt x="47" y="11"/>
                    </a:cubicBezTo>
                    <a:cubicBezTo>
                      <a:pt x="47" y="14"/>
                      <a:pt x="45" y="15"/>
                      <a:pt x="43" y="15"/>
                    </a:cubicBezTo>
                    <a:cubicBezTo>
                      <a:pt x="41" y="15"/>
                      <a:pt x="39" y="14"/>
                      <a:pt x="39" y="11"/>
                    </a:cubicBezTo>
                    <a:cubicBezTo>
                      <a:pt x="39" y="9"/>
                      <a:pt x="41" y="7"/>
                      <a:pt x="43" y="7"/>
                    </a:cubicBezTo>
                    <a:close/>
                    <a:moveTo>
                      <a:pt x="66" y="40"/>
                    </a:moveTo>
                    <a:cubicBezTo>
                      <a:pt x="66" y="41"/>
                      <a:pt x="66" y="42"/>
                      <a:pt x="66" y="43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2" y="55"/>
                      <a:pt x="52" y="55"/>
                      <a:pt x="52" y="54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4" y="47"/>
                      <a:pt x="44" y="46"/>
                      <a:pt x="45" y="45"/>
                    </a:cubicBezTo>
                    <a:cubicBezTo>
                      <a:pt x="45" y="45"/>
                      <a:pt x="46" y="45"/>
                      <a:pt x="47" y="45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4" y="40"/>
                      <a:pt x="65" y="40"/>
                      <a:pt x="66" y="40"/>
                    </a:cubicBezTo>
                    <a:close/>
                    <a:moveTo>
                      <a:pt x="27" y="35"/>
                    </a:moveTo>
                    <a:cubicBezTo>
                      <a:pt x="27" y="29"/>
                      <a:pt x="23" y="25"/>
                      <a:pt x="18" y="25"/>
                    </a:cubicBezTo>
                    <a:cubicBezTo>
                      <a:pt x="12" y="25"/>
                      <a:pt x="8" y="29"/>
                      <a:pt x="8" y="35"/>
                    </a:cubicBezTo>
                    <a:cubicBezTo>
                      <a:pt x="8" y="40"/>
                      <a:pt x="12" y="44"/>
                      <a:pt x="18" y="44"/>
                    </a:cubicBezTo>
                    <a:cubicBezTo>
                      <a:pt x="23" y="44"/>
                      <a:pt x="27" y="40"/>
                      <a:pt x="27" y="35"/>
                    </a:cubicBezTo>
                    <a:close/>
                    <a:moveTo>
                      <a:pt x="18" y="42"/>
                    </a:moveTo>
                    <a:cubicBezTo>
                      <a:pt x="14" y="42"/>
                      <a:pt x="10" y="39"/>
                      <a:pt x="10" y="35"/>
                    </a:cubicBezTo>
                    <a:cubicBezTo>
                      <a:pt x="10" y="31"/>
                      <a:pt x="14" y="27"/>
                      <a:pt x="18" y="27"/>
                    </a:cubicBezTo>
                    <a:cubicBezTo>
                      <a:pt x="22" y="27"/>
                      <a:pt x="25" y="31"/>
                      <a:pt x="25" y="35"/>
                    </a:cubicBezTo>
                    <a:cubicBezTo>
                      <a:pt x="25" y="39"/>
                      <a:pt x="22" y="42"/>
                      <a:pt x="18" y="42"/>
                    </a:cubicBezTo>
                    <a:close/>
                    <a:moveTo>
                      <a:pt x="21" y="35"/>
                    </a:moveTo>
                    <a:cubicBezTo>
                      <a:pt x="21" y="37"/>
                      <a:pt x="20" y="38"/>
                      <a:pt x="18" y="38"/>
                    </a:cubicBezTo>
                    <a:cubicBezTo>
                      <a:pt x="16" y="38"/>
                      <a:pt x="14" y="37"/>
                      <a:pt x="14" y="35"/>
                    </a:cubicBezTo>
                    <a:cubicBezTo>
                      <a:pt x="14" y="33"/>
                      <a:pt x="16" y="31"/>
                      <a:pt x="18" y="31"/>
                    </a:cubicBezTo>
                    <a:cubicBezTo>
                      <a:pt x="20" y="31"/>
                      <a:pt x="21" y="33"/>
                      <a:pt x="21" y="35"/>
                    </a:cubicBezTo>
                    <a:close/>
                    <a:moveTo>
                      <a:pt x="56" y="13"/>
                    </a:moveTo>
                    <a:cubicBezTo>
                      <a:pt x="56" y="13"/>
                      <a:pt x="56" y="12"/>
                      <a:pt x="56" y="11"/>
                    </a:cubicBezTo>
                    <a:cubicBezTo>
                      <a:pt x="56" y="11"/>
                      <a:pt x="56" y="10"/>
                      <a:pt x="56" y="10"/>
                    </a:cubicBezTo>
                    <a:cubicBezTo>
                      <a:pt x="56" y="10"/>
                      <a:pt x="56" y="10"/>
                      <a:pt x="56" y="10"/>
                    </a:cubicBezTo>
                    <a:cubicBezTo>
                      <a:pt x="62" y="15"/>
                      <a:pt x="66" y="23"/>
                      <a:pt x="67" y="32"/>
                    </a:cubicBezTo>
                    <a:cubicBezTo>
                      <a:pt x="66" y="31"/>
                      <a:pt x="65" y="31"/>
                      <a:pt x="63" y="30"/>
                    </a:cubicBezTo>
                    <a:cubicBezTo>
                      <a:pt x="63" y="24"/>
                      <a:pt x="60" y="18"/>
                      <a:pt x="56" y="14"/>
                    </a:cubicBezTo>
                    <a:cubicBezTo>
                      <a:pt x="56" y="13"/>
                      <a:pt x="56" y="13"/>
                      <a:pt x="56" y="13"/>
                    </a:cubicBezTo>
                    <a:close/>
                    <a:moveTo>
                      <a:pt x="14" y="16"/>
                    </a:moveTo>
                    <a:cubicBezTo>
                      <a:pt x="13" y="16"/>
                      <a:pt x="12" y="16"/>
                      <a:pt x="11" y="17"/>
                    </a:cubicBezTo>
                    <a:cubicBezTo>
                      <a:pt x="16" y="9"/>
                      <a:pt x="24" y="4"/>
                      <a:pt x="34" y="3"/>
                    </a:cubicBezTo>
                    <a:cubicBezTo>
                      <a:pt x="33" y="4"/>
                      <a:pt x="32" y="4"/>
                      <a:pt x="32" y="5"/>
                    </a:cubicBezTo>
                    <a:cubicBezTo>
                      <a:pt x="32" y="6"/>
                      <a:pt x="32" y="6"/>
                      <a:pt x="31" y="6"/>
                    </a:cubicBezTo>
                    <a:cubicBezTo>
                      <a:pt x="25" y="7"/>
                      <a:pt x="19" y="11"/>
                      <a:pt x="16" y="16"/>
                    </a:cubicBezTo>
                    <a:cubicBezTo>
                      <a:pt x="15" y="16"/>
                      <a:pt x="15" y="16"/>
                      <a:pt x="15" y="16"/>
                    </a:cubicBezTo>
                    <a:lnTo>
                      <a:pt x="14" y="16"/>
                    </a:lnTo>
                    <a:close/>
                    <a:moveTo>
                      <a:pt x="40" y="59"/>
                    </a:moveTo>
                    <a:cubicBezTo>
                      <a:pt x="41" y="60"/>
                      <a:pt x="42" y="61"/>
                      <a:pt x="43" y="62"/>
                    </a:cubicBezTo>
                    <a:cubicBezTo>
                      <a:pt x="41" y="63"/>
                      <a:pt x="39" y="63"/>
                      <a:pt x="37" y="63"/>
                    </a:cubicBezTo>
                    <a:cubicBezTo>
                      <a:pt x="28" y="63"/>
                      <a:pt x="20" y="59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5" y="53"/>
                      <a:pt x="16" y="53"/>
                      <a:pt x="16" y="53"/>
                    </a:cubicBezTo>
                    <a:cubicBezTo>
                      <a:pt x="17" y="53"/>
                      <a:pt x="17" y="52"/>
                      <a:pt x="17" y="52"/>
                    </a:cubicBezTo>
                    <a:cubicBezTo>
                      <a:pt x="22" y="57"/>
                      <a:pt x="29" y="60"/>
                      <a:pt x="37" y="60"/>
                    </a:cubicBezTo>
                    <a:cubicBezTo>
                      <a:pt x="38" y="60"/>
                      <a:pt x="39" y="60"/>
                      <a:pt x="40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7" name="Freeform 31">
                <a:extLst>
                  <a:ext uri="{FF2B5EF4-FFF2-40B4-BE49-F238E27FC236}">
                    <a16:creationId xmlns:a16="http://schemas.microsoft.com/office/drawing/2014/main" id="{FADEFA15-3E96-C8EC-3C8B-0CA2F316AA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53859" y="2556445"/>
                <a:ext cx="499717" cy="543488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8" name="Freeform 14">
                <a:extLst>
                  <a:ext uri="{FF2B5EF4-FFF2-40B4-BE49-F238E27FC236}">
                    <a16:creationId xmlns:a16="http://schemas.microsoft.com/office/drawing/2014/main" id="{0D34C605-84FE-6406-3D16-055BCB00B2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15234" y="3401580"/>
                <a:ext cx="323634" cy="377574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9" name="Freeform 37">
                <a:extLst>
                  <a:ext uri="{FF2B5EF4-FFF2-40B4-BE49-F238E27FC236}">
                    <a16:creationId xmlns:a16="http://schemas.microsoft.com/office/drawing/2014/main" id="{134EB0AE-220E-1E1A-4B34-CF261E1200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1677" y="3898116"/>
                <a:ext cx="225912" cy="225914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0" name="Freeform 36">
                <a:extLst>
                  <a:ext uri="{FF2B5EF4-FFF2-40B4-BE49-F238E27FC236}">
                    <a16:creationId xmlns:a16="http://schemas.microsoft.com/office/drawing/2014/main" id="{769ED466-BF69-FA3B-F43F-43E8DC5B75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08974" y="4152799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1" name="Freeform 36">
                <a:extLst>
                  <a:ext uri="{FF2B5EF4-FFF2-40B4-BE49-F238E27FC236}">
                    <a16:creationId xmlns:a16="http://schemas.microsoft.com/office/drawing/2014/main" id="{3916032D-5920-7E1F-EF69-3CD6E5C90B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36031" y="2796476"/>
                <a:ext cx="273298" cy="273300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2" name="Freeform 36">
                <a:extLst>
                  <a:ext uri="{FF2B5EF4-FFF2-40B4-BE49-F238E27FC236}">
                    <a16:creationId xmlns:a16="http://schemas.microsoft.com/office/drawing/2014/main" id="{52163999-408C-8211-99F3-EB7D2C608F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41970" y="2388009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3" name="Freeform 18">
                <a:extLst>
                  <a:ext uri="{FF2B5EF4-FFF2-40B4-BE49-F238E27FC236}">
                    <a16:creationId xmlns:a16="http://schemas.microsoft.com/office/drawing/2014/main" id="{A35C429F-8478-97D7-EE2C-C9E2E9E668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29104" y="5189859"/>
                <a:ext cx="382800" cy="361294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4" name="Freeform 24">
                <a:extLst>
                  <a:ext uri="{FF2B5EF4-FFF2-40B4-BE49-F238E27FC236}">
                    <a16:creationId xmlns:a16="http://schemas.microsoft.com/office/drawing/2014/main" id="{672DEFA4-F3FB-8837-ECA5-398A841F0A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27591" y="5586353"/>
                <a:ext cx="421075" cy="444148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5" name="Freeform 34">
                <a:extLst>
                  <a:ext uri="{FF2B5EF4-FFF2-40B4-BE49-F238E27FC236}">
                    <a16:creationId xmlns:a16="http://schemas.microsoft.com/office/drawing/2014/main" id="{AC3E59C1-1E61-BB9E-EAF5-7DB4ED7E40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53581" y="2975161"/>
                <a:ext cx="319061" cy="428009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6" name="Freeform 33">
                <a:extLst>
                  <a:ext uri="{FF2B5EF4-FFF2-40B4-BE49-F238E27FC236}">
                    <a16:creationId xmlns:a16="http://schemas.microsoft.com/office/drawing/2014/main" id="{3F0AAAB0-12AD-56DC-EFB3-4909AB2566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5365" y="3239335"/>
                <a:ext cx="282099" cy="288980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7" name="Freeform 16">
                <a:extLst>
                  <a:ext uri="{FF2B5EF4-FFF2-40B4-BE49-F238E27FC236}">
                    <a16:creationId xmlns:a16="http://schemas.microsoft.com/office/drawing/2014/main" id="{AFE2FD77-8C3D-5878-9A98-477791C9F6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4747" y="4260717"/>
                <a:ext cx="247650" cy="27305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8" name="Freeform 31">
                <a:extLst>
                  <a:ext uri="{FF2B5EF4-FFF2-40B4-BE49-F238E27FC236}">
                    <a16:creationId xmlns:a16="http://schemas.microsoft.com/office/drawing/2014/main" id="{91989C90-0341-ABA9-380C-50F1E095C4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53661" y="4817269"/>
                <a:ext cx="342426" cy="372420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9" name="Freeform 85">
                <a:extLst>
                  <a:ext uri="{FF2B5EF4-FFF2-40B4-BE49-F238E27FC236}">
                    <a16:creationId xmlns:a16="http://schemas.microsoft.com/office/drawing/2014/main" id="{4F8471FF-7C25-A4CA-FBEC-5FF771FAC6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31876" y="2560044"/>
                <a:ext cx="295420" cy="222001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0" name="Freeform 24">
                <a:extLst>
                  <a:ext uri="{FF2B5EF4-FFF2-40B4-BE49-F238E27FC236}">
                    <a16:creationId xmlns:a16="http://schemas.microsoft.com/office/drawing/2014/main" id="{32C8DC83-10F8-0D2E-4C26-9FE7D4DB5D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96359" y="3087540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1" name="Freeform 30">
                <a:extLst>
                  <a:ext uri="{FF2B5EF4-FFF2-40B4-BE49-F238E27FC236}">
                    <a16:creationId xmlns:a16="http://schemas.microsoft.com/office/drawing/2014/main" id="{C5ACF3CE-4921-CE8E-71BB-CE15754848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7861" y="2875584"/>
                <a:ext cx="353067" cy="33511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2" name="Freeform 30">
                <a:extLst>
                  <a:ext uri="{FF2B5EF4-FFF2-40B4-BE49-F238E27FC236}">
                    <a16:creationId xmlns:a16="http://schemas.microsoft.com/office/drawing/2014/main" id="{E2E8FD50-FF9A-BA2A-8445-3927A81C77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29880" y="6096357"/>
                <a:ext cx="353067" cy="33511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3" name="Freeform 32">
                <a:extLst>
                  <a:ext uri="{FF2B5EF4-FFF2-40B4-BE49-F238E27FC236}">
                    <a16:creationId xmlns:a16="http://schemas.microsoft.com/office/drawing/2014/main" id="{1DC54FB0-8C58-DCE7-9CBB-0B82AAFB9F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26410" y="6105313"/>
                <a:ext cx="366352" cy="409055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4" name="Freeform 14">
                <a:extLst>
                  <a:ext uri="{FF2B5EF4-FFF2-40B4-BE49-F238E27FC236}">
                    <a16:creationId xmlns:a16="http://schemas.microsoft.com/office/drawing/2014/main" id="{4142CE3E-8D4E-383F-5508-62EE2F1544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82725" y="6349082"/>
                <a:ext cx="390810" cy="455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5" name="Freeform 41">
                <a:extLst>
                  <a:ext uri="{FF2B5EF4-FFF2-40B4-BE49-F238E27FC236}">
                    <a16:creationId xmlns:a16="http://schemas.microsoft.com/office/drawing/2014/main" id="{41EAC756-FB3A-4830-4317-5EEAC601DF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53598" y="3863781"/>
                <a:ext cx="386783" cy="373891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6" name="Freeform 17">
                <a:extLst>
                  <a:ext uri="{FF2B5EF4-FFF2-40B4-BE49-F238E27FC236}">
                    <a16:creationId xmlns:a16="http://schemas.microsoft.com/office/drawing/2014/main" id="{3AABF04F-CCA6-1183-539C-1C90AE055C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31782" y="4766800"/>
                <a:ext cx="416750" cy="353012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7" name="Freeform 52">
                <a:extLst>
                  <a:ext uri="{FF2B5EF4-FFF2-40B4-BE49-F238E27FC236}">
                    <a16:creationId xmlns:a16="http://schemas.microsoft.com/office/drawing/2014/main" id="{E2FF984B-474A-ADE8-3BE1-CDE9D49FF9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6293" y="4941622"/>
                <a:ext cx="503402" cy="473617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8" name="Freeform 36">
                <a:extLst>
                  <a:ext uri="{FF2B5EF4-FFF2-40B4-BE49-F238E27FC236}">
                    <a16:creationId xmlns:a16="http://schemas.microsoft.com/office/drawing/2014/main" id="{2E60CCA4-3670-ED80-8263-1DD3528B39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97800" y="4011142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9" name="Freeform 24">
                <a:extLst>
                  <a:ext uri="{FF2B5EF4-FFF2-40B4-BE49-F238E27FC236}">
                    <a16:creationId xmlns:a16="http://schemas.microsoft.com/office/drawing/2014/main" id="{D7130B45-286A-8F54-C927-D9A95A3288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8829" y="1581445"/>
                <a:ext cx="339174" cy="357759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0" name="Freeform 110">
                <a:extLst>
                  <a:ext uri="{FF2B5EF4-FFF2-40B4-BE49-F238E27FC236}">
                    <a16:creationId xmlns:a16="http://schemas.microsoft.com/office/drawing/2014/main" id="{144435ED-E69A-2BD4-80E5-1370747F11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73308" y="3475684"/>
                <a:ext cx="488527" cy="569946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1" name="Freeform 54">
                <a:extLst>
                  <a:ext uri="{FF2B5EF4-FFF2-40B4-BE49-F238E27FC236}">
                    <a16:creationId xmlns:a16="http://schemas.microsoft.com/office/drawing/2014/main" id="{DEF800E5-C108-684A-A4EA-F81F105917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0621" y="5722442"/>
                <a:ext cx="387472" cy="450072"/>
              </a:xfrm>
              <a:custGeom>
                <a:avLst/>
                <a:gdLst>
                  <a:gd name="T0" fmla="*/ 31 w 62"/>
                  <a:gd name="T1" fmla="*/ 49 h 70"/>
                  <a:gd name="T2" fmla="*/ 45 w 62"/>
                  <a:gd name="T3" fmla="*/ 35 h 70"/>
                  <a:gd name="T4" fmla="*/ 45 w 62"/>
                  <a:gd name="T5" fmla="*/ 8 h 70"/>
                  <a:gd name="T6" fmla="*/ 17 w 62"/>
                  <a:gd name="T7" fmla="*/ 8 h 70"/>
                  <a:gd name="T8" fmla="*/ 17 w 62"/>
                  <a:gd name="T9" fmla="*/ 35 h 70"/>
                  <a:gd name="T10" fmla="*/ 31 w 62"/>
                  <a:gd name="T11" fmla="*/ 49 h 70"/>
                  <a:gd name="T12" fmla="*/ 31 w 62"/>
                  <a:gd name="T13" fmla="*/ 8 h 70"/>
                  <a:gd name="T14" fmla="*/ 44 w 62"/>
                  <a:gd name="T15" fmla="*/ 21 h 70"/>
                  <a:gd name="T16" fmla="*/ 31 w 62"/>
                  <a:gd name="T17" fmla="*/ 34 h 70"/>
                  <a:gd name="T18" fmla="*/ 18 w 62"/>
                  <a:gd name="T19" fmla="*/ 21 h 70"/>
                  <a:gd name="T20" fmla="*/ 31 w 62"/>
                  <a:gd name="T21" fmla="*/ 8 h 70"/>
                  <a:gd name="T22" fmla="*/ 25 w 62"/>
                  <a:gd name="T23" fmla="*/ 50 h 70"/>
                  <a:gd name="T24" fmla="*/ 27 w 62"/>
                  <a:gd name="T25" fmla="*/ 48 h 70"/>
                  <a:gd name="T26" fmla="*/ 30 w 62"/>
                  <a:gd name="T27" fmla="*/ 50 h 70"/>
                  <a:gd name="T28" fmla="*/ 31 w 62"/>
                  <a:gd name="T29" fmla="*/ 51 h 70"/>
                  <a:gd name="T30" fmla="*/ 32 w 62"/>
                  <a:gd name="T31" fmla="*/ 50 h 70"/>
                  <a:gd name="T32" fmla="*/ 34 w 62"/>
                  <a:gd name="T33" fmla="*/ 48 h 70"/>
                  <a:gd name="T34" fmla="*/ 37 w 62"/>
                  <a:gd name="T35" fmla="*/ 50 h 70"/>
                  <a:gd name="T36" fmla="*/ 31 w 62"/>
                  <a:gd name="T37" fmla="*/ 53 h 70"/>
                  <a:gd name="T38" fmla="*/ 25 w 62"/>
                  <a:gd name="T39" fmla="*/ 50 h 70"/>
                  <a:gd name="T40" fmla="*/ 8 w 62"/>
                  <a:gd name="T41" fmla="*/ 53 h 70"/>
                  <a:gd name="T42" fmla="*/ 31 w 62"/>
                  <a:gd name="T43" fmla="*/ 62 h 70"/>
                  <a:gd name="T44" fmla="*/ 54 w 62"/>
                  <a:gd name="T45" fmla="*/ 53 h 70"/>
                  <a:gd name="T46" fmla="*/ 39 w 62"/>
                  <a:gd name="T47" fmla="*/ 44 h 70"/>
                  <a:gd name="T48" fmla="*/ 35 w 62"/>
                  <a:gd name="T49" fmla="*/ 47 h 70"/>
                  <a:gd name="T50" fmla="*/ 44 w 62"/>
                  <a:gd name="T51" fmla="*/ 51 h 70"/>
                  <a:gd name="T52" fmla="*/ 31 w 62"/>
                  <a:gd name="T53" fmla="*/ 54 h 70"/>
                  <a:gd name="T54" fmla="*/ 18 w 62"/>
                  <a:gd name="T55" fmla="*/ 51 h 70"/>
                  <a:gd name="T56" fmla="*/ 26 w 62"/>
                  <a:gd name="T57" fmla="*/ 47 h 70"/>
                  <a:gd name="T58" fmla="*/ 23 w 62"/>
                  <a:gd name="T59" fmla="*/ 44 h 70"/>
                  <a:gd name="T60" fmla="*/ 8 w 62"/>
                  <a:gd name="T61" fmla="*/ 53 h 70"/>
                  <a:gd name="T62" fmla="*/ 16 w 62"/>
                  <a:gd name="T63" fmla="*/ 51 h 70"/>
                  <a:gd name="T64" fmla="*/ 31 w 62"/>
                  <a:gd name="T65" fmla="*/ 56 h 70"/>
                  <a:gd name="T66" fmla="*/ 46 w 62"/>
                  <a:gd name="T67" fmla="*/ 51 h 70"/>
                  <a:gd name="T68" fmla="*/ 42 w 62"/>
                  <a:gd name="T69" fmla="*/ 47 h 70"/>
                  <a:gd name="T70" fmla="*/ 52 w 62"/>
                  <a:gd name="T71" fmla="*/ 53 h 70"/>
                  <a:gd name="T72" fmla="*/ 31 w 62"/>
                  <a:gd name="T73" fmla="*/ 60 h 70"/>
                  <a:gd name="T74" fmla="*/ 10 w 62"/>
                  <a:gd name="T75" fmla="*/ 53 h 70"/>
                  <a:gd name="T76" fmla="*/ 20 w 62"/>
                  <a:gd name="T77" fmla="*/ 47 h 70"/>
                  <a:gd name="T78" fmla="*/ 16 w 62"/>
                  <a:gd name="T79" fmla="*/ 51 h 70"/>
                  <a:gd name="T80" fmla="*/ 62 w 62"/>
                  <a:gd name="T81" fmla="*/ 55 h 70"/>
                  <a:gd name="T82" fmla="*/ 31 w 62"/>
                  <a:gd name="T83" fmla="*/ 70 h 70"/>
                  <a:gd name="T84" fmla="*/ 0 w 62"/>
                  <a:gd name="T85" fmla="*/ 55 h 70"/>
                  <a:gd name="T86" fmla="*/ 20 w 62"/>
                  <a:gd name="T87" fmla="*/ 41 h 70"/>
                  <a:gd name="T88" fmla="*/ 23 w 62"/>
                  <a:gd name="T89" fmla="*/ 44 h 70"/>
                  <a:gd name="T90" fmla="*/ 3 w 62"/>
                  <a:gd name="T91" fmla="*/ 55 h 70"/>
                  <a:gd name="T92" fmla="*/ 31 w 62"/>
                  <a:gd name="T93" fmla="*/ 67 h 70"/>
                  <a:gd name="T94" fmla="*/ 59 w 62"/>
                  <a:gd name="T95" fmla="*/ 55 h 70"/>
                  <a:gd name="T96" fmla="*/ 39 w 62"/>
                  <a:gd name="T97" fmla="*/ 44 h 70"/>
                  <a:gd name="T98" fmla="*/ 42 w 62"/>
                  <a:gd name="T99" fmla="*/ 41 h 70"/>
                  <a:gd name="T100" fmla="*/ 62 w 62"/>
                  <a:gd name="T101" fmla="*/ 5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2" h="70">
                    <a:moveTo>
                      <a:pt x="31" y="49"/>
                    </a:moveTo>
                    <a:cubicBezTo>
                      <a:pt x="45" y="35"/>
                      <a:pt x="45" y="35"/>
                      <a:pt x="45" y="35"/>
                    </a:cubicBezTo>
                    <a:cubicBezTo>
                      <a:pt x="52" y="27"/>
                      <a:pt x="52" y="15"/>
                      <a:pt x="45" y="8"/>
                    </a:cubicBezTo>
                    <a:cubicBezTo>
                      <a:pt x="37" y="0"/>
                      <a:pt x="25" y="0"/>
                      <a:pt x="17" y="8"/>
                    </a:cubicBezTo>
                    <a:cubicBezTo>
                      <a:pt x="10" y="15"/>
                      <a:pt x="10" y="27"/>
                      <a:pt x="17" y="35"/>
                    </a:cubicBezTo>
                    <a:lnTo>
                      <a:pt x="31" y="49"/>
                    </a:lnTo>
                    <a:close/>
                    <a:moveTo>
                      <a:pt x="31" y="8"/>
                    </a:moveTo>
                    <a:cubicBezTo>
                      <a:pt x="38" y="8"/>
                      <a:pt x="44" y="14"/>
                      <a:pt x="44" y="21"/>
                    </a:cubicBezTo>
                    <a:cubicBezTo>
                      <a:pt x="44" y="29"/>
                      <a:pt x="38" y="34"/>
                      <a:pt x="31" y="34"/>
                    </a:cubicBezTo>
                    <a:cubicBezTo>
                      <a:pt x="24" y="34"/>
                      <a:pt x="18" y="29"/>
                      <a:pt x="18" y="21"/>
                    </a:cubicBezTo>
                    <a:cubicBezTo>
                      <a:pt x="18" y="14"/>
                      <a:pt x="24" y="8"/>
                      <a:pt x="31" y="8"/>
                    </a:cubicBezTo>
                    <a:close/>
                    <a:moveTo>
                      <a:pt x="25" y="50"/>
                    </a:moveTo>
                    <a:cubicBezTo>
                      <a:pt x="25" y="49"/>
                      <a:pt x="26" y="49"/>
                      <a:pt x="27" y="48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51"/>
                      <a:pt x="30" y="51"/>
                      <a:pt x="31" y="51"/>
                    </a:cubicBezTo>
                    <a:cubicBezTo>
                      <a:pt x="31" y="51"/>
                      <a:pt x="32" y="51"/>
                      <a:pt x="32" y="50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6" y="49"/>
                      <a:pt x="37" y="49"/>
                      <a:pt x="37" y="50"/>
                    </a:cubicBezTo>
                    <a:cubicBezTo>
                      <a:pt x="37" y="52"/>
                      <a:pt x="34" y="53"/>
                      <a:pt x="31" y="53"/>
                    </a:cubicBezTo>
                    <a:cubicBezTo>
                      <a:pt x="28" y="53"/>
                      <a:pt x="25" y="52"/>
                      <a:pt x="25" y="50"/>
                    </a:cubicBezTo>
                    <a:close/>
                    <a:moveTo>
                      <a:pt x="8" y="53"/>
                    </a:moveTo>
                    <a:cubicBezTo>
                      <a:pt x="8" y="58"/>
                      <a:pt x="18" y="62"/>
                      <a:pt x="31" y="62"/>
                    </a:cubicBezTo>
                    <a:cubicBezTo>
                      <a:pt x="44" y="62"/>
                      <a:pt x="54" y="58"/>
                      <a:pt x="54" y="53"/>
                    </a:cubicBezTo>
                    <a:cubicBezTo>
                      <a:pt x="54" y="49"/>
                      <a:pt x="48" y="45"/>
                      <a:pt x="39" y="44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41" y="48"/>
                      <a:pt x="44" y="49"/>
                      <a:pt x="44" y="51"/>
                    </a:cubicBezTo>
                    <a:cubicBezTo>
                      <a:pt x="44" y="52"/>
                      <a:pt x="39" y="54"/>
                      <a:pt x="31" y="54"/>
                    </a:cubicBezTo>
                    <a:cubicBezTo>
                      <a:pt x="23" y="54"/>
                      <a:pt x="18" y="52"/>
                      <a:pt x="18" y="51"/>
                    </a:cubicBezTo>
                    <a:cubicBezTo>
                      <a:pt x="18" y="49"/>
                      <a:pt x="21" y="48"/>
                      <a:pt x="26" y="47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4" y="45"/>
                      <a:pt x="8" y="49"/>
                      <a:pt x="8" y="53"/>
                    </a:cubicBezTo>
                    <a:close/>
                    <a:moveTo>
                      <a:pt x="16" y="51"/>
                    </a:moveTo>
                    <a:cubicBezTo>
                      <a:pt x="16" y="54"/>
                      <a:pt x="23" y="56"/>
                      <a:pt x="31" y="56"/>
                    </a:cubicBezTo>
                    <a:cubicBezTo>
                      <a:pt x="39" y="56"/>
                      <a:pt x="46" y="54"/>
                      <a:pt x="46" y="51"/>
                    </a:cubicBezTo>
                    <a:cubicBezTo>
                      <a:pt x="46" y="49"/>
                      <a:pt x="44" y="47"/>
                      <a:pt x="42" y="47"/>
                    </a:cubicBezTo>
                    <a:cubicBezTo>
                      <a:pt x="48" y="48"/>
                      <a:pt x="52" y="50"/>
                      <a:pt x="52" y="53"/>
                    </a:cubicBezTo>
                    <a:cubicBezTo>
                      <a:pt x="52" y="56"/>
                      <a:pt x="43" y="60"/>
                      <a:pt x="31" y="60"/>
                    </a:cubicBezTo>
                    <a:cubicBezTo>
                      <a:pt x="19" y="60"/>
                      <a:pt x="10" y="56"/>
                      <a:pt x="10" y="53"/>
                    </a:cubicBezTo>
                    <a:cubicBezTo>
                      <a:pt x="10" y="50"/>
                      <a:pt x="14" y="48"/>
                      <a:pt x="20" y="47"/>
                    </a:cubicBezTo>
                    <a:cubicBezTo>
                      <a:pt x="17" y="47"/>
                      <a:pt x="16" y="49"/>
                      <a:pt x="16" y="51"/>
                    </a:cubicBezTo>
                    <a:close/>
                    <a:moveTo>
                      <a:pt x="62" y="55"/>
                    </a:moveTo>
                    <a:cubicBezTo>
                      <a:pt x="62" y="64"/>
                      <a:pt x="49" y="70"/>
                      <a:pt x="31" y="70"/>
                    </a:cubicBezTo>
                    <a:cubicBezTo>
                      <a:pt x="13" y="70"/>
                      <a:pt x="0" y="64"/>
                      <a:pt x="0" y="55"/>
                    </a:cubicBezTo>
                    <a:cubicBezTo>
                      <a:pt x="0" y="49"/>
                      <a:pt x="8" y="43"/>
                      <a:pt x="20" y="4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0" y="45"/>
                      <a:pt x="3" y="50"/>
                      <a:pt x="3" y="55"/>
                    </a:cubicBezTo>
                    <a:cubicBezTo>
                      <a:pt x="3" y="61"/>
                      <a:pt x="14" y="67"/>
                      <a:pt x="31" y="67"/>
                    </a:cubicBezTo>
                    <a:cubicBezTo>
                      <a:pt x="48" y="67"/>
                      <a:pt x="59" y="61"/>
                      <a:pt x="59" y="55"/>
                    </a:cubicBezTo>
                    <a:cubicBezTo>
                      <a:pt x="59" y="50"/>
                      <a:pt x="51" y="45"/>
                      <a:pt x="39" y="44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54" y="43"/>
                      <a:pt x="62" y="49"/>
                      <a:pt x="62" y="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2" name="Freeform 55">
                <a:extLst>
                  <a:ext uri="{FF2B5EF4-FFF2-40B4-BE49-F238E27FC236}">
                    <a16:creationId xmlns:a16="http://schemas.microsoft.com/office/drawing/2014/main" id="{5404ECE8-BAD5-EF7C-BA28-7A37E39117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82444" y="4255260"/>
                <a:ext cx="400364" cy="438860"/>
              </a:xfrm>
              <a:custGeom>
                <a:avLst/>
                <a:gdLst>
                  <a:gd name="T0" fmla="*/ 31 w 63"/>
                  <a:gd name="T1" fmla="*/ 45 h 67"/>
                  <a:gd name="T2" fmla="*/ 42 w 63"/>
                  <a:gd name="T3" fmla="*/ 33 h 67"/>
                  <a:gd name="T4" fmla="*/ 52 w 63"/>
                  <a:gd name="T5" fmla="*/ 33 h 67"/>
                  <a:gd name="T6" fmla="*/ 52 w 63"/>
                  <a:gd name="T7" fmla="*/ 0 h 67"/>
                  <a:gd name="T8" fmla="*/ 11 w 63"/>
                  <a:gd name="T9" fmla="*/ 0 h 67"/>
                  <a:gd name="T10" fmla="*/ 11 w 63"/>
                  <a:gd name="T11" fmla="*/ 33 h 67"/>
                  <a:gd name="T12" fmla="*/ 21 w 63"/>
                  <a:gd name="T13" fmla="*/ 33 h 67"/>
                  <a:gd name="T14" fmla="*/ 31 w 63"/>
                  <a:gd name="T15" fmla="*/ 45 h 67"/>
                  <a:gd name="T16" fmla="*/ 15 w 63"/>
                  <a:gd name="T17" fmla="*/ 29 h 67"/>
                  <a:gd name="T18" fmla="*/ 15 w 63"/>
                  <a:gd name="T19" fmla="*/ 4 h 67"/>
                  <a:gd name="T20" fmla="*/ 48 w 63"/>
                  <a:gd name="T21" fmla="*/ 4 h 67"/>
                  <a:gd name="T22" fmla="*/ 48 w 63"/>
                  <a:gd name="T23" fmla="*/ 29 h 67"/>
                  <a:gd name="T24" fmla="*/ 45 w 63"/>
                  <a:gd name="T25" fmla="*/ 29 h 67"/>
                  <a:gd name="T26" fmla="*/ 17 w 63"/>
                  <a:gd name="T27" fmla="*/ 29 h 67"/>
                  <a:gd name="T28" fmla="*/ 15 w 63"/>
                  <a:gd name="T29" fmla="*/ 29 h 67"/>
                  <a:gd name="T30" fmla="*/ 25 w 63"/>
                  <a:gd name="T31" fmla="*/ 47 h 67"/>
                  <a:gd name="T32" fmla="*/ 29 w 63"/>
                  <a:gd name="T33" fmla="*/ 45 h 67"/>
                  <a:gd name="T34" fmla="*/ 30 w 63"/>
                  <a:gd name="T35" fmla="*/ 46 h 67"/>
                  <a:gd name="T36" fmla="*/ 31 w 63"/>
                  <a:gd name="T37" fmla="*/ 47 h 67"/>
                  <a:gd name="T38" fmla="*/ 33 w 63"/>
                  <a:gd name="T39" fmla="*/ 46 h 67"/>
                  <a:gd name="T40" fmla="*/ 34 w 63"/>
                  <a:gd name="T41" fmla="*/ 45 h 67"/>
                  <a:gd name="T42" fmla="*/ 37 w 63"/>
                  <a:gd name="T43" fmla="*/ 47 h 67"/>
                  <a:gd name="T44" fmla="*/ 31 w 63"/>
                  <a:gd name="T45" fmla="*/ 50 h 67"/>
                  <a:gd name="T46" fmla="*/ 25 w 63"/>
                  <a:gd name="T47" fmla="*/ 47 h 67"/>
                  <a:gd name="T48" fmla="*/ 8 w 63"/>
                  <a:gd name="T49" fmla="*/ 50 h 67"/>
                  <a:gd name="T50" fmla="*/ 31 w 63"/>
                  <a:gd name="T51" fmla="*/ 59 h 67"/>
                  <a:gd name="T52" fmla="*/ 54 w 63"/>
                  <a:gd name="T53" fmla="*/ 50 h 67"/>
                  <a:gd name="T54" fmla="*/ 37 w 63"/>
                  <a:gd name="T55" fmla="*/ 41 h 67"/>
                  <a:gd name="T56" fmla="*/ 34 w 63"/>
                  <a:gd name="T57" fmla="*/ 44 h 67"/>
                  <a:gd name="T58" fmla="*/ 44 w 63"/>
                  <a:gd name="T59" fmla="*/ 48 h 67"/>
                  <a:gd name="T60" fmla="*/ 31 w 63"/>
                  <a:gd name="T61" fmla="*/ 51 h 67"/>
                  <a:gd name="T62" fmla="*/ 18 w 63"/>
                  <a:gd name="T63" fmla="*/ 48 h 67"/>
                  <a:gd name="T64" fmla="*/ 28 w 63"/>
                  <a:gd name="T65" fmla="*/ 44 h 67"/>
                  <a:gd name="T66" fmla="*/ 25 w 63"/>
                  <a:gd name="T67" fmla="*/ 41 h 67"/>
                  <a:gd name="T68" fmla="*/ 8 w 63"/>
                  <a:gd name="T69" fmla="*/ 50 h 67"/>
                  <a:gd name="T70" fmla="*/ 16 w 63"/>
                  <a:gd name="T71" fmla="*/ 48 h 67"/>
                  <a:gd name="T72" fmla="*/ 31 w 63"/>
                  <a:gd name="T73" fmla="*/ 53 h 67"/>
                  <a:gd name="T74" fmla="*/ 46 w 63"/>
                  <a:gd name="T75" fmla="*/ 48 h 67"/>
                  <a:gd name="T76" fmla="*/ 42 w 63"/>
                  <a:gd name="T77" fmla="*/ 44 h 67"/>
                  <a:gd name="T78" fmla="*/ 52 w 63"/>
                  <a:gd name="T79" fmla="*/ 50 h 67"/>
                  <a:gd name="T80" fmla="*/ 31 w 63"/>
                  <a:gd name="T81" fmla="*/ 57 h 67"/>
                  <a:gd name="T82" fmla="*/ 10 w 63"/>
                  <a:gd name="T83" fmla="*/ 50 h 67"/>
                  <a:gd name="T84" fmla="*/ 20 w 63"/>
                  <a:gd name="T85" fmla="*/ 44 h 67"/>
                  <a:gd name="T86" fmla="*/ 16 w 63"/>
                  <a:gd name="T87" fmla="*/ 48 h 67"/>
                  <a:gd name="T88" fmla="*/ 63 w 63"/>
                  <a:gd name="T89" fmla="*/ 52 h 67"/>
                  <a:gd name="T90" fmla="*/ 31 w 63"/>
                  <a:gd name="T91" fmla="*/ 67 h 67"/>
                  <a:gd name="T92" fmla="*/ 0 w 63"/>
                  <a:gd name="T93" fmla="*/ 52 h 67"/>
                  <a:gd name="T94" fmla="*/ 22 w 63"/>
                  <a:gd name="T95" fmla="*/ 38 h 67"/>
                  <a:gd name="T96" fmla="*/ 25 w 63"/>
                  <a:gd name="T97" fmla="*/ 40 h 67"/>
                  <a:gd name="T98" fmla="*/ 3 w 63"/>
                  <a:gd name="T99" fmla="*/ 52 h 67"/>
                  <a:gd name="T100" fmla="*/ 31 w 63"/>
                  <a:gd name="T101" fmla="*/ 64 h 67"/>
                  <a:gd name="T102" fmla="*/ 60 w 63"/>
                  <a:gd name="T103" fmla="*/ 52 h 67"/>
                  <a:gd name="T104" fmla="*/ 38 w 63"/>
                  <a:gd name="T105" fmla="*/ 40 h 67"/>
                  <a:gd name="T106" fmla="*/ 40 w 63"/>
                  <a:gd name="T107" fmla="*/ 38 h 67"/>
                  <a:gd name="T108" fmla="*/ 63 w 63"/>
                  <a:gd name="T109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67">
                    <a:moveTo>
                      <a:pt x="31" y="45"/>
                    </a:moveTo>
                    <a:cubicBezTo>
                      <a:pt x="42" y="33"/>
                      <a:pt x="42" y="33"/>
                      <a:pt x="4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21" y="33"/>
                      <a:pt x="21" y="33"/>
                      <a:pt x="21" y="33"/>
                    </a:cubicBezTo>
                    <a:lnTo>
                      <a:pt x="31" y="45"/>
                    </a:lnTo>
                    <a:close/>
                    <a:moveTo>
                      <a:pt x="15" y="29"/>
                    </a:moveTo>
                    <a:cubicBezTo>
                      <a:pt x="15" y="4"/>
                      <a:pt x="15" y="4"/>
                      <a:pt x="15" y="4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17" y="29"/>
                      <a:pt x="17" y="29"/>
                      <a:pt x="17" y="29"/>
                    </a:cubicBezTo>
                    <a:lnTo>
                      <a:pt x="15" y="29"/>
                    </a:lnTo>
                    <a:close/>
                    <a:moveTo>
                      <a:pt x="25" y="47"/>
                    </a:moveTo>
                    <a:cubicBezTo>
                      <a:pt x="25" y="46"/>
                      <a:pt x="27" y="45"/>
                      <a:pt x="29" y="45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6"/>
                      <a:pt x="31" y="47"/>
                      <a:pt x="31" y="47"/>
                    </a:cubicBezTo>
                    <a:cubicBezTo>
                      <a:pt x="32" y="47"/>
                      <a:pt x="32" y="46"/>
                      <a:pt x="33" y="46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6" y="45"/>
                      <a:pt x="37" y="46"/>
                      <a:pt x="37" y="47"/>
                    </a:cubicBezTo>
                    <a:cubicBezTo>
                      <a:pt x="37" y="49"/>
                      <a:pt x="34" y="50"/>
                      <a:pt x="31" y="50"/>
                    </a:cubicBezTo>
                    <a:cubicBezTo>
                      <a:pt x="28" y="50"/>
                      <a:pt x="25" y="49"/>
                      <a:pt x="25" y="47"/>
                    </a:cubicBezTo>
                    <a:close/>
                    <a:moveTo>
                      <a:pt x="8" y="50"/>
                    </a:moveTo>
                    <a:cubicBezTo>
                      <a:pt x="8" y="55"/>
                      <a:pt x="18" y="59"/>
                      <a:pt x="31" y="59"/>
                    </a:cubicBezTo>
                    <a:cubicBezTo>
                      <a:pt x="44" y="59"/>
                      <a:pt x="54" y="55"/>
                      <a:pt x="54" y="50"/>
                    </a:cubicBezTo>
                    <a:cubicBezTo>
                      <a:pt x="54" y="45"/>
                      <a:pt x="47" y="42"/>
                      <a:pt x="37" y="41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41" y="45"/>
                      <a:pt x="44" y="46"/>
                      <a:pt x="44" y="48"/>
                    </a:cubicBezTo>
                    <a:cubicBezTo>
                      <a:pt x="44" y="49"/>
                      <a:pt x="39" y="51"/>
                      <a:pt x="31" y="51"/>
                    </a:cubicBezTo>
                    <a:cubicBezTo>
                      <a:pt x="23" y="51"/>
                      <a:pt x="18" y="49"/>
                      <a:pt x="18" y="48"/>
                    </a:cubicBezTo>
                    <a:cubicBezTo>
                      <a:pt x="18" y="46"/>
                      <a:pt x="22" y="45"/>
                      <a:pt x="28" y="44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15" y="42"/>
                      <a:pt x="8" y="45"/>
                      <a:pt x="8" y="50"/>
                    </a:cubicBezTo>
                    <a:close/>
                    <a:moveTo>
                      <a:pt x="16" y="48"/>
                    </a:moveTo>
                    <a:cubicBezTo>
                      <a:pt x="16" y="51"/>
                      <a:pt x="24" y="53"/>
                      <a:pt x="31" y="53"/>
                    </a:cubicBezTo>
                    <a:cubicBezTo>
                      <a:pt x="39" y="53"/>
                      <a:pt x="46" y="51"/>
                      <a:pt x="46" y="48"/>
                    </a:cubicBezTo>
                    <a:cubicBezTo>
                      <a:pt x="46" y="46"/>
                      <a:pt x="45" y="44"/>
                      <a:pt x="42" y="44"/>
                    </a:cubicBezTo>
                    <a:cubicBezTo>
                      <a:pt x="48" y="45"/>
                      <a:pt x="52" y="47"/>
                      <a:pt x="52" y="50"/>
                    </a:cubicBezTo>
                    <a:cubicBezTo>
                      <a:pt x="52" y="53"/>
                      <a:pt x="44" y="57"/>
                      <a:pt x="31" y="57"/>
                    </a:cubicBezTo>
                    <a:cubicBezTo>
                      <a:pt x="19" y="57"/>
                      <a:pt x="10" y="53"/>
                      <a:pt x="10" y="50"/>
                    </a:cubicBezTo>
                    <a:cubicBezTo>
                      <a:pt x="10" y="47"/>
                      <a:pt x="14" y="45"/>
                      <a:pt x="20" y="44"/>
                    </a:cubicBezTo>
                    <a:cubicBezTo>
                      <a:pt x="18" y="44"/>
                      <a:pt x="16" y="46"/>
                      <a:pt x="16" y="48"/>
                    </a:cubicBezTo>
                    <a:close/>
                    <a:moveTo>
                      <a:pt x="63" y="52"/>
                    </a:moveTo>
                    <a:cubicBezTo>
                      <a:pt x="63" y="61"/>
                      <a:pt x="49" y="67"/>
                      <a:pt x="31" y="67"/>
                    </a:cubicBezTo>
                    <a:cubicBezTo>
                      <a:pt x="14" y="67"/>
                      <a:pt x="0" y="61"/>
                      <a:pt x="0" y="52"/>
                    </a:cubicBezTo>
                    <a:cubicBezTo>
                      <a:pt x="0" y="45"/>
                      <a:pt x="9" y="40"/>
                      <a:pt x="22" y="38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1" y="42"/>
                      <a:pt x="3" y="47"/>
                      <a:pt x="3" y="52"/>
                    </a:cubicBezTo>
                    <a:cubicBezTo>
                      <a:pt x="3" y="58"/>
                      <a:pt x="14" y="64"/>
                      <a:pt x="31" y="64"/>
                    </a:cubicBezTo>
                    <a:cubicBezTo>
                      <a:pt x="48" y="64"/>
                      <a:pt x="60" y="58"/>
                      <a:pt x="60" y="52"/>
                    </a:cubicBezTo>
                    <a:cubicBezTo>
                      <a:pt x="60" y="47"/>
                      <a:pt x="51" y="42"/>
                      <a:pt x="38" y="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53" y="40"/>
                      <a:pt x="63" y="45"/>
                      <a:pt x="63" y="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3" name="Freeform 55">
                <a:extLst>
                  <a:ext uri="{FF2B5EF4-FFF2-40B4-BE49-F238E27FC236}">
                    <a16:creationId xmlns:a16="http://schemas.microsoft.com/office/drawing/2014/main" id="{9C01353E-8602-A6BA-1755-2F33EEF17D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6117" y="2413026"/>
                <a:ext cx="315665" cy="346017"/>
              </a:xfrm>
              <a:custGeom>
                <a:avLst/>
                <a:gdLst>
                  <a:gd name="T0" fmla="*/ 31 w 63"/>
                  <a:gd name="T1" fmla="*/ 45 h 67"/>
                  <a:gd name="T2" fmla="*/ 42 w 63"/>
                  <a:gd name="T3" fmla="*/ 33 h 67"/>
                  <a:gd name="T4" fmla="*/ 52 w 63"/>
                  <a:gd name="T5" fmla="*/ 33 h 67"/>
                  <a:gd name="T6" fmla="*/ 52 w 63"/>
                  <a:gd name="T7" fmla="*/ 0 h 67"/>
                  <a:gd name="T8" fmla="*/ 11 w 63"/>
                  <a:gd name="T9" fmla="*/ 0 h 67"/>
                  <a:gd name="T10" fmla="*/ 11 w 63"/>
                  <a:gd name="T11" fmla="*/ 33 h 67"/>
                  <a:gd name="T12" fmla="*/ 21 w 63"/>
                  <a:gd name="T13" fmla="*/ 33 h 67"/>
                  <a:gd name="T14" fmla="*/ 31 w 63"/>
                  <a:gd name="T15" fmla="*/ 45 h 67"/>
                  <a:gd name="T16" fmla="*/ 15 w 63"/>
                  <a:gd name="T17" fmla="*/ 29 h 67"/>
                  <a:gd name="T18" fmla="*/ 15 w 63"/>
                  <a:gd name="T19" fmla="*/ 4 h 67"/>
                  <a:gd name="T20" fmla="*/ 48 w 63"/>
                  <a:gd name="T21" fmla="*/ 4 h 67"/>
                  <a:gd name="T22" fmla="*/ 48 w 63"/>
                  <a:gd name="T23" fmla="*/ 29 h 67"/>
                  <a:gd name="T24" fmla="*/ 45 w 63"/>
                  <a:gd name="T25" fmla="*/ 29 h 67"/>
                  <a:gd name="T26" fmla="*/ 17 w 63"/>
                  <a:gd name="T27" fmla="*/ 29 h 67"/>
                  <a:gd name="T28" fmla="*/ 15 w 63"/>
                  <a:gd name="T29" fmla="*/ 29 h 67"/>
                  <a:gd name="T30" fmla="*/ 25 w 63"/>
                  <a:gd name="T31" fmla="*/ 47 h 67"/>
                  <a:gd name="T32" fmla="*/ 29 w 63"/>
                  <a:gd name="T33" fmla="*/ 45 h 67"/>
                  <a:gd name="T34" fmla="*/ 30 w 63"/>
                  <a:gd name="T35" fmla="*/ 46 h 67"/>
                  <a:gd name="T36" fmla="*/ 31 w 63"/>
                  <a:gd name="T37" fmla="*/ 47 h 67"/>
                  <a:gd name="T38" fmla="*/ 33 w 63"/>
                  <a:gd name="T39" fmla="*/ 46 h 67"/>
                  <a:gd name="T40" fmla="*/ 34 w 63"/>
                  <a:gd name="T41" fmla="*/ 45 h 67"/>
                  <a:gd name="T42" fmla="*/ 37 w 63"/>
                  <a:gd name="T43" fmla="*/ 47 h 67"/>
                  <a:gd name="T44" fmla="*/ 31 w 63"/>
                  <a:gd name="T45" fmla="*/ 50 h 67"/>
                  <a:gd name="T46" fmla="*/ 25 w 63"/>
                  <a:gd name="T47" fmla="*/ 47 h 67"/>
                  <a:gd name="T48" fmla="*/ 8 w 63"/>
                  <a:gd name="T49" fmla="*/ 50 h 67"/>
                  <a:gd name="T50" fmla="*/ 31 w 63"/>
                  <a:gd name="T51" fmla="*/ 59 h 67"/>
                  <a:gd name="T52" fmla="*/ 54 w 63"/>
                  <a:gd name="T53" fmla="*/ 50 h 67"/>
                  <a:gd name="T54" fmla="*/ 37 w 63"/>
                  <a:gd name="T55" fmla="*/ 41 h 67"/>
                  <a:gd name="T56" fmla="*/ 34 w 63"/>
                  <a:gd name="T57" fmla="*/ 44 h 67"/>
                  <a:gd name="T58" fmla="*/ 44 w 63"/>
                  <a:gd name="T59" fmla="*/ 48 h 67"/>
                  <a:gd name="T60" fmla="*/ 31 w 63"/>
                  <a:gd name="T61" fmla="*/ 51 h 67"/>
                  <a:gd name="T62" fmla="*/ 18 w 63"/>
                  <a:gd name="T63" fmla="*/ 48 h 67"/>
                  <a:gd name="T64" fmla="*/ 28 w 63"/>
                  <a:gd name="T65" fmla="*/ 44 h 67"/>
                  <a:gd name="T66" fmla="*/ 25 w 63"/>
                  <a:gd name="T67" fmla="*/ 41 h 67"/>
                  <a:gd name="T68" fmla="*/ 8 w 63"/>
                  <a:gd name="T69" fmla="*/ 50 h 67"/>
                  <a:gd name="T70" fmla="*/ 16 w 63"/>
                  <a:gd name="T71" fmla="*/ 48 h 67"/>
                  <a:gd name="T72" fmla="*/ 31 w 63"/>
                  <a:gd name="T73" fmla="*/ 53 h 67"/>
                  <a:gd name="T74" fmla="*/ 46 w 63"/>
                  <a:gd name="T75" fmla="*/ 48 h 67"/>
                  <a:gd name="T76" fmla="*/ 42 w 63"/>
                  <a:gd name="T77" fmla="*/ 44 h 67"/>
                  <a:gd name="T78" fmla="*/ 52 w 63"/>
                  <a:gd name="T79" fmla="*/ 50 h 67"/>
                  <a:gd name="T80" fmla="*/ 31 w 63"/>
                  <a:gd name="T81" fmla="*/ 57 h 67"/>
                  <a:gd name="T82" fmla="*/ 10 w 63"/>
                  <a:gd name="T83" fmla="*/ 50 h 67"/>
                  <a:gd name="T84" fmla="*/ 20 w 63"/>
                  <a:gd name="T85" fmla="*/ 44 h 67"/>
                  <a:gd name="T86" fmla="*/ 16 w 63"/>
                  <a:gd name="T87" fmla="*/ 48 h 67"/>
                  <a:gd name="T88" fmla="*/ 63 w 63"/>
                  <a:gd name="T89" fmla="*/ 52 h 67"/>
                  <a:gd name="T90" fmla="*/ 31 w 63"/>
                  <a:gd name="T91" fmla="*/ 67 h 67"/>
                  <a:gd name="T92" fmla="*/ 0 w 63"/>
                  <a:gd name="T93" fmla="*/ 52 h 67"/>
                  <a:gd name="T94" fmla="*/ 22 w 63"/>
                  <a:gd name="T95" fmla="*/ 38 h 67"/>
                  <a:gd name="T96" fmla="*/ 25 w 63"/>
                  <a:gd name="T97" fmla="*/ 40 h 67"/>
                  <a:gd name="T98" fmla="*/ 3 w 63"/>
                  <a:gd name="T99" fmla="*/ 52 h 67"/>
                  <a:gd name="T100" fmla="*/ 31 w 63"/>
                  <a:gd name="T101" fmla="*/ 64 h 67"/>
                  <a:gd name="T102" fmla="*/ 60 w 63"/>
                  <a:gd name="T103" fmla="*/ 52 h 67"/>
                  <a:gd name="T104" fmla="*/ 38 w 63"/>
                  <a:gd name="T105" fmla="*/ 40 h 67"/>
                  <a:gd name="T106" fmla="*/ 40 w 63"/>
                  <a:gd name="T107" fmla="*/ 38 h 67"/>
                  <a:gd name="T108" fmla="*/ 63 w 63"/>
                  <a:gd name="T109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67">
                    <a:moveTo>
                      <a:pt x="31" y="45"/>
                    </a:moveTo>
                    <a:cubicBezTo>
                      <a:pt x="42" y="33"/>
                      <a:pt x="42" y="33"/>
                      <a:pt x="4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21" y="33"/>
                      <a:pt x="21" y="33"/>
                      <a:pt x="21" y="33"/>
                    </a:cubicBezTo>
                    <a:lnTo>
                      <a:pt x="31" y="45"/>
                    </a:lnTo>
                    <a:close/>
                    <a:moveTo>
                      <a:pt x="15" y="29"/>
                    </a:moveTo>
                    <a:cubicBezTo>
                      <a:pt x="15" y="4"/>
                      <a:pt x="15" y="4"/>
                      <a:pt x="15" y="4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17" y="29"/>
                      <a:pt x="17" y="29"/>
                      <a:pt x="17" y="29"/>
                    </a:cubicBezTo>
                    <a:lnTo>
                      <a:pt x="15" y="29"/>
                    </a:lnTo>
                    <a:close/>
                    <a:moveTo>
                      <a:pt x="25" y="47"/>
                    </a:moveTo>
                    <a:cubicBezTo>
                      <a:pt x="25" y="46"/>
                      <a:pt x="27" y="45"/>
                      <a:pt x="29" y="45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6"/>
                      <a:pt x="31" y="47"/>
                      <a:pt x="31" y="47"/>
                    </a:cubicBezTo>
                    <a:cubicBezTo>
                      <a:pt x="32" y="47"/>
                      <a:pt x="32" y="46"/>
                      <a:pt x="33" y="46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6" y="45"/>
                      <a:pt x="37" y="46"/>
                      <a:pt x="37" y="47"/>
                    </a:cubicBezTo>
                    <a:cubicBezTo>
                      <a:pt x="37" y="49"/>
                      <a:pt x="34" y="50"/>
                      <a:pt x="31" y="50"/>
                    </a:cubicBezTo>
                    <a:cubicBezTo>
                      <a:pt x="28" y="50"/>
                      <a:pt x="25" y="49"/>
                      <a:pt x="25" y="47"/>
                    </a:cubicBezTo>
                    <a:close/>
                    <a:moveTo>
                      <a:pt x="8" y="50"/>
                    </a:moveTo>
                    <a:cubicBezTo>
                      <a:pt x="8" y="55"/>
                      <a:pt x="18" y="59"/>
                      <a:pt x="31" y="59"/>
                    </a:cubicBezTo>
                    <a:cubicBezTo>
                      <a:pt x="44" y="59"/>
                      <a:pt x="54" y="55"/>
                      <a:pt x="54" y="50"/>
                    </a:cubicBezTo>
                    <a:cubicBezTo>
                      <a:pt x="54" y="45"/>
                      <a:pt x="47" y="42"/>
                      <a:pt x="37" y="41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41" y="45"/>
                      <a:pt x="44" y="46"/>
                      <a:pt x="44" y="48"/>
                    </a:cubicBezTo>
                    <a:cubicBezTo>
                      <a:pt x="44" y="49"/>
                      <a:pt x="39" y="51"/>
                      <a:pt x="31" y="51"/>
                    </a:cubicBezTo>
                    <a:cubicBezTo>
                      <a:pt x="23" y="51"/>
                      <a:pt x="18" y="49"/>
                      <a:pt x="18" y="48"/>
                    </a:cubicBezTo>
                    <a:cubicBezTo>
                      <a:pt x="18" y="46"/>
                      <a:pt x="22" y="45"/>
                      <a:pt x="28" y="44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15" y="42"/>
                      <a:pt x="8" y="45"/>
                      <a:pt x="8" y="50"/>
                    </a:cubicBezTo>
                    <a:close/>
                    <a:moveTo>
                      <a:pt x="16" y="48"/>
                    </a:moveTo>
                    <a:cubicBezTo>
                      <a:pt x="16" y="51"/>
                      <a:pt x="24" y="53"/>
                      <a:pt x="31" y="53"/>
                    </a:cubicBezTo>
                    <a:cubicBezTo>
                      <a:pt x="39" y="53"/>
                      <a:pt x="46" y="51"/>
                      <a:pt x="46" y="48"/>
                    </a:cubicBezTo>
                    <a:cubicBezTo>
                      <a:pt x="46" y="46"/>
                      <a:pt x="45" y="44"/>
                      <a:pt x="42" y="44"/>
                    </a:cubicBezTo>
                    <a:cubicBezTo>
                      <a:pt x="48" y="45"/>
                      <a:pt x="52" y="47"/>
                      <a:pt x="52" y="50"/>
                    </a:cubicBezTo>
                    <a:cubicBezTo>
                      <a:pt x="52" y="53"/>
                      <a:pt x="44" y="57"/>
                      <a:pt x="31" y="57"/>
                    </a:cubicBezTo>
                    <a:cubicBezTo>
                      <a:pt x="19" y="57"/>
                      <a:pt x="10" y="53"/>
                      <a:pt x="10" y="50"/>
                    </a:cubicBezTo>
                    <a:cubicBezTo>
                      <a:pt x="10" y="47"/>
                      <a:pt x="14" y="45"/>
                      <a:pt x="20" y="44"/>
                    </a:cubicBezTo>
                    <a:cubicBezTo>
                      <a:pt x="18" y="44"/>
                      <a:pt x="16" y="46"/>
                      <a:pt x="16" y="48"/>
                    </a:cubicBezTo>
                    <a:close/>
                    <a:moveTo>
                      <a:pt x="63" y="52"/>
                    </a:moveTo>
                    <a:cubicBezTo>
                      <a:pt x="63" y="61"/>
                      <a:pt x="49" y="67"/>
                      <a:pt x="31" y="67"/>
                    </a:cubicBezTo>
                    <a:cubicBezTo>
                      <a:pt x="14" y="67"/>
                      <a:pt x="0" y="61"/>
                      <a:pt x="0" y="52"/>
                    </a:cubicBezTo>
                    <a:cubicBezTo>
                      <a:pt x="0" y="45"/>
                      <a:pt x="9" y="40"/>
                      <a:pt x="22" y="38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1" y="42"/>
                      <a:pt x="3" y="47"/>
                      <a:pt x="3" y="52"/>
                    </a:cubicBezTo>
                    <a:cubicBezTo>
                      <a:pt x="3" y="58"/>
                      <a:pt x="14" y="64"/>
                      <a:pt x="31" y="64"/>
                    </a:cubicBezTo>
                    <a:cubicBezTo>
                      <a:pt x="48" y="64"/>
                      <a:pt x="60" y="58"/>
                      <a:pt x="60" y="52"/>
                    </a:cubicBezTo>
                    <a:cubicBezTo>
                      <a:pt x="60" y="47"/>
                      <a:pt x="51" y="42"/>
                      <a:pt x="38" y="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53" y="40"/>
                      <a:pt x="63" y="45"/>
                      <a:pt x="63" y="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4" name="Freeform 114">
                <a:extLst>
                  <a:ext uri="{FF2B5EF4-FFF2-40B4-BE49-F238E27FC236}">
                    <a16:creationId xmlns:a16="http://schemas.microsoft.com/office/drawing/2014/main" id="{6EDB44B8-2E8E-D3AE-20BF-55BCB86C96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1237" y="3485094"/>
                <a:ext cx="301290" cy="301289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5" name="Freeform 36">
                <a:extLst>
                  <a:ext uri="{FF2B5EF4-FFF2-40B4-BE49-F238E27FC236}">
                    <a16:creationId xmlns:a16="http://schemas.microsoft.com/office/drawing/2014/main" id="{F5E81DAB-7EAE-7839-C16B-5F5E673356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4340" y="5512059"/>
                <a:ext cx="368224" cy="307574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6" name="Freeform 34">
                <a:extLst>
                  <a:ext uri="{FF2B5EF4-FFF2-40B4-BE49-F238E27FC236}">
                    <a16:creationId xmlns:a16="http://schemas.microsoft.com/office/drawing/2014/main" id="{C7D33E5D-92B6-1BB4-8A0C-41C904F824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1247" y="6320200"/>
                <a:ext cx="315804" cy="423639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7" name="Freeform 41">
                <a:extLst>
                  <a:ext uri="{FF2B5EF4-FFF2-40B4-BE49-F238E27FC236}">
                    <a16:creationId xmlns:a16="http://schemas.microsoft.com/office/drawing/2014/main" id="{7FFDA488-4FD6-C092-FBBE-84ED2986D8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82947" y="6402039"/>
                <a:ext cx="354914" cy="343084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8" name="Freeform 54">
                <a:extLst>
                  <a:ext uri="{FF2B5EF4-FFF2-40B4-BE49-F238E27FC236}">
                    <a16:creationId xmlns:a16="http://schemas.microsoft.com/office/drawing/2014/main" id="{C6B3B4F9-371D-27FE-C4ED-FCFC44A8AB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15450" y="3586495"/>
                <a:ext cx="304249" cy="353403"/>
              </a:xfrm>
              <a:custGeom>
                <a:avLst/>
                <a:gdLst>
                  <a:gd name="T0" fmla="*/ 31 w 62"/>
                  <a:gd name="T1" fmla="*/ 49 h 70"/>
                  <a:gd name="T2" fmla="*/ 45 w 62"/>
                  <a:gd name="T3" fmla="*/ 35 h 70"/>
                  <a:gd name="T4" fmla="*/ 45 w 62"/>
                  <a:gd name="T5" fmla="*/ 8 h 70"/>
                  <a:gd name="T6" fmla="*/ 17 w 62"/>
                  <a:gd name="T7" fmla="*/ 8 h 70"/>
                  <a:gd name="T8" fmla="*/ 17 w 62"/>
                  <a:gd name="T9" fmla="*/ 35 h 70"/>
                  <a:gd name="T10" fmla="*/ 31 w 62"/>
                  <a:gd name="T11" fmla="*/ 49 h 70"/>
                  <a:gd name="T12" fmla="*/ 31 w 62"/>
                  <a:gd name="T13" fmla="*/ 8 h 70"/>
                  <a:gd name="T14" fmla="*/ 44 w 62"/>
                  <a:gd name="T15" fmla="*/ 21 h 70"/>
                  <a:gd name="T16" fmla="*/ 31 w 62"/>
                  <a:gd name="T17" fmla="*/ 34 h 70"/>
                  <a:gd name="T18" fmla="*/ 18 w 62"/>
                  <a:gd name="T19" fmla="*/ 21 h 70"/>
                  <a:gd name="T20" fmla="*/ 31 w 62"/>
                  <a:gd name="T21" fmla="*/ 8 h 70"/>
                  <a:gd name="T22" fmla="*/ 25 w 62"/>
                  <a:gd name="T23" fmla="*/ 50 h 70"/>
                  <a:gd name="T24" fmla="*/ 27 w 62"/>
                  <a:gd name="T25" fmla="*/ 48 h 70"/>
                  <a:gd name="T26" fmla="*/ 30 w 62"/>
                  <a:gd name="T27" fmla="*/ 50 h 70"/>
                  <a:gd name="T28" fmla="*/ 31 w 62"/>
                  <a:gd name="T29" fmla="*/ 51 h 70"/>
                  <a:gd name="T30" fmla="*/ 32 w 62"/>
                  <a:gd name="T31" fmla="*/ 50 h 70"/>
                  <a:gd name="T32" fmla="*/ 34 w 62"/>
                  <a:gd name="T33" fmla="*/ 48 h 70"/>
                  <a:gd name="T34" fmla="*/ 37 w 62"/>
                  <a:gd name="T35" fmla="*/ 50 h 70"/>
                  <a:gd name="T36" fmla="*/ 31 w 62"/>
                  <a:gd name="T37" fmla="*/ 53 h 70"/>
                  <a:gd name="T38" fmla="*/ 25 w 62"/>
                  <a:gd name="T39" fmla="*/ 50 h 70"/>
                  <a:gd name="T40" fmla="*/ 8 w 62"/>
                  <a:gd name="T41" fmla="*/ 53 h 70"/>
                  <a:gd name="T42" fmla="*/ 31 w 62"/>
                  <a:gd name="T43" fmla="*/ 62 h 70"/>
                  <a:gd name="T44" fmla="*/ 54 w 62"/>
                  <a:gd name="T45" fmla="*/ 53 h 70"/>
                  <a:gd name="T46" fmla="*/ 39 w 62"/>
                  <a:gd name="T47" fmla="*/ 44 h 70"/>
                  <a:gd name="T48" fmla="*/ 35 w 62"/>
                  <a:gd name="T49" fmla="*/ 47 h 70"/>
                  <a:gd name="T50" fmla="*/ 44 w 62"/>
                  <a:gd name="T51" fmla="*/ 51 h 70"/>
                  <a:gd name="T52" fmla="*/ 31 w 62"/>
                  <a:gd name="T53" fmla="*/ 54 h 70"/>
                  <a:gd name="T54" fmla="*/ 18 w 62"/>
                  <a:gd name="T55" fmla="*/ 51 h 70"/>
                  <a:gd name="T56" fmla="*/ 26 w 62"/>
                  <a:gd name="T57" fmla="*/ 47 h 70"/>
                  <a:gd name="T58" fmla="*/ 23 w 62"/>
                  <a:gd name="T59" fmla="*/ 44 h 70"/>
                  <a:gd name="T60" fmla="*/ 8 w 62"/>
                  <a:gd name="T61" fmla="*/ 53 h 70"/>
                  <a:gd name="T62" fmla="*/ 16 w 62"/>
                  <a:gd name="T63" fmla="*/ 51 h 70"/>
                  <a:gd name="T64" fmla="*/ 31 w 62"/>
                  <a:gd name="T65" fmla="*/ 56 h 70"/>
                  <a:gd name="T66" fmla="*/ 46 w 62"/>
                  <a:gd name="T67" fmla="*/ 51 h 70"/>
                  <a:gd name="T68" fmla="*/ 42 w 62"/>
                  <a:gd name="T69" fmla="*/ 47 h 70"/>
                  <a:gd name="T70" fmla="*/ 52 w 62"/>
                  <a:gd name="T71" fmla="*/ 53 h 70"/>
                  <a:gd name="T72" fmla="*/ 31 w 62"/>
                  <a:gd name="T73" fmla="*/ 60 h 70"/>
                  <a:gd name="T74" fmla="*/ 10 w 62"/>
                  <a:gd name="T75" fmla="*/ 53 h 70"/>
                  <a:gd name="T76" fmla="*/ 20 w 62"/>
                  <a:gd name="T77" fmla="*/ 47 h 70"/>
                  <a:gd name="T78" fmla="*/ 16 w 62"/>
                  <a:gd name="T79" fmla="*/ 51 h 70"/>
                  <a:gd name="T80" fmla="*/ 62 w 62"/>
                  <a:gd name="T81" fmla="*/ 55 h 70"/>
                  <a:gd name="T82" fmla="*/ 31 w 62"/>
                  <a:gd name="T83" fmla="*/ 70 h 70"/>
                  <a:gd name="T84" fmla="*/ 0 w 62"/>
                  <a:gd name="T85" fmla="*/ 55 h 70"/>
                  <a:gd name="T86" fmla="*/ 20 w 62"/>
                  <a:gd name="T87" fmla="*/ 41 h 70"/>
                  <a:gd name="T88" fmla="*/ 23 w 62"/>
                  <a:gd name="T89" fmla="*/ 44 h 70"/>
                  <a:gd name="T90" fmla="*/ 3 w 62"/>
                  <a:gd name="T91" fmla="*/ 55 h 70"/>
                  <a:gd name="T92" fmla="*/ 31 w 62"/>
                  <a:gd name="T93" fmla="*/ 67 h 70"/>
                  <a:gd name="T94" fmla="*/ 59 w 62"/>
                  <a:gd name="T95" fmla="*/ 55 h 70"/>
                  <a:gd name="T96" fmla="*/ 39 w 62"/>
                  <a:gd name="T97" fmla="*/ 44 h 70"/>
                  <a:gd name="T98" fmla="*/ 42 w 62"/>
                  <a:gd name="T99" fmla="*/ 41 h 70"/>
                  <a:gd name="T100" fmla="*/ 62 w 62"/>
                  <a:gd name="T101" fmla="*/ 5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2" h="70">
                    <a:moveTo>
                      <a:pt x="31" y="49"/>
                    </a:moveTo>
                    <a:cubicBezTo>
                      <a:pt x="45" y="35"/>
                      <a:pt x="45" y="35"/>
                      <a:pt x="45" y="35"/>
                    </a:cubicBezTo>
                    <a:cubicBezTo>
                      <a:pt x="52" y="27"/>
                      <a:pt x="52" y="15"/>
                      <a:pt x="45" y="8"/>
                    </a:cubicBezTo>
                    <a:cubicBezTo>
                      <a:pt x="37" y="0"/>
                      <a:pt x="25" y="0"/>
                      <a:pt x="17" y="8"/>
                    </a:cubicBezTo>
                    <a:cubicBezTo>
                      <a:pt x="10" y="15"/>
                      <a:pt x="10" y="27"/>
                      <a:pt x="17" y="35"/>
                    </a:cubicBezTo>
                    <a:lnTo>
                      <a:pt x="31" y="49"/>
                    </a:lnTo>
                    <a:close/>
                    <a:moveTo>
                      <a:pt x="31" y="8"/>
                    </a:moveTo>
                    <a:cubicBezTo>
                      <a:pt x="38" y="8"/>
                      <a:pt x="44" y="14"/>
                      <a:pt x="44" y="21"/>
                    </a:cubicBezTo>
                    <a:cubicBezTo>
                      <a:pt x="44" y="29"/>
                      <a:pt x="38" y="34"/>
                      <a:pt x="31" y="34"/>
                    </a:cubicBezTo>
                    <a:cubicBezTo>
                      <a:pt x="24" y="34"/>
                      <a:pt x="18" y="29"/>
                      <a:pt x="18" y="21"/>
                    </a:cubicBezTo>
                    <a:cubicBezTo>
                      <a:pt x="18" y="14"/>
                      <a:pt x="24" y="8"/>
                      <a:pt x="31" y="8"/>
                    </a:cubicBezTo>
                    <a:close/>
                    <a:moveTo>
                      <a:pt x="25" y="50"/>
                    </a:moveTo>
                    <a:cubicBezTo>
                      <a:pt x="25" y="49"/>
                      <a:pt x="26" y="49"/>
                      <a:pt x="27" y="48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51"/>
                      <a:pt x="30" y="51"/>
                      <a:pt x="31" y="51"/>
                    </a:cubicBezTo>
                    <a:cubicBezTo>
                      <a:pt x="31" y="51"/>
                      <a:pt x="32" y="51"/>
                      <a:pt x="32" y="50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6" y="49"/>
                      <a:pt x="37" y="49"/>
                      <a:pt x="37" y="50"/>
                    </a:cubicBezTo>
                    <a:cubicBezTo>
                      <a:pt x="37" y="52"/>
                      <a:pt x="34" y="53"/>
                      <a:pt x="31" y="53"/>
                    </a:cubicBezTo>
                    <a:cubicBezTo>
                      <a:pt x="28" y="53"/>
                      <a:pt x="25" y="52"/>
                      <a:pt x="25" y="50"/>
                    </a:cubicBezTo>
                    <a:close/>
                    <a:moveTo>
                      <a:pt x="8" y="53"/>
                    </a:moveTo>
                    <a:cubicBezTo>
                      <a:pt x="8" y="58"/>
                      <a:pt x="18" y="62"/>
                      <a:pt x="31" y="62"/>
                    </a:cubicBezTo>
                    <a:cubicBezTo>
                      <a:pt x="44" y="62"/>
                      <a:pt x="54" y="58"/>
                      <a:pt x="54" y="53"/>
                    </a:cubicBezTo>
                    <a:cubicBezTo>
                      <a:pt x="54" y="49"/>
                      <a:pt x="48" y="45"/>
                      <a:pt x="39" y="44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41" y="48"/>
                      <a:pt x="44" y="49"/>
                      <a:pt x="44" y="51"/>
                    </a:cubicBezTo>
                    <a:cubicBezTo>
                      <a:pt x="44" y="52"/>
                      <a:pt x="39" y="54"/>
                      <a:pt x="31" y="54"/>
                    </a:cubicBezTo>
                    <a:cubicBezTo>
                      <a:pt x="23" y="54"/>
                      <a:pt x="18" y="52"/>
                      <a:pt x="18" y="51"/>
                    </a:cubicBezTo>
                    <a:cubicBezTo>
                      <a:pt x="18" y="49"/>
                      <a:pt x="21" y="48"/>
                      <a:pt x="26" y="47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4" y="45"/>
                      <a:pt x="8" y="49"/>
                      <a:pt x="8" y="53"/>
                    </a:cubicBezTo>
                    <a:close/>
                    <a:moveTo>
                      <a:pt x="16" y="51"/>
                    </a:moveTo>
                    <a:cubicBezTo>
                      <a:pt x="16" y="54"/>
                      <a:pt x="23" y="56"/>
                      <a:pt x="31" y="56"/>
                    </a:cubicBezTo>
                    <a:cubicBezTo>
                      <a:pt x="39" y="56"/>
                      <a:pt x="46" y="54"/>
                      <a:pt x="46" y="51"/>
                    </a:cubicBezTo>
                    <a:cubicBezTo>
                      <a:pt x="46" y="49"/>
                      <a:pt x="44" y="47"/>
                      <a:pt x="42" y="47"/>
                    </a:cubicBezTo>
                    <a:cubicBezTo>
                      <a:pt x="48" y="48"/>
                      <a:pt x="52" y="50"/>
                      <a:pt x="52" y="53"/>
                    </a:cubicBezTo>
                    <a:cubicBezTo>
                      <a:pt x="52" y="56"/>
                      <a:pt x="43" y="60"/>
                      <a:pt x="31" y="60"/>
                    </a:cubicBezTo>
                    <a:cubicBezTo>
                      <a:pt x="19" y="60"/>
                      <a:pt x="10" y="56"/>
                      <a:pt x="10" y="53"/>
                    </a:cubicBezTo>
                    <a:cubicBezTo>
                      <a:pt x="10" y="50"/>
                      <a:pt x="14" y="48"/>
                      <a:pt x="20" y="47"/>
                    </a:cubicBezTo>
                    <a:cubicBezTo>
                      <a:pt x="17" y="47"/>
                      <a:pt x="16" y="49"/>
                      <a:pt x="16" y="51"/>
                    </a:cubicBezTo>
                    <a:close/>
                    <a:moveTo>
                      <a:pt x="62" y="55"/>
                    </a:moveTo>
                    <a:cubicBezTo>
                      <a:pt x="62" y="64"/>
                      <a:pt x="49" y="70"/>
                      <a:pt x="31" y="70"/>
                    </a:cubicBezTo>
                    <a:cubicBezTo>
                      <a:pt x="13" y="70"/>
                      <a:pt x="0" y="64"/>
                      <a:pt x="0" y="55"/>
                    </a:cubicBezTo>
                    <a:cubicBezTo>
                      <a:pt x="0" y="49"/>
                      <a:pt x="8" y="43"/>
                      <a:pt x="20" y="4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0" y="45"/>
                      <a:pt x="3" y="50"/>
                      <a:pt x="3" y="55"/>
                    </a:cubicBezTo>
                    <a:cubicBezTo>
                      <a:pt x="3" y="61"/>
                      <a:pt x="14" y="67"/>
                      <a:pt x="31" y="67"/>
                    </a:cubicBezTo>
                    <a:cubicBezTo>
                      <a:pt x="48" y="67"/>
                      <a:pt x="59" y="61"/>
                      <a:pt x="59" y="55"/>
                    </a:cubicBezTo>
                    <a:cubicBezTo>
                      <a:pt x="59" y="50"/>
                      <a:pt x="51" y="45"/>
                      <a:pt x="39" y="44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54" y="43"/>
                      <a:pt x="62" y="49"/>
                      <a:pt x="62" y="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9" name="Freeform 119">
                <a:extLst>
                  <a:ext uri="{FF2B5EF4-FFF2-40B4-BE49-F238E27FC236}">
                    <a16:creationId xmlns:a16="http://schemas.microsoft.com/office/drawing/2014/main" id="{DA7B9D5B-7A69-074B-05F7-A3C12AA245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2300" y="5458516"/>
                <a:ext cx="332792" cy="332791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0" name="Freeform 52">
                <a:extLst>
                  <a:ext uri="{FF2B5EF4-FFF2-40B4-BE49-F238E27FC236}">
                    <a16:creationId xmlns:a16="http://schemas.microsoft.com/office/drawing/2014/main" id="{1B6B1431-B716-2DF4-17E0-FCA9D173FB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4372" y="5950415"/>
                <a:ext cx="316777" cy="298034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1" name="Freeform 28">
                <a:extLst>
                  <a:ext uri="{FF2B5EF4-FFF2-40B4-BE49-F238E27FC236}">
                    <a16:creationId xmlns:a16="http://schemas.microsoft.com/office/drawing/2014/main" id="{5053F5B0-10D6-7DD8-BC7A-9AAB523421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63668" y="4253054"/>
                <a:ext cx="530567" cy="430519"/>
              </a:xfrm>
              <a:custGeom>
                <a:avLst/>
                <a:gdLst>
                  <a:gd name="T0" fmla="*/ 26 w 74"/>
                  <a:gd name="T1" fmla="*/ 0 h 60"/>
                  <a:gd name="T2" fmla="*/ 19 w 74"/>
                  <a:gd name="T3" fmla="*/ 53 h 60"/>
                  <a:gd name="T4" fmla="*/ 49 w 74"/>
                  <a:gd name="T5" fmla="*/ 60 h 60"/>
                  <a:gd name="T6" fmla="*/ 56 w 74"/>
                  <a:gd name="T7" fmla="*/ 7 h 60"/>
                  <a:gd name="T8" fmla="*/ 53 w 74"/>
                  <a:gd name="T9" fmla="*/ 7 h 60"/>
                  <a:gd name="T10" fmla="*/ 49 w 74"/>
                  <a:gd name="T11" fmla="*/ 57 h 60"/>
                  <a:gd name="T12" fmla="*/ 22 w 74"/>
                  <a:gd name="T13" fmla="*/ 53 h 60"/>
                  <a:gd name="T14" fmla="*/ 26 w 74"/>
                  <a:gd name="T15" fmla="*/ 3 h 60"/>
                  <a:gd name="T16" fmla="*/ 53 w 74"/>
                  <a:gd name="T17" fmla="*/ 7 h 60"/>
                  <a:gd name="T18" fmla="*/ 25 w 74"/>
                  <a:gd name="T19" fmla="*/ 6 h 60"/>
                  <a:gd name="T20" fmla="*/ 24 w 74"/>
                  <a:gd name="T21" fmla="*/ 50 h 60"/>
                  <a:gd name="T22" fmla="*/ 50 w 74"/>
                  <a:gd name="T23" fmla="*/ 51 h 60"/>
                  <a:gd name="T24" fmla="*/ 51 w 74"/>
                  <a:gd name="T25" fmla="*/ 7 h 60"/>
                  <a:gd name="T26" fmla="*/ 49 w 74"/>
                  <a:gd name="T27" fmla="*/ 49 h 60"/>
                  <a:gd name="T28" fmla="*/ 26 w 74"/>
                  <a:gd name="T29" fmla="*/ 8 h 60"/>
                  <a:gd name="T30" fmla="*/ 49 w 74"/>
                  <a:gd name="T31" fmla="*/ 49 h 60"/>
                  <a:gd name="T32" fmla="*/ 37 w 74"/>
                  <a:gd name="T33" fmla="*/ 56 h 60"/>
                  <a:gd name="T34" fmla="*/ 37 w 74"/>
                  <a:gd name="T35" fmla="*/ 52 h 60"/>
                  <a:gd name="T36" fmla="*/ 74 w 74"/>
                  <a:gd name="T37" fmla="*/ 23 h 60"/>
                  <a:gd name="T38" fmla="*/ 67 w 74"/>
                  <a:gd name="T39" fmla="*/ 41 h 60"/>
                  <a:gd name="T40" fmla="*/ 66 w 74"/>
                  <a:gd name="T41" fmla="*/ 39 h 60"/>
                  <a:gd name="T42" fmla="*/ 66 w 74"/>
                  <a:gd name="T43" fmla="*/ 7 h 60"/>
                  <a:gd name="T44" fmla="*/ 68 w 74"/>
                  <a:gd name="T45" fmla="*/ 6 h 60"/>
                  <a:gd name="T46" fmla="*/ 69 w 74"/>
                  <a:gd name="T47" fmla="*/ 23 h 60"/>
                  <a:gd name="T48" fmla="*/ 64 w 74"/>
                  <a:gd name="T49" fmla="*/ 37 h 60"/>
                  <a:gd name="T50" fmla="*/ 63 w 74"/>
                  <a:gd name="T51" fmla="*/ 35 h 60"/>
                  <a:gd name="T52" fmla="*/ 63 w 74"/>
                  <a:gd name="T53" fmla="*/ 11 h 60"/>
                  <a:gd name="T54" fmla="*/ 65 w 74"/>
                  <a:gd name="T55" fmla="*/ 10 h 60"/>
                  <a:gd name="T56" fmla="*/ 64 w 74"/>
                  <a:gd name="T57" fmla="*/ 23 h 60"/>
                  <a:gd name="T58" fmla="*/ 60 w 74"/>
                  <a:gd name="T59" fmla="*/ 33 h 60"/>
                  <a:gd name="T60" fmla="*/ 60 w 74"/>
                  <a:gd name="T61" fmla="*/ 31 h 60"/>
                  <a:gd name="T62" fmla="*/ 60 w 74"/>
                  <a:gd name="T63" fmla="*/ 15 h 60"/>
                  <a:gd name="T64" fmla="*/ 61 w 74"/>
                  <a:gd name="T65" fmla="*/ 14 h 60"/>
                  <a:gd name="T66" fmla="*/ 8 w 74"/>
                  <a:gd name="T67" fmla="*/ 39 h 60"/>
                  <a:gd name="T68" fmla="*/ 7 w 74"/>
                  <a:gd name="T69" fmla="*/ 41 h 60"/>
                  <a:gd name="T70" fmla="*/ 0 w 74"/>
                  <a:gd name="T71" fmla="*/ 23 h 60"/>
                  <a:gd name="T72" fmla="*/ 8 w 74"/>
                  <a:gd name="T73" fmla="*/ 6 h 60"/>
                  <a:gd name="T74" fmla="*/ 2 w 74"/>
                  <a:gd name="T75" fmla="*/ 23 h 60"/>
                  <a:gd name="T76" fmla="*/ 12 w 74"/>
                  <a:gd name="T77" fmla="*/ 35 h 60"/>
                  <a:gd name="T78" fmla="*/ 11 w 74"/>
                  <a:gd name="T79" fmla="*/ 37 h 60"/>
                  <a:gd name="T80" fmla="*/ 6 w 74"/>
                  <a:gd name="T81" fmla="*/ 23 h 60"/>
                  <a:gd name="T82" fmla="*/ 11 w 74"/>
                  <a:gd name="T83" fmla="*/ 10 h 60"/>
                  <a:gd name="T84" fmla="*/ 8 w 74"/>
                  <a:gd name="T85" fmla="*/ 23 h 60"/>
                  <a:gd name="T86" fmla="*/ 15 w 74"/>
                  <a:gd name="T87" fmla="*/ 15 h 60"/>
                  <a:gd name="T88" fmla="*/ 15 w 74"/>
                  <a:gd name="T89" fmla="*/ 31 h 60"/>
                  <a:gd name="T90" fmla="*/ 14 w 74"/>
                  <a:gd name="T91" fmla="*/ 33 h 60"/>
                  <a:gd name="T92" fmla="*/ 11 w 74"/>
                  <a:gd name="T93" fmla="*/ 23 h 60"/>
                  <a:gd name="T94" fmla="*/ 15 w 74"/>
                  <a:gd name="T95" fmla="*/ 1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4" h="60">
                    <a:moveTo>
                      <a:pt x="4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2" y="0"/>
                      <a:pt x="19" y="3"/>
                      <a:pt x="19" y="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6"/>
                      <a:pt x="22" y="60"/>
                      <a:pt x="26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3" y="60"/>
                      <a:pt x="56" y="56"/>
                      <a:pt x="56" y="53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3"/>
                      <a:pt x="53" y="0"/>
                      <a:pt x="49" y="0"/>
                    </a:cubicBezTo>
                    <a:close/>
                    <a:moveTo>
                      <a:pt x="53" y="7"/>
                    </a:move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5"/>
                      <a:pt x="51" y="57"/>
                      <a:pt x="49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4" y="57"/>
                      <a:pt x="22" y="55"/>
                      <a:pt x="22" y="5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2" y="5"/>
                      <a:pt x="24" y="3"/>
                      <a:pt x="26" y="3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5"/>
                      <a:pt x="53" y="7"/>
                    </a:cubicBezTo>
                    <a:close/>
                    <a:moveTo>
                      <a:pt x="50" y="6"/>
                    </a:moveTo>
                    <a:cubicBezTo>
                      <a:pt x="25" y="6"/>
                      <a:pt x="25" y="6"/>
                      <a:pt x="25" y="6"/>
                    </a:cubicBezTo>
                    <a:cubicBezTo>
                      <a:pt x="24" y="6"/>
                      <a:pt x="24" y="6"/>
                      <a:pt x="24" y="7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1"/>
                      <a:pt x="24" y="51"/>
                      <a:pt x="25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1" y="51"/>
                      <a:pt x="51" y="50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0" y="6"/>
                      <a:pt x="50" y="6"/>
                    </a:cubicBezTo>
                    <a:close/>
                    <a:moveTo>
                      <a:pt x="49" y="49"/>
                    </a:moveTo>
                    <a:cubicBezTo>
                      <a:pt x="26" y="49"/>
                      <a:pt x="26" y="49"/>
                      <a:pt x="26" y="4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49" y="8"/>
                      <a:pt x="49" y="8"/>
                      <a:pt x="49" y="8"/>
                    </a:cubicBezTo>
                    <a:lnTo>
                      <a:pt x="49" y="49"/>
                    </a:lnTo>
                    <a:close/>
                    <a:moveTo>
                      <a:pt x="39" y="54"/>
                    </a:moveTo>
                    <a:cubicBezTo>
                      <a:pt x="39" y="55"/>
                      <a:pt x="38" y="56"/>
                      <a:pt x="37" y="56"/>
                    </a:cubicBezTo>
                    <a:cubicBezTo>
                      <a:pt x="36" y="56"/>
                      <a:pt x="35" y="55"/>
                      <a:pt x="35" y="54"/>
                    </a:cubicBezTo>
                    <a:cubicBezTo>
                      <a:pt x="35" y="53"/>
                      <a:pt x="36" y="52"/>
                      <a:pt x="37" y="52"/>
                    </a:cubicBezTo>
                    <a:cubicBezTo>
                      <a:pt x="38" y="52"/>
                      <a:pt x="39" y="53"/>
                      <a:pt x="39" y="54"/>
                    </a:cubicBezTo>
                    <a:close/>
                    <a:moveTo>
                      <a:pt x="74" y="23"/>
                    </a:moveTo>
                    <a:cubicBezTo>
                      <a:pt x="74" y="30"/>
                      <a:pt x="72" y="36"/>
                      <a:pt x="68" y="41"/>
                    </a:cubicBezTo>
                    <a:cubicBezTo>
                      <a:pt x="68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6" y="40"/>
                      <a:pt x="66" y="40"/>
                      <a:pt x="66" y="39"/>
                    </a:cubicBezTo>
                    <a:cubicBezTo>
                      <a:pt x="70" y="35"/>
                      <a:pt x="72" y="29"/>
                      <a:pt x="72" y="23"/>
                    </a:cubicBezTo>
                    <a:cubicBezTo>
                      <a:pt x="72" y="17"/>
                      <a:pt x="70" y="12"/>
                      <a:pt x="66" y="7"/>
                    </a:cubicBezTo>
                    <a:cubicBezTo>
                      <a:pt x="66" y="7"/>
                      <a:pt x="66" y="6"/>
                      <a:pt x="67" y="6"/>
                    </a:cubicBezTo>
                    <a:cubicBezTo>
                      <a:pt x="67" y="5"/>
                      <a:pt x="68" y="6"/>
                      <a:pt x="68" y="6"/>
                    </a:cubicBezTo>
                    <a:cubicBezTo>
                      <a:pt x="72" y="11"/>
                      <a:pt x="74" y="17"/>
                      <a:pt x="74" y="23"/>
                    </a:cubicBezTo>
                    <a:close/>
                    <a:moveTo>
                      <a:pt x="69" y="23"/>
                    </a:moveTo>
                    <a:cubicBezTo>
                      <a:pt x="69" y="28"/>
                      <a:pt x="67" y="33"/>
                      <a:pt x="65" y="3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4" y="37"/>
                      <a:pt x="63" y="37"/>
                      <a:pt x="63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2"/>
                      <a:pt x="67" y="28"/>
                      <a:pt x="67" y="23"/>
                    </a:cubicBezTo>
                    <a:cubicBezTo>
                      <a:pt x="67" y="19"/>
                      <a:pt x="66" y="15"/>
                      <a:pt x="63" y="11"/>
                    </a:cubicBezTo>
                    <a:cubicBezTo>
                      <a:pt x="63" y="11"/>
                      <a:pt x="63" y="10"/>
                      <a:pt x="63" y="10"/>
                    </a:cubicBezTo>
                    <a:cubicBezTo>
                      <a:pt x="64" y="10"/>
                      <a:pt x="64" y="10"/>
                      <a:pt x="65" y="10"/>
                    </a:cubicBezTo>
                    <a:cubicBezTo>
                      <a:pt x="67" y="14"/>
                      <a:pt x="69" y="19"/>
                      <a:pt x="69" y="23"/>
                    </a:cubicBezTo>
                    <a:close/>
                    <a:moveTo>
                      <a:pt x="64" y="23"/>
                    </a:moveTo>
                    <a:cubicBezTo>
                      <a:pt x="64" y="26"/>
                      <a:pt x="63" y="29"/>
                      <a:pt x="61" y="32"/>
                    </a:cubicBezTo>
                    <a:cubicBezTo>
                      <a:pt x="61" y="32"/>
                      <a:pt x="61" y="33"/>
                      <a:pt x="60" y="33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59" y="32"/>
                      <a:pt x="59" y="32"/>
                      <a:pt x="60" y="31"/>
                    </a:cubicBezTo>
                    <a:cubicBezTo>
                      <a:pt x="61" y="29"/>
                      <a:pt x="62" y="26"/>
                      <a:pt x="62" y="23"/>
                    </a:cubicBezTo>
                    <a:cubicBezTo>
                      <a:pt x="62" y="21"/>
                      <a:pt x="61" y="18"/>
                      <a:pt x="60" y="15"/>
                    </a:cubicBezTo>
                    <a:cubicBezTo>
                      <a:pt x="59" y="15"/>
                      <a:pt x="59" y="14"/>
                      <a:pt x="60" y="14"/>
                    </a:cubicBezTo>
                    <a:cubicBezTo>
                      <a:pt x="60" y="14"/>
                      <a:pt x="61" y="14"/>
                      <a:pt x="61" y="14"/>
                    </a:cubicBezTo>
                    <a:cubicBezTo>
                      <a:pt x="63" y="17"/>
                      <a:pt x="64" y="20"/>
                      <a:pt x="64" y="23"/>
                    </a:cubicBezTo>
                    <a:close/>
                    <a:moveTo>
                      <a:pt x="8" y="39"/>
                    </a:moveTo>
                    <a:cubicBezTo>
                      <a:pt x="9" y="40"/>
                      <a:pt x="8" y="40"/>
                      <a:pt x="8" y="41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36"/>
                      <a:pt x="0" y="30"/>
                      <a:pt x="0" y="23"/>
                    </a:cubicBezTo>
                    <a:cubicBezTo>
                      <a:pt x="0" y="17"/>
                      <a:pt x="3" y="11"/>
                      <a:pt x="7" y="6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8" y="6"/>
                      <a:pt x="9" y="7"/>
                      <a:pt x="8" y="7"/>
                    </a:cubicBezTo>
                    <a:cubicBezTo>
                      <a:pt x="5" y="12"/>
                      <a:pt x="2" y="17"/>
                      <a:pt x="2" y="23"/>
                    </a:cubicBezTo>
                    <a:cubicBezTo>
                      <a:pt x="2" y="29"/>
                      <a:pt x="5" y="35"/>
                      <a:pt x="8" y="39"/>
                    </a:cubicBezTo>
                    <a:close/>
                    <a:moveTo>
                      <a:pt x="12" y="35"/>
                    </a:moveTo>
                    <a:cubicBezTo>
                      <a:pt x="12" y="36"/>
                      <a:pt x="12" y="36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0" y="37"/>
                      <a:pt x="10" y="37"/>
                      <a:pt x="10" y="36"/>
                    </a:cubicBezTo>
                    <a:cubicBezTo>
                      <a:pt x="7" y="33"/>
                      <a:pt x="6" y="28"/>
                      <a:pt x="6" y="23"/>
                    </a:cubicBezTo>
                    <a:cubicBezTo>
                      <a:pt x="6" y="19"/>
                      <a:pt x="7" y="14"/>
                      <a:pt x="10" y="10"/>
                    </a:cubicBezTo>
                    <a:cubicBezTo>
                      <a:pt x="10" y="10"/>
                      <a:pt x="11" y="10"/>
                      <a:pt x="11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5"/>
                      <a:pt x="8" y="19"/>
                      <a:pt x="8" y="23"/>
                    </a:cubicBezTo>
                    <a:cubicBezTo>
                      <a:pt x="8" y="28"/>
                      <a:pt x="9" y="32"/>
                      <a:pt x="12" y="35"/>
                    </a:cubicBezTo>
                    <a:close/>
                    <a:moveTo>
                      <a:pt x="15" y="15"/>
                    </a:moveTo>
                    <a:cubicBezTo>
                      <a:pt x="14" y="18"/>
                      <a:pt x="13" y="21"/>
                      <a:pt x="13" y="23"/>
                    </a:cubicBezTo>
                    <a:cubicBezTo>
                      <a:pt x="13" y="26"/>
                      <a:pt x="14" y="29"/>
                      <a:pt x="15" y="31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4" y="33"/>
                      <a:pt x="14" y="33"/>
                    </a:cubicBezTo>
                    <a:cubicBezTo>
                      <a:pt x="14" y="33"/>
                      <a:pt x="14" y="32"/>
                      <a:pt x="13" y="32"/>
                    </a:cubicBezTo>
                    <a:cubicBezTo>
                      <a:pt x="12" y="29"/>
                      <a:pt x="11" y="26"/>
                      <a:pt x="11" y="23"/>
                    </a:cubicBezTo>
                    <a:cubicBezTo>
                      <a:pt x="11" y="20"/>
                      <a:pt x="12" y="17"/>
                      <a:pt x="13" y="14"/>
                    </a:cubicBezTo>
                    <a:cubicBezTo>
                      <a:pt x="14" y="14"/>
                      <a:pt x="14" y="14"/>
                      <a:pt x="15" y="14"/>
                    </a:cubicBezTo>
                    <a:cubicBezTo>
                      <a:pt x="15" y="14"/>
                      <a:pt x="15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2" name="Freeform 36">
                <a:extLst>
                  <a:ext uri="{FF2B5EF4-FFF2-40B4-BE49-F238E27FC236}">
                    <a16:creationId xmlns:a16="http://schemas.microsoft.com/office/drawing/2014/main" id="{4F4FD9A5-B6F1-8DD6-18DD-B521EEA31E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77325" y="4290527"/>
                <a:ext cx="182021" cy="182022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3" name="Freeform 24">
                <a:extLst>
                  <a:ext uri="{FF2B5EF4-FFF2-40B4-BE49-F238E27FC236}">
                    <a16:creationId xmlns:a16="http://schemas.microsoft.com/office/drawing/2014/main" id="{C4758234-01BB-4F06-0E9D-4287055AB4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4252" y="5497816"/>
                <a:ext cx="509068" cy="536962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4" name="Freeform 33">
                <a:extLst>
                  <a:ext uri="{FF2B5EF4-FFF2-40B4-BE49-F238E27FC236}">
                    <a16:creationId xmlns:a16="http://schemas.microsoft.com/office/drawing/2014/main" id="{89D2B2E7-3937-3298-56AD-7A7A0119EF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48290" y="3894150"/>
                <a:ext cx="326659" cy="334627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5" name="Freeform 16">
                <a:extLst>
                  <a:ext uri="{FF2B5EF4-FFF2-40B4-BE49-F238E27FC236}">
                    <a16:creationId xmlns:a16="http://schemas.microsoft.com/office/drawing/2014/main" id="{0635FDF0-833D-8F70-530C-9A85878084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2949" y="5273553"/>
                <a:ext cx="357957" cy="394671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6" name="Freeform 30">
                <a:extLst>
                  <a:ext uri="{FF2B5EF4-FFF2-40B4-BE49-F238E27FC236}">
                    <a16:creationId xmlns:a16="http://schemas.microsoft.com/office/drawing/2014/main" id="{580E2A80-1D3C-B68A-39B2-4D52FB71E3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9023" y="5187459"/>
                <a:ext cx="380904" cy="361535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7" name="Freeform 17">
                <a:extLst>
                  <a:ext uri="{FF2B5EF4-FFF2-40B4-BE49-F238E27FC236}">
                    <a16:creationId xmlns:a16="http://schemas.microsoft.com/office/drawing/2014/main" id="{89849F36-796A-E149-AC87-B0257B4C44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6926" y="4698910"/>
                <a:ext cx="465660" cy="394442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8" name="Freeform 32">
                <a:extLst>
                  <a:ext uri="{FF2B5EF4-FFF2-40B4-BE49-F238E27FC236}">
                    <a16:creationId xmlns:a16="http://schemas.microsoft.com/office/drawing/2014/main" id="{B61AB484-3E1C-183B-A0CB-FFC70740CF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20505" y="4423577"/>
                <a:ext cx="315067" cy="351792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9" name="Freeform 14">
                <a:extLst>
                  <a:ext uri="{FF2B5EF4-FFF2-40B4-BE49-F238E27FC236}">
                    <a16:creationId xmlns:a16="http://schemas.microsoft.com/office/drawing/2014/main" id="{F334C210-4F59-682B-E8BA-BD66FFB9AE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56770" y="5751080"/>
                <a:ext cx="407881" cy="475862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0" name="Freeform 59">
                <a:extLst>
                  <a:ext uri="{FF2B5EF4-FFF2-40B4-BE49-F238E27FC236}">
                    <a16:creationId xmlns:a16="http://schemas.microsoft.com/office/drawing/2014/main" id="{B48311FA-74D4-233E-BD9B-7F2A11B10F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69269" y="4579197"/>
                <a:ext cx="480692" cy="311800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2 w 77"/>
                  <a:gd name="T11" fmla="*/ 46 h 48"/>
                  <a:gd name="T12" fmla="*/ 14 w 77"/>
                  <a:gd name="T13" fmla="*/ 47 h 48"/>
                  <a:gd name="T14" fmla="*/ 16 w 77"/>
                  <a:gd name="T15" fmla="*/ 48 h 48"/>
                  <a:gd name="T16" fmla="*/ 19 w 77"/>
                  <a:gd name="T17" fmla="*/ 48 h 48"/>
                  <a:gd name="T18" fmla="*/ 22 w 77"/>
                  <a:gd name="T19" fmla="*/ 47 h 48"/>
                  <a:gd name="T20" fmla="*/ 24 w 77"/>
                  <a:gd name="T21" fmla="*/ 46 h 48"/>
                  <a:gd name="T22" fmla="*/ 25 w 77"/>
                  <a:gd name="T23" fmla="*/ 43 h 48"/>
                  <a:gd name="T24" fmla="*/ 50 w 77"/>
                  <a:gd name="T25" fmla="*/ 42 h 48"/>
                  <a:gd name="T26" fmla="*/ 51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3 w 77"/>
                  <a:gd name="T37" fmla="*/ 47 h 48"/>
                  <a:gd name="T38" fmla="*/ 64 w 77"/>
                  <a:gd name="T39" fmla="*/ 46 h 48"/>
                  <a:gd name="T40" fmla="*/ 66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20 w 77"/>
                  <a:gd name="T53" fmla="*/ 43 h 48"/>
                  <a:gd name="T54" fmla="*/ 16 w 77"/>
                  <a:gd name="T55" fmla="*/ 44 h 48"/>
                  <a:gd name="T56" fmla="*/ 14 w 77"/>
                  <a:gd name="T57" fmla="*/ 42 h 48"/>
                  <a:gd name="T58" fmla="*/ 13 w 77"/>
                  <a:gd name="T59" fmla="*/ 40 h 48"/>
                  <a:gd name="T60" fmla="*/ 15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2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2 w 77"/>
                  <a:gd name="T73" fmla="*/ 12 h 48"/>
                  <a:gd name="T74" fmla="*/ 29 w 77"/>
                  <a:gd name="T75" fmla="*/ 12 h 48"/>
                  <a:gd name="T76" fmla="*/ 23 w 77"/>
                  <a:gd name="T77" fmla="*/ 33 h 48"/>
                  <a:gd name="T78" fmla="*/ 25 w 77"/>
                  <a:gd name="T79" fmla="*/ 35 h 48"/>
                  <a:gd name="T80" fmla="*/ 51 w 77"/>
                  <a:gd name="T81" fmla="*/ 35 h 48"/>
                  <a:gd name="T82" fmla="*/ 62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4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1 w 77"/>
                  <a:gd name="T97" fmla="*/ 36 h 48"/>
                  <a:gd name="T98" fmla="*/ 63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58 w 77"/>
                  <a:gd name="T105" fmla="*/ 31 h 48"/>
                  <a:gd name="T106" fmla="*/ 31 w 77"/>
                  <a:gd name="T107" fmla="*/ 32 h 48"/>
                  <a:gd name="T108" fmla="*/ 74 w 77"/>
                  <a:gd name="T109" fmla="*/ 3 h 48"/>
                  <a:gd name="T110" fmla="*/ 18 w 77"/>
                  <a:gd name="T111" fmla="*/ 29 h 48"/>
                  <a:gd name="T112" fmla="*/ 14 w 77"/>
                  <a:gd name="T113" fmla="*/ 27 h 48"/>
                  <a:gd name="T114" fmla="*/ 26 w 77"/>
                  <a:gd name="T115" fmla="*/ 13 h 48"/>
                  <a:gd name="T116" fmla="*/ 6 w 77"/>
                  <a:gd name="T117" fmla="*/ 23 h 48"/>
                  <a:gd name="T118" fmla="*/ 26 w 77"/>
                  <a:gd name="T119" fmla="*/ 25 h 48"/>
                  <a:gd name="T120" fmla="*/ 26 w 77"/>
                  <a:gd name="T121" fmla="*/ 13 h 48"/>
                  <a:gd name="T122" fmla="*/ 14 w 77"/>
                  <a:gd name="T123" fmla="*/ 1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8"/>
                      <a:pt x="11" y="8"/>
                      <a:pt x="10" y="9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10" y="43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1" y="45"/>
                    </a:cubicBezTo>
                    <a:cubicBezTo>
                      <a:pt x="11" y="45"/>
                      <a:pt x="11" y="45"/>
                      <a:pt x="11" y="46"/>
                    </a:cubicBezTo>
                    <a:cubicBezTo>
                      <a:pt x="11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7"/>
                      <a:pt x="13" y="47"/>
                      <a:pt x="14" y="47"/>
                    </a:cubicBezTo>
                    <a:cubicBezTo>
                      <a:pt x="14" y="48"/>
                      <a:pt x="14" y="48"/>
                      <a:pt x="14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5" y="48"/>
                      <a:pt x="16" y="48"/>
                      <a:pt x="16" y="48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18" y="48"/>
                      <a:pt x="19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8"/>
                      <a:pt x="20" y="48"/>
                      <a:pt x="21" y="48"/>
                    </a:cubicBezTo>
                    <a:cubicBezTo>
                      <a:pt x="21" y="48"/>
                      <a:pt x="21" y="48"/>
                      <a:pt x="21" y="47"/>
                    </a:cubicBezTo>
                    <a:cubicBezTo>
                      <a:pt x="21" y="47"/>
                      <a:pt x="22" y="47"/>
                      <a:pt x="22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6"/>
                      <a:pt x="23" y="46"/>
                      <a:pt x="24" y="46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5" y="44"/>
                    </a:cubicBezTo>
                    <a:cubicBezTo>
                      <a:pt x="25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6" y="42"/>
                      <a:pt x="26" y="42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0" y="42"/>
                      <a:pt x="50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1" y="44"/>
                      <a:pt x="51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2" y="45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3" y="46"/>
                      <a:pt x="53" y="46"/>
                      <a:pt x="53" y="47"/>
                    </a:cubicBezTo>
                    <a:cubicBezTo>
                      <a:pt x="53" y="47"/>
                      <a:pt x="53" y="47"/>
                      <a:pt x="54" y="47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5" y="48"/>
                      <a:pt x="56" y="48"/>
                      <a:pt x="56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7" y="48"/>
                      <a:pt x="57" y="48"/>
                      <a:pt x="58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0" y="48"/>
                      <a:pt x="61" y="48"/>
                      <a:pt x="61" y="48"/>
                    </a:cubicBezTo>
                    <a:cubicBezTo>
                      <a:pt x="61" y="48"/>
                      <a:pt x="61" y="48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7"/>
                      <a:pt x="63" y="47"/>
                      <a:pt x="63" y="47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6"/>
                      <a:pt x="64" y="46"/>
                      <a:pt x="64" y="46"/>
                    </a:cubicBezTo>
                    <a:cubicBezTo>
                      <a:pt x="64" y="45"/>
                      <a:pt x="65" y="45"/>
                      <a:pt x="65" y="45"/>
                    </a:cubicBezTo>
                    <a:cubicBezTo>
                      <a:pt x="65" y="45"/>
                      <a:pt x="65" y="45"/>
                      <a:pt x="65" y="44"/>
                    </a:cubicBezTo>
                    <a:cubicBezTo>
                      <a:pt x="65" y="44"/>
                      <a:pt x="66" y="44"/>
                      <a:pt x="66" y="43"/>
                    </a:cubicBezTo>
                    <a:cubicBezTo>
                      <a:pt x="66" y="43"/>
                      <a:pt x="66" y="43"/>
                      <a:pt x="66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9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10" y="36"/>
                      <a:pt x="9" y="37"/>
                      <a:pt x="9" y="39"/>
                    </a:cubicBezTo>
                    <a:close/>
                    <a:moveTo>
                      <a:pt x="22" y="41"/>
                    </a:moveTo>
                    <a:cubicBezTo>
                      <a:pt x="22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1" y="43"/>
                      <a:pt x="21" y="43"/>
                      <a:pt x="20" y="43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4"/>
                      <a:pt x="19" y="44"/>
                      <a:pt x="19" y="44"/>
                    </a:cubicBezTo>
                    <a:cubicBezTo>
                      <a:pt x="19" y="44"/>
                      <a:pt x="18" y="44"/>
                      <a:pt x="17" y="44"/>
                    </a:cubicBezTo>
                    <a:cubicBezTo>
                      <a:pt x="17" y="44"/>
                      <a:pt x="16" y="44"/>
                      <a:pt x="16" y="44"/>
                    </a:cubicBezTo>
                    <a:cubicBezTo>
                      <a:pt x="16" y="44"/>
                      <a:pt x="15" y="44"/>
                      <a:pt x="15" y="43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3"/>
                      <a:pt x="14" y="42"/>
                    </a:cubicBezTo>
                    <a:cubicBezTo>
                      <a:pt x="14" y="42"/>
                      <a:pt x="14" y="42"/>
                      <a:pt x="14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3" y="39"/>
                      <a:pt x="13" y="38"/>
                      <a:pt x="14" y="37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4" y="37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5" y="36"/>
                      <a:pt x="16" y="36"/>
                      <a:pt x="16" y="36"/>
                    </a:cubicBezTo>
                    <a:cubicBezTo>
                      <a:pt x="16" y="35"/>
                      <a:pt x="17" y="35"/>
                      <a:pt x="17" y="35"/>
                    </a:cubicBezTo>
                    <a:cubicBezTo>
                      <a:pt x="18" y="35"/>
                      <a:pt x="19" y="35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2" y="38"/>
                      <a:pt x="22" y="39"/>
                      <a:pt x="22" y="40"/>
                    </a:cubicBezTo>
                    <a:cubicBezTo>
                      <a:pt x="22" y="40"/>
                      <a:pt x="22" y="40"/>
                      <a:pt x="22" y="41"/>
                    </a:cubicBezTo>
                    <a:close/>
                    <a:moveTo>
                      <a:pt x="23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4" y="23"/>
                      <a:pt x="4" y="2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1"/>
                      <a:pt x="13" y="11"/>
                      <a:pt x="14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8" y="33"/>
                    </a:cubicBezTo>
                    <a:lnTo>
                      <a:pt x="23" y="33"/>
                    </a:lnTo>
                    <a:close/>
                    <a:moveTo>
                      <a:pt x="50" y="39"/>
                    </a:moveTo>
                    <a:cubicBezTo>
                      <a:pt x="26" y="39"/>
                      <a:pt x="26" y="39"/>
                      <a:pt x="26" y="39"/>
                    </a:cubicBezTo>
                    <a:cubicBezTo>
                      <a:pt x="26" y="37"/>
                      <a:pt x="25" y="36"/>
                      <a:pt x="25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0" y="36"/>
                      <a:pt x="50" y="37"/>
                      <a:pt x="50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2" y="42"/>
                    </a:cubicBezTo>
                    <a:cubicBezTo>
                      <a:pt x="62" y="42"/>
                      <a:pt x="62" y="42"/>
                      <a:pt x="62" y="42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4"/>
                      <a:pt x="60" y="44"/>
                      <a:pt x="60" y="44"/>
                    </a:cubicBezTo>
                    <a:cubicBezTo>
                      <a:pt x="59" y="44"/>
                      <a:pt x="59" y="44"/>
                      <a:pt x="58" y="44"/>
                    </a:cubicBezTo>
                    <a:cubicBezTo>
                      <a:pt x="57" y="44"/>
                      <a:pt x="57" y="44"/>
                      <a:pt x="56" y="44"/>
                    </a:cubicBezTo>
                    <a:cubicBezTo>
                      <a:pt x="56" y="44"/>
                      <a:pt x="56" y="44"/>
                      <a:pt x="56" y="43"/>
                    </a:cubicBezTo>
                    <a:cubicBezTo>
                      <a:pt x="56" y="43"/>
                      <a:pt x="55" y="43"/>
                      <a:pt x="55" y="43"/>
                    </a:cubicBezTo>
                    <a:cubicBezTo>
                      <a:pt x="55" y="43"/>
                      <a:pt x="55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4" y="41"/>
                      <a:pt x="54" y="41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4" y="39"/>
                      <a:pt x="54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5" y="37"/>
                      <a:pt x="55" y="37"/>
                      <a:pt x="55" y="36"/>
                    </a:cubicBezTo>
                    <a:cubicBezTo>
                      <a:pt x="55" y="36"/>
                      <a:pt x="55" y="36"/>
                      <a:pt x="56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7" y="35"/>
                      <a:pt x="57" y="35"/>
                      <a:pt x="58" y="35"/>
                    </a:cubicBezTo>
                    <a:cubicBezTo>
                      <a:pt x="59" y="35"/>
                      <a:pt x="59" y="35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1" y="37"/>
                      <a:pt x="61" y="37"/>
                      <a:pt x="62" y="37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2" y="38"/>
                      <a:pt x="63" y="39"/>
                      <a:pt x="63" y="40"/>
                    </a:cubicBezTo>
                    <a:cubicBezTo>
                      <a:pt x="63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6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74" y="33"/>
                    </a:moveTo>
                    <a:cubicBezTo>
                      <a:pt x="63" y="33"/>
                      <a:pt x="63" y="33"/>
                      <a:pt x="63" y="33"/>
                    </a:cubicBezTo>
                    <a:cubicBezTo>
                      <a:pt x="62" y="32"/>
                      <a:pt x="60" y="31"/>
                      <a:pt x="58" y="31"/>
                    </a:cubicBezTo>
                    <a:cubicBezTo>
                      <a:pt x="56" y="31"/>
                      <a:pt x="54" y="32"/>
                      <a:pt x="53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74" y="3"/>
                      <a:pt x="74" y="3"/>
                      <a:pt x="74" y="3"/>
                    </a:cubicBezTo>
                    <a:lnTo>
                      <a:pt x="74" y="33"/>
                    </a:lnTo>
                    <a:close/>
                    <a:moveTo>
                      <a:pt x="19" y="28"/>
                    </a:moveTo>
                    <a:cubicBezTo>
                      <a:pt x="19" y="28"/>
                      <a:pt x="18" y="29"/>
                      <a:pt x="18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9" y="27"/>
                      <a:pt x="19" y="28"/>
                    </a:cubicBez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5"/>
                      <a:pt x="7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7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7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9" y="23"/>
                      <a:pt x="9" y="23"/>
                      <a:pt x="9" y="23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1" name="Freeform 60">
                <a:extLst>
                  <a:ext uri="{FF2B5EF4-FFF2-40B4-BE49-F238E27FC236}">
                    <a16:creationId xmlns:a16="http://schemas.microsoft.com/office/drawing/2014/main" id="{B008C86A-DE0D-2708-2313-4A4954CC2C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8003" y="5898171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2" name="Freeform 60">
                <a:extLst>
                  <a:ext uri="{FF2B5EF4-FFF2-40B4-BE49-F238E27FC236}">
                    <a16:creationId xmlns:a16="http://schemas.microsoft.com/office/drawing/2014/main" id="{8CF0D7AC-2918-8CC4-B665-88C0E500BE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65340" y="1776226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3" name="Freeform 60">
                <a:extLst>
                  <a:ext uri="{FF2B5EF4-FFF2-40B4-BE49-F238E27FC236}">
                    <a16:creationId xmlns:a16="http://schemas.microsoft.com/office/drawing/2014/main" id="{D6C66AD4-E727-72FE-65E8-453CD8B7AF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9749" y="5244833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4" name="Freeform 64">
                <a:extLst>
                  <a:ext uri="{FF2B5EF4-FFF2-40B4-BE49-F238E27FC236}">
                    <a16:creationId xmlns:a16="http://schemas.microsoft.com/office/drawing/2014/main" id="{00A1D984-FC60-D9B2-5FA9-8C8D513DF9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61617" y="2164453"/>
                <a:ext cx="335451" cy="226092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5" name="Freeform 64">
                <a:extLst>
                  <a:ext uri="{FF2B5EF4-FFF2-40B4-BE49-F238E27FC236}">
                    <a16:creationId xmlns:a16="http://schemas.microsoft.com/office/drawing/2014/main" id="{2E319DA2-9F2C-BCFF-676D-2CB05F3F99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6891" y="5684387"/>
                <a:ext cx="335451" cy="226092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6" name="Freeform 20">
                <a:extLst>
                  <a:ext uri="{FF2B5EF4-FFF2-40B4-BE49-F238E27FC236}">
                    <a16:creationId xmlns:a16="http://schemas.microsoft.com/office/drawing/2014/main" id="{72557F06-A654-42F4-C0B1-6C3C3A65DF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76395" y="4910866"/>
                <a:ext cx="292313" cy="271182"/>
              </a:xfrm>
              <a:custGeom>
                <a:avLst/>
                <a:gdLst>
                  <a:gd name="T0" fmla="*/ 55 w 70"/>
                  <a:gd name="T1" fmla="*/ 45 h 65"/>
                  <a:gd name="T2" fmla="*/ 55 w 70"/>
                  <a:gd name="T3" fmla="*/ 35 h 65"/>
                  <a:gd name="T4" fmla="*/ 29 w 70"/>
                  <a:gd name="T5" fmla="*/ 25 h 65"/>
                  <a:gd name="T6" fmla="*/ 40 w 70"/>
                  <a:gd name="T7" fmla="*/ 50 h 65"/>
                  <a:gd name="T8" fmla="*/ 49 w 70"/>
                  <a:gd name="T9" fmla="*/ 51 h 65"/>
                  <a:gd name="T10" fmla="*/ 64 w 70"/>
                  <a:gd name="T11" fmla="*/ 65 h 65"/>
                  <a:gd name="T12" fmla="*/ 48 w 70"/>
                  <a:gd name="T13" fmla="*/ 44 h 65"/>
                  <a:gd name="T14" fmla="*/ 28 w 70"/>
                  <a:gd name="T15" fmla="*/ 35 h 65"/>
                  <a:gd name="T16" fmla="*/ 48 w 70"/>
                  <a:gd name="T17" fmla="*/ 27 h 65"/>
                  <a:gd name="T18" fmla="*/ 50 w 70"/>
                  <a:gd name="T19" fmla="*/ 47 h 65"/>
                  <a:gd name="T20" fmla="*/ 51 w 70"/>
                  <a:gd name="T21" fmla="*/ 45 h 65"/>
                  <a:gd name="T22" fmla="*/ 66 w 70"/>
                  <a:gd name="T23" fmla="*/ 61 h 65"/>
                  <a:gd name="T24" fmla="*/ 52 w 70"/>
                  <a:gd name="T25" fmla="*/ 50 h 65"/>
                  <a:gd name="T26" fmla="*/ 53 w 70"/>
                  <a:gd name="T27" fmla="*/ 49 h 65"/>
                  <a:gd name="T28" fmla="*/ 55 w 70"/>
                  <a:gd name="T29" fmla="*/ 48 h 65"/>
                  <a:gd name="T30" fmla="*/ 66 w 70"/>
                  <a:gd name="T31" fmla="*/ 61 h 65"/>
                  <a:gd name="T32" fmla="*/ 34 w 70"/>
                  <a:gd name="T33" fmla="*/ 42 h 65"/>
                  <a:gd name="T34" fmla="*/ 32 w 70"/>
                  <a:gd name="T35" fmla="*/ 43 h 65"/>
                  <a:gd name="T36" fmla="*/ 34 w 70"/>
                  <a:gd name="T37" fmla="*/ 28 h 65"/>
                  <a:gd name="T38" fmla="*/ 39 w 70"/>
                  <a:gd name="T39" fmla="*/ 60 h 65"/>
                  <a:gd name="T40" fmla="*/ 33 w 70"/>
                  <a:gd name="T41" fmla="*/ 60 h 65"/>
                  <a:gd name="T42" fmla="*/ 31 w 70"/>
                  <a:gd name="T43" fmla="*/ 60 h 65"/>
                  <a:gd name="T44" fmla="*/ 28 w 70"/>
                  <a:gd name="T45" fmla="*/ 47 h 65"/>
                  <a:gd name="T46" fmla="*/ 18 w 70"/>
                  <a:gd name="T47" fmla="*/ 33 h 65"/>
                  <a:gd name="T48" fmla="*/ 18 w 70"/>
                  <a:gd name="T49" fmla="*/ 31 h 65"/>
                  <a:gd name="T50" fmla="*/ 31 w 70"/>
                  <a:gd name="T51" fmla="*/ 21 h 65"/>
                  <a:gd name="T52" fmla="*/ 45 w 70"/>
                  <a:gd name="T53" fmla="*/ 19 h 65"/>
                  <a:gd name="T54" fmla="*/ 47 w 70"/>
                  <a:gd name="T55" fmla="*/ 19 h 65"/>
                  <a:gd name="T56" fmla="*/ 56 w 70"/>
                  <a:gd name="T57" fmla="*/ 33 h 65"/>
                  <a:gd name="T58" fmla="*/ 55 w 70"/>
                  <a:gd name="T59" fmla="*/ 43 h 65"/>
                  <a:gd name="T60" fmla="*/ 60 w 70"/>
                  <a:gd name="T61" fmla="*/ 45 h 65"/>
                  <a:gd name="T62" fmla="*/ 32 w 70"/>
                  <a:gd name="T63" fmla="*/ 0 h 65"/>
                  <a:gd name="T64" fmla="*/ 51 w 70"/>
                  <a:gd name="T65" fmla="*/ 57 h 65"/>
                  <a:gd name="T66" fmla="*/ 60 w 70"/>
                  <a:gd name="T67" fmla="*/ 24 h 65"/>
                  <a:gd name="T68" fmla="*/ 60 w 70"/>
                  <a:gd name="T69" fmla="*/ 24 h 65"/>
                  <a:gd name="T70" fmla="*/ 33 w 70"/>
                  <a:gd name="T71" fmla="*/ 15 h 65"/>
                  <a:gd name="T72" fmla="*/ 31 w 70"/>
                  <a:gd name="T73" fmla="*/ 15 h 65"/>
                  <a:gd name="T74" fmla="*/ 25 w 70"/>
                  <a:gd name="T75" fmla="*/ 4 h 65"/>
                  <a:gd name="T76" fmla="*/ 25 w 70"/>
                  <a:gd name="T77" fmla="*/ 4 h 65"/>
                  <a:gd name="T78" fmla="*/ 3 w 70"/>
                  <a:gd name="T79" fmla="*/ 31 h 65"/>
                  <a:gd name="T80" fmla="*/ 17 w 70"/>
                  <a:gd name="T81" fmla="*/ 44 h 65"/>
                  <a:gd name="T82" fmla="*/ 4 w 70"/>
                  <a:gd name="T83" fmla="*/ 39 h 65"/>
                  <a:gd name="T84" fmla="*/ 4 w 70"/>
                  <a:gd name="T85" fmla="*/ 3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0" h="65">
                    <a:moveTo>
                      <a:pt x="68" y="55"/>
                    </a:moveTo>
                    <a:cubicBezTo>
                      <a:pt x="59" y="47"/>
                      <a:pt x="59" y="47"/>
                      <a:pt x="59" y="47"/>
                    </a:cubicBezTo>
                    <a:cubicBezTo>
                      <a:pt x="58" y="46"/>
                      <a:pt x="56" y="45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4" y="41"/>
                      <a:pt x="55" y="38"/>
                      <a:pt x="55" y="35"/>
                    </a:cubicBezTo>
                    <a:cubicBezTo>
                      <a:pt x="55" y="31"/>
                      <a:pt x="53" y="28"/>
                      <a:pt x="50" y="25"/>
                    </a:cubicBezTo>
                    <a:cubicBezTo>
                      <a:pt x="47" y="22"/>
                      <a:pt x="44" y="21"/>
                      <a:pt x="40" y="21"/>
                    </a:cubicBezTo>
                    <a:cubicBezTo>
                      <a:pt x="36" y="21"/>
                      <a:pt x="32" y="22"/>
                      <a:pt x="29" y="25"/>
                    </a:cubicBezTo>
                    <a:cubicBezTo>
                      <a:pt x="26" y="28"/>
                      <a:pt x="25" y="31"/>
                      <a:pt x="25" y="35"/>
                    </a:cubicBezTo>
                    <a:cubicBezTo>
                      <a:pt x="25" y="39"/>
                      <a:pt x="26" y="43"/>
                      <a:pt x="29" y="46"/>
                    </a:cubicBezTo>
                    <a:cubicBezTo>
                      <a:pt x="32" y="49"/>
                      <a:pt x="36" y="50"/>
                      <a:pt x="40" y="50"/>
                    </a:cubicBezTo>
                    <a:cubicBezTo>
                      <a:pt x="43" y="50"/>
                      <a:pt x="46" y="50"/>
                      <a:pt x="48" y="48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49" y="50"/>
                      <a:pt x="49" y="50"/>
                      <a:pt x="49" y="51"/>
                    </a:cubicBezTo>
                    <a:cubicBezTo>
                      <a:pt x="49" y="52"/>
                      <a:pt x="50" y="53"/>
                      <a:pt x="51" y="5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1" y="64"/>
                      <a:pt x="62" y="65"/>
                      <a:pt x="64" y="65"/>
                    </a:cubicBezTo>
                    <a:cubicBezTo>
                      <a:pt x="65" y="65"/>
                      <a:pt x="67" y="64"/>
                      <a:pt x="68" y="63"/>
                    </a:cubicBezTo>
                    <a:cubicBezTo>
                      <a:pt x="70" y="61"/>
                      <a:pt x="70" y="58"/>
                      <a:pt x="68" y="55"/>
                    </a:cubicBezTo>
                    <a:close/>
                    <a:moveTo>
                      <a:pt x="48" y="44"/>
                    </a:moveTo>
                    <a:cubicBezTo>
                      <a:pt x="46" y="46"/>
                      <a:pt x="43" y="47"/>
                      <a:pt x="40" y="47"/>
                    </a:cubicBezTo>
                    <a:cubicBezTo>
                      <a:pt x="37" y="47"/>
                      <a:pt x="34" y="46"/>
                      <a:pt x="31" y="44"/>
                    </a:cubicBezTo>
                    <a:cubicBezTo>
                      <a:pt x="29" y="42"/>
                      <a:pt x="28" y="39"/>
                      <a:pt x="28" y="35"/>
                    </a:cubicBezTo>
                    <a:cubicBezTo>
                      <a:pt x="28" y="32"/>
                      <a:pt x="29" y="29"/>
                      <a:pt x="31" y="27"/>
                    </a:cubicBezTo>
                    <a:cubicBezTo>
                      <a:pt x="34" y="25"/>
                      <a:pt x="37" y="24"/>
                      <a:pt x="40" y="24"/>
                    </a:cubicBezTo>
                    <a:cubicBezTo>
                      <a:pt x="43" y="24"/>
                      <a:pt x="46" y="25"/>
                      <a:pt x="48" y="27"/>
                    </a:cubicBezTo>
                    <a:cubicBezTo>
                      <a:pt x="53" y="32"/>
                      <a:pt x="53" y="39"/>
                      <a:pt x="48" y="44"/>
                    </a:cubicBezTo>
                    <a:close/>
                    <a:moveTo>
                      <a:pt x="51" y="47"/>
                    </a:moveTo>
                    <a:cubicBezTo>
                      <a:pt x="51" y="47"/>
                      <a:pt x="50" y="47"/>
                      <a:pt x="50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1" y="45"/>
                      <a:pt x="51" y="45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1" y="46"/>
                      <a:pt x="51" y="46"/>
                      <a:pt x="51" y="47"/>
                    </a:cubicBezTo>
                    <a:close/>
                    <a:moveTo>
                      <a:pt x="66" y="61"/>
                    </a:moveTo>
                    <a:cubicBezTo>
                      <a:pt x="65" y="62"/>
                      <a:pt x="63" y="62"/>
                      <a:pt x="62" y="61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2" y="51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49"/>
                      <a:pt x="52" y="49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53" y="48"/>
                      <a:pt x="53" y="48"/>
                      <a:pt x="54" y="48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48"/>
                      <a:pt x="54" y="48"/>
                      <a:pt x="55" y="48"/>
                    </a:cubicBezTo>
                    <a:cubicBezTo>
                      <a:pt x="55" y="48"/>
                      <a:pt x="56" y="48"/>
                      <a:pt x="57" y="49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6" y="59"/>
                      <a:pt x="67" y="60"/>
                      <a:pt x="66" y="61"/>
                    </a:cubicBezTo>
                    <a:close/>
                    <a:moveTo>
                      <a:pt x="34" y="29"/>
                    </a:moveTo>
                    <a:cubicBezTo>
                      <a:pt x="32" y="31"/>
                      <a:pt x="31" y="33"/>
                      <a:pt x="31" y="35"/>
                    </a:cubicBezTo>
                    <a:cubicBezTo>
                      <a:pt x="31" y="38"/>
                      <a:pt x="32" y="40"/>
                      <a:pt x="34" y="42"/>
                    </a:cubicBezTo>
                    <a:cubicBezTo>
                      <a:pt x="34" y="42"/>
                      <a:pt x="34" y="43"/>
                      <a:pt x="34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2" y="43"/>
                      <a:pt x="32" y="43"/>
                    </a:cubicBezTo>
                    <a:cubicBezTo>
                      <a:pt x="30" y="41"/>
                      <a:pt x="29" y="38"/>
                      <a:pt x="29" y="35"/>
                    </a:cubicBezTo>
                    <a:cubicBezTo>
                      <a:pt x="29" y="33"/>
                      <a:pt x="30" y="30"/>
                      <a:pt x="32" y="28"/>
                    </a:cubicBezTo>
                    <a:cubicBezTo>
                      <a:pt x="33" y="28"/>
                      <a:pt x="33" y="28"/>
                      <a:pt x="34" y="28"/>
                    </a:cubicBezTo>
                    <a:cubicBezTo>
                      <a:pt x="34" y="28"/>
                      <a:pt x="34" y="29"/>
                      <a:pt x="34" y="29"/>
                    </a:cubicBezTo>
                    <a:close/>
                    <a:moveTo>
                      <a:pt x="49" y="55"/>
                    </a:moveTo>
                    <a:cubicBezTo>
                      <a:pt x="46" y="57"/>
                      <a:pt x="43" y="59"/>
                      <a:pt x="39" y="60"/>
                    </a:cubicBezTo>
                    <a:cubicBezTo>
                      <a:pt x="41" y="58"/>
                      <a:pt x="43" y="55"/>
                      <a:pt x="45" y="52"/>
                    </a:cubicBezTo>
                    <a:cubicBezTo>
                      <a:pt x="44" y="52"/>
                      <a:pt x="43" y="52"/>
                      <a:pt x="42" y="52"/>
                    </a:cubicBezTo>
                    <a:cubicBezTo>
                      <a:pt x="40" y="57"/>
                      <a:pt x="37" y="60"/>
                      <a:pt x="33" y="60"/>
                    </a:cubicBezTo>
                    <a:cubicBezTo>
                      <a:pt x="33" y="51"/>
                      <a:pt x="33" y="51"/>
                      <a:pt x="33" y="51"/>
                    </a:cubicBezTo>
                    <a:cubicBezTo>
                      <a:pt x="32" y="51"/>
                      <a:pt x="32" y="50"/>
                      <a:pt x="31" y="50"/>
                    </a:cubicBezTo>
                    <a:cubicBezTo>
                      <a:pt x="31" y="60"/>
                      <a:pt x="31" y="60"/>
                      <a:pt x="31" y="60"/>
                    </a:cubicBezTo>
                    <a:cubicBezTo>
                      <a:pt x="26" y="60"/>
                      <a:pt x="22" y="54"/>
                      <a:pt x="20" y="47"/>
                    </a:cubicBezTo>
                    <a:cubicBezTo>
                      <a:pt x="22" y="47"/>
                      <a:pt x="25" y="48"/>
                      <a:pt x="28" y="48"/>
                    </a:cubicBezTo>
                    <a:cubicBezTo>
                      <a:pt x="28" y="48"/>
                      <a:pt x="28" y="48"/>
                      <a:pt x="28" y="47"/>
                    </a:cubicBezTo>
                    <a:cubicBezTo>
                      <a:pt x="27" y="47"/>
                      <a:pt x="27" y="46"/>
                      <a:pt x="26" y="46"/>
                    </a:cubicBezTo>
                    <a:cubicBezTo>
                      <a:pt x="24" y="45"/>
                      <a:pt x="21" y="45"/>
                      <a:pt x="19" y="44"/>
                    </a:cubicBezTo>
                    <a:cubicBezTo>
                      <a:pt x="18" y="41"/>
                      <a:pt x="18" y="37"/>
                      <a:pt x="18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1"/>
                      <a:pt x="24" y="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6"/>
                      <a:pt x="18" y="22"/>
                      <a:pt x="19" y="19"/>
                    </a:cubicBezTo>
                    <a:cubicBezTo>
                      <a:pt x="23" y="18"/>
                      <a:pt x="27" y="17"/>
                      <a:pt x="31" y="17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1"/>
                      <a:pt x="32" y="20"/>
                      <a:pt x="33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7" y="17"/>
                      <a:pt x="41" y="18"/>
                      <a:pt x="45" y="19"/>
                    </a:cubicBezTo>
                    <a:cubicBezTo>
                      <a:pt x="45" y="19"/>
                      <a:pt x="45" y="19"/>
                      <a:pt x="45" y="20"/>
                    </a:cubicBezTo>
                    <a:cubicBezTo>
                      <a:pt x="46" y="20"/>
                      <a:pt x="47" y="20"/>
                      <a:pt x="48" y="21"/>
                    </a:cubicBezTo>
                    <a:cubicBezTo>
                      <a:pt x="47" y="20"/>
                      <a:pt x="47" y="20"/>
                      <a:pt x="47" y="19"/>
                    </a:cubicBezTo>
                    <a:cubicBezTo>
                      <a:pt x="55" y="22"/>
                      <a:pt x="60" y="26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2"/>
                      <a:pt x="56" y="33"/>
                    </a:cubicBezTo>
                    <a:cubicBezTo>
                      <a:pt x="61" y="33"/>
                      <a:pt x="61" y="33"/>
                      <a:pt x="61" y="33"/>
                    </a:cubicBezTo>
                    <a:cubicBezTo>
                      <a:pt x="61" y="35"/>
                      <a:pt x="59" y="38"/>
                      <a:pt x="56" y="40"/>
                    </a:cubicBezTo>
                    <a:cubicBezTo>
                      <a:pt x="56" y="41"/>
                      <a:pt x="55" y="42"/>
                      <a:pt x="55" y="43"/>
                    </a:cubicBezTo>
                    <a:cubicBezTo>
                      <a:pt x="57" y="41"/>
                      <a:pt x="59" y="40"/>
                      <a:pt x="60" y="39"/>
                    </a:cubicBezTo>
                    <a:cubicBezTo>
                      <a:pt x="60" y="40"/>
                      <a:pt x="59" y="42"/>
                      <a:pt x="58" y="44"/>
                    </a:cubicBezTo>
                    <a:cubicBezTo>
                      <a:pt x="59" y="44"/>
                      <a:pt x="60" y="45"/>
                      <a:pt x="60" y="45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3" y="41"/>
                      <a:pt x="64" y="37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ubicBezTo>
                      <a:pt x="15" y="0"/>
                      <a:pt x="0" y="14"/>
                      <a:pt x="0" y="32"/>
                    </a:cubicBezTo>
                    <a:cubicBezTo>
                      <a:pt x="0" y="49"/>
                      <a:pt x="15" y="63"/>
                      <a:pt x="32" y="63"/>
                    </a:cubicBezTo>
                    <a:cubicBezTo>
                      <a:pt x="39" y="63"/>
                      <a:pt x="46" y="61"/>
                      <a:pt x="51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49" y="56"/>
                      <a:pt x="49" y="55"/>
                      <a:pt x="49" y="55"/>
                    </a:cubicBezTo>
                    <a:close/>
                    <a:moveTo>
                      <a:pt x="60" y="24"/>
                    </a:moveTo>
                    <a:cubicBezTo>
                      <a:pt x="57" y="21"/>
                      <a:pt x="53" y="19"/>
                      <a:pt x="47" y="17"/>
                    </a:cubicBezTo>
                    <a:cubicBezTo>
                      <a:pt x="45" y="11"/>
                      <a:pt x="42" y="6"/>
                      <a:pt x="39" y="4"/>
                    </a:cubicBezTo>
                    <a:cubicBezTo>
                      <a:pt x="50" y="6"/>
                      <a:pt x="58" y="14"/>
                      <a:pt x="60" y="24"/>
                    </a:cubicBezTo>
                    <a:close/>
                    <a:moveTo>
                      <a:pt x="33" y="3"/>
                    </a:moveTo>
                    <a:cubicBezTo>
                      <a:pt x="38" y="3"/>
                      <a:pt x="42" y="9"/>
                      <a:pt x="44" y="16"/>
                    </a:cubicBezTo>
                    <a:cubicBezTo>
                      <a:pt x="41" y="16"/>
                      <a:pt x="37" y="15"/>
                      <a:pt x="33" y="15"/>
                    </a:cubicBezTo>
                    <a:lnTo>
                      <a:pt x="33" y="3"/>
                    </a:lnTo>
                    <a:close/>
                    <a:moveTo>
                      <a:pt x="31" y="3"/>
                    </a:moveTo>
                    <a:cubicBezTo>
                      <a:pt x="31" y="15"/>
                      <a:pt x="31" y="15"/>
                      <a:pt x="31" y="15"/>
                    </a:cubicBezTo>
                    <a:cubicBezTo>
                      <a:pt x="27" y="15"/>
                      <a:pt x="23" y="16"/>
                      <a:pt x="20" y="16"/>
                    </a:cubicBezTo>
                    <a:cubicBezTo>
                      <a:pt x="22" y="9"/>
                      <a:pt x="26" y="3"/>
                      <a:pt x="31" y="3"/>
                    </a:cubicBezTo>
                    <a:close/>
                    <a:moveTo>
                      <a:pt x="25" y="4"/>
                    </a:moveTo>
                    <a:cubicBezTo>
                      <a:pt x="22" y="6"/>
                      <a:pt x="19" y="11"/>
                      <a:pt x="18" y="17"/>
                    </a:cubicBezTo>
                    <a:cubicBezTo>
                      <a:pt x="12" y="19"/>
                      <a:pt x="7" y="21"/>
                      <a:pt x="4" y="24"/>
                    </a:cubicBezTo>
                    <a:cubicBezTo>
                      <a:pt x="7" y="14"/>
                      <a:pt x="15" y="6"/>
                      <a:pt x="25" y="4"/>
                    </a:cubicBezTo>
                    <a:close/>
                    <a:moveTo>
                      <a:pt x="17" y="19"/>
                    </a:moveTo>
                    <a:cubicBezTo>
                      <a:pt x="16" y="23"/>
                      <a:pt x="16" y="27"/>
                      <a:pt x="16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6"/>
                      <a:pt x="9" y="22"/>
                      <a:pt x="17" y="19"/>
                    </a:cubicBezTo>
                    <a:close/>
                    <a:moveTo>
                      <a:pt x="16" y="33"/>
                    </a:moveTo>
                    <a:cubicBezTo>
                      <a:pt x="16" y="37"/>
                      <a:pt x="16" y="40"/>
                      <a:pt x="17" y="44"/>
                    </a:cubicBezTo>
                    <a:cubicBezTo>
                      <a:pt x="9" y="41"/>
                      <a:pt x="4" y="37"/>
                      <a:pt x="3" y="33"/>
                    </a:cubicBezTo>
                    <a:lnTo>
                      <a:pt x="16" y="33"/>
                    </a:lnTo>
                    <a:close/>
                    <a:moveTo>
                      <a:pt x="4" y="39"/>
                    </a:moveTo>
                    <a:cubicBezTo>
                      <a:pt x="7" y="42"/>
                      <a:pt x="12" y="44"/>
                      <a:pt x="18" y="46"/>
                    </a:cubicBezTo>
                    <a:cubicBezTo>
                      <a:pt x="19" y="52"/>
                      <a:pt x="22" y="57"/>
                      <a:pt x="25" y="60"/>
                    </a:cubicBezTo>
                    <a:cubicBezTo>
                      <a:pt x="15" y="57"/>
                      <a:pt x="7" y="49"/>
                      <a:pt x="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7" name="Freeform 64">
                <a:extLst>
                  <a:ext uri="{FF2B5EF4-FFF2-40B4-BE49-F238E27FC236}">
                    <a16:creationId xmlns:a16="http://schemas.microsoft.com/office/drawing/2014/main" id="{C9BFB984-5F22-3705-447E-110BD9D89D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94919" y="4568428"/>
                <a:ext cx="294878" cy="198746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8" name="Freeform 35">
                <a:extLst>
                  <a:ext uri="{FF2B5EF4-FFF2-40B4-BE49-F238E27FC236}">
                    <a16:creationId xmlns:a16="http://schemas.microsoft.com/office/drawing/2014/main" id="{2222CE75-F8C6-EADE-6414-72CB3C22CF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42720" y="3912123"/>
                <a:ext cx="281540" cy="269066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9" name="Freeform 35">
                <a:extLst>
                  <a:ext uri="{FF2B5EF4-FFF2-40B4-BE49-F238E27FC236}">
                    <a16:creationId xmlns:a16="http://schemas.microsoft.com/office/drawing/2014/main" id="{E05166AA-DC16-F09D-1741-B1BCE44274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3290" y="5254807"/>
                <a:ext cx="328103" cy="313566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0" name="Freeform 33">
                <a:extLst>
                  <a:ext uri="{FF2B5EF4-FFF2-40B4-BE49-F238E27FC236}">
                    <a16:creationId xmlns:a16="http://schemas.microsoft.com/office/drawing/2014/main" id="{FDF21BF7-4BFA-2610-9BF7-FDBC1873C2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0791" y="5397488"/>
                <a:ext cx="282099" cy="288980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1" name="Freeform 38">
                <a:extLst>
                  <a:ext uri="{FF2B5EF4-FFF2-40B4-BE49-F238E27FC236}">
                    <a16:creationId xmlns:a16="http://schemas.microsoft.com/office/drawing/2014/main" id="{4F7D175E-E2DA-EDFB-64C7-74126521C6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65069" y="4244772"/>
                <a:ext cx="355281" cy="316061"/>
              </a:xfrm>
              <a:custGeom>
                <a:avLst/>
                <a:gdLst>
                  <a:gd name="T0" fmla="*/ 63 w 65"/>
                  <a:gd name="T1" fmla="*/ 24 h 58"/>
                  <a:gd name="T2" fmla="*/ 49 w 65"/>
                  <a:gd name="T3" fmla="*/ 22 h 58"/>
                  <a:gd name="T4" fmla="*/ 42 w 65"/>
                  <a:gd name="T5" fmla="*/ 16 h 58"/>
                  <a:gd name="T6" fmla="*/ 32 w 65"/>
                  <a:gd name="T7" fmla="*/ 6 h 58"/>
                  <a:gd name="T8" fmla="*/ 24 w 65"/>
                  <a:gd name="T9" fmla="*/ 0 h 58"/>
                  <a:gd name="T10" fmla="*/ 24 w 65"/>
                  <a:gd name="T11" fmla="*/ 23 h 58"/>
                  <a:gd name="T12" fmla="*/ 21 w 65"/>
                  <a:gd name="T13" fmla="*/ 22 h 58"/>
                  <a:gd name="T14" fmla="*/ 3 w 65"/>
                  <a:gd name="T15" fmla="*/ 28 h 58"/>
                  <a:gd name="T16" fmla="*/ 0 w 65"/>
                  <a:gd name="T17" fmla="*/ 34 h 58"/>
                  <a:gd name="T18" fmla="*/ 2 w 65"/>
                  <a:gd name="T19" fmla="*/ 41 h 58"/>
                  <a:gd name="T20" fmla="*/ 5 w 65"/>
                  <a:gd name="T21" fmla="*/ 48 h 58"/>
                  <a:gd name="T22" fmla="*/ 10 w 65"/>
                  <a:gd name="T23" fmla="*/ 55 h 58"/>
                  <a:gd name="T24" fmla="*/ 35 w 65"/>
                  <a:gd name="T25" fmla="*/ 57 h 58"/>
                  <a:gd name="T26" fmla="*/ 45 w 65"/>
                  <a:gd name="T27" fmla="*/ 55 h 58"/>
                  <a:gd name="T28" fmla="*/ 60 w 65"/>
                  <a:gd name="T29" fmla="*/ 57 h 58"/>
                  <a:gd name="T30" fmla="*/ 64 w 65"/>
                  <a:gd name="T31" fmla="*/ 26 h 58"/>
                  <a:gd name="T32" fmla="*/ 9 w 65"/>
                  <a:gd name="T33" fmla="*/ 25 h 58"/>
                  <a:gd name="T34" fmla="*/ 24 w 65"/>
                  <a:gd name="T35" fmla="*/ 28 h 58"/>
                  <a:gd name="T36" fmla="*/ 9 w 65"/>
                  <a:gd name="T37" fmla="*/ 30 h 58"/>
                  <a:gd name="T38" fmla="*/ 9 w 65"/>
                  <a:gd name="T39" fmla="*/ 25 h 58"/>
                  <a:gd name="T40" fmla="*/ 18 w 65"/>
                  <a:gd name="T41" fmla="*/ 32 h 58"/>
                  <a:gd name="T42" fmla="*/ 18 w 65"/>
                  <a:gd name="T43" fmla="*/ 37 h 58"/>
                  <a:gd name="T44" fmla="*/ 6 w 65"/>
                  <a:gd name="T45" fmla="*/ 37 h 58"/>
                  <a:gd name="T46" fmla="*/ 6 w 65"/>
                  <a:gd name="T47" fmla="*/ 32 h 58"/>
                  <a:gd name="T48" fmla="*/ 18 w 65"/>
                  <a:gd name="T49" fmla="*/ 39 h 58"/>
                  <a:gd name="T50" fmla="*/ 23 w 65"/>
                  <a:gd name="T51" fmla="*/ 41 h 58"/>
                  <a:gd name="T52" fmla="*/ 11 w 65"/>
                  <a:gd name="T53" fmla="*/ 43 h 58"/>
                  <a:gd name="T54" fmla="*/ 5 w 65"/>
                  <a:gd name="T55" fmla="*/ 41 h 58"/>
                  <a:gd name="T56" fmla="*/ 11 w 65"/>
                  <a:gd name="T57" fmla="*/ 45 h 58"/>
                  <a:gd name="T58" fmla="*/ 23 w 65"/>
                  <a:gd name="T59" fmla="*/ 45 h 58"/>
                  <a:gd name="T60" fmla="*/ 23 w 65"/>
                  <a:gd name="T61" fmla="*/ 50 h 58"/>
                  <a:gd name="T62" fmla="*/ 8 w 65"/>
                  <a:gd name="T63" fmla="*/ 48 h 58"/>
                  <a:gd name="T64" fmla="*/ 23 w 65"/>
                  <a:gd name="T65" fmla="*/ 52 h 58"/>
                  <a:gd name="T66" fmla="*/ 24 w 65"/>
                  <a:gd name="T67" fmla="*/ 44 h 58"/>
                  <a:gd name="T68" fmla="*/ 22 w 65"/>
                  <a:gd name="T69" fmla="*/ 37 h 58"/>
                  <a:gd name="T70" fmla="*/ 21 w 65"/>
                  <a:gd name="T71" fmla="*/ 32 h 58"/>
                  <a:gd name="T72" fmla="*/ 26 w 65"/>
                  <a:gd name="T73" fmla="*/ 26 h 58"/>
                  <a:gd name="T74" fmla="*/ 28 w 65"/>
                  <a:gd name="T75" fmla="*/ 31 h 58"/>
                  <a:gd name="T76" fmla="*/ 39 w 65"/>
                  <a:gd name="T77" fmla="*/ 40 h 58"/>
                  <a:gd name="T78" fmla="*/ 30 w 65"/>
                  <a:gd name="T79" fmla="*/ 31 h 58"/>
                  <a:gd name="T80" fmla="*/ 29 w 65"/>
                  <a:gd name="T81" fmla="*/ 24 h 58"/>
                  <a:gd name="T82" fmla="*/ 29 w 65"/>
                  <a:gd name="T83" fmla="*/ 24 h 58"/>
                  <a:gd name="T84" fmla="*/ 22 w 65"/>
                  <a:gd name="T85" fmla="*/ 8 h 58"/>
                  <a:gd name="T86" fmla="*/ 28 w 65"/>
                  <a:gd name="T87" fmla="*/ 4 h 58"/>
                  <a:gd name="T88" fmla="*/ 32 w 65"/>
                  <a:gd name="T89" fmla="*/ 14 h 58"/>
                  <a:gd name="T90" fmla="*/ 43 w 65"/>
                  <a:gd name="T91" fmla="*/ 20 h 58"/>
                  <a:gd name="T92" fmla="*/ 46 w 65"/>
                  <a:gd name="T93" fmla="*/ 50 h 58"/>
                  <a:gd name="T94" fmla="*/ 12 w 65"/>
                  <a:gd name="T95" fmla="*/ 52 h 58"/>
                  <a:gd name="T96" fmla="*/ 23 w 65"/>
                  <a:gd name="T97" fmla="*/ 52 h 58"/>
                  <a:gd name="T98" fmla="*/ 61 w 65"/>
                  <a:gd name="T99" fmla="*/ 27 h 58"/>
                  <a:gd name="T100" fmla="*/ 48 w 65"/>
                  <a:gd name="T10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5" h="58">
                    <a:moveTo>
                      <a:pt x="64" y="24"/>
                    </a:moveTo>
                    <a:cubicBezTo>
                      <a:pt x="64" y="24"/>
                      <a:pt x="63" y="24"/>
                      <a:pt x="63" y="24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7" y="20"/>
                      <a:pt x="46" y="18"/>
                      <a:pt x="45" y="18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39" y="15"/>
                      <a:pt x="37" y="14"/>
                      <a:pt x="35" y="12"/>
                    </a:cubicBezTo>
                    <a:cubicBezTo>
                      <a:pt x="33" y="10"/>
                      <a:pt x="32" y="8"/>
                      <a:pt x="32" y="6"/>
                    </a:cubicBezTo>
                    <a:cubicBezTo>
                      <a:pt x="31" y="4"/>
                      <a:pt x="31" y="2"/>
                      <a:pt x="30" y="1"/>
                    </a:cubicBezTo>
                    <a:cubicBezTo>
                      <a:pt x="28" y="0"/>
                      <a:pt x="26" y="0"/>
                      <a:pt x="24" y="0"/>
                    </a:cubicBezTo>
                    <a:cubicBezTo>
                      <a:pt x="22" y="1"/>
                      <a:pt x="20" y="4"/>
                      <a:pt x="20" y="7"/>
                    </a:cubicBezTo>
                    <a:cubicBezTo>
                      <a:pt x="19" y="14"/>
                      <a:pt x="22" y="19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3" y="22"/>
                      <a:pt x="22" y="22"/>
                      <a:pt x="21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6" y="22"/>
                      <a:pt x="3" y="25"/>
                      <a:pt x="3" y="28"/>
                    </a:cubicBezTo>
                    <a:cubicBezTo>
                      <a:pt x="3" y="28"/>
                      <a:pt x="3" y="29"/>
                      <a:pt x="4" y="29"/>
                    </a:cubicBezTo>
                    <a:cubicBezTo>
                      <a:pt x="1" y="30"/>
                      <a:pt x="0" y="32"/>
                      <a:pt x="0" y="34"/>
                    </a:cubicBezTo>
                    <a:cubicBezTo>
                      <a:pt x="0" y="36"/>
                      <a:pt x="1" y="38"/>
                      <a:pt x="2" y="39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3"/>
                      <a:pt x="3" y="45"/>
                      <a:pt x="5" y="46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5" y="50"/>
                      <a:pt x="6" y="52"/>
                      <a:pt x="8" y="53"/>
                    </a:cubicBezTo>
                    <a:cubicBezTo>
                      <a:pt x="9" y="53"/>
                      <a:pt x="9" y="54"/>
                      <a:pt x="10" y="55"/>
                    </a:cubicBezTo>
                    <a:cubicBezTo>
                      <a:pt x="13" y="57"/>
                      <a:pt x="24" y="58"/>
                      <a:pt x="30" y="58"/>
                    </a:cubicBezTo>
                    <a:cubicBezTo>
                      <a:pt x="32" y="58"/>
                      <a:pt x="34" y="58"/>
                      <a:pt x="35" y="57"/>
                    </a:cubicBezTo>
                    <a:cubicBezTo>
                      <a:pt x="38" y="57"/>
                      <a:pt x="41" y="56"/>
                      <a:pt x="45" y="54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57"/>
                      <a:pt x="62" y="56"/>
                      <a:pt x="62" y="55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5" y="25"/>
                      <a:pt x="64" y="25"/>
                      <a:pt x="64" y="24"/>
                    </a:cubicBezTo>
                    <a:close/>
                    <a:moveTo>
                      <a:pt x="9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3" y="25"/>
                      <a:pt x="24" y="26"/>
                      <a:pt x="24" y="28"/>
                    </a:cubicBezTo>
                    <a:cubicBezTo>
                      <a:pt x="24" y="29"/>
                      <a:pt x="23" y="30"/>
                      <a:pt x="21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30"/>
                      <a:pt x="6" y="29"/>
                      <a:pt x="6" y="28"/>
                    </a:cubicBezTo>
                    <a:cubicBezTo>
                      <a:pt x="6" y="26"/>
                      <a:pt x="8" y="25"/>
                      <a:pt x="9" y="25"/>
                    </a:cubicBezTo>
                    <a:close/>
                    <a:moveTo>
                      <a:pt x="6" y="32"/>
                    </a:moveTo>
                    <a:cubicBezTo>
                      <a:pt x="18" y="32"/>
                      <a:pt x="18" y="32"/>
                      <a:pt x="18" y="32"/>
                    </a:cubicBezTo>
                    <a:cubicBezTo>
                      <a:pt x="19" y="32"/>
                      <a:pt x="21" y="33"/>
                      <a:pt x="21" y="34"/>
                    </a:cubicBezTo>
                    <a:cubicBezTo>
                      <a:pt x="21" y="36"/>
                      <a:pt x="19" y="37"/>
                      <a:pt x="1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4" y="37"/>
                      <a:pt x="3" y="36"/>
                      <a:pt x="3" y="34"/>
                    </a:cubicBezTo>
                    <a:cubicBezTo>
                      <a:pt x="3" y="33"/>
                      <a:pt x="4" y="32"/>
                      <a:pt x="6" y="32"/>
                    </a:cubicBezTo>
                    <a:close/>
                    <a:moveTo>
                      <a:pt x="8" y="39"/>
                    </a:moveTo>
                    <a:cubicBezTo>
                      <a:pt x="18" y="39"/>
                      <a:pt x="18" y="39"/>
                      <a:pt x="18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2" y="39"/>
                      <a:pt x="23" y="40"/>
                      <a:pt x="23" y="41"/>
                    </a:cubicBezTo>
                    <a:cubicBezTo>
                      <a:pt x="23" y="42"/>
                      <a:pt x="22" y="43"/>
                      <a:pt x="2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6" y="43"/>
                      <a:pt x="5" y="42"/>
                      <a:pt x="5" y="41"/>
                    </a:cubicBezTo>
                    <a:cubicBezTo>
                      <a:pt x="5" y="40"/>
                      <a:pt x="6" y="39"/>
                      <a:pt x="8" y="39"/>
                    </a:cubicBezTo>
                    <a:close/>
                    <a:moveTo>
                      <a:pt x="11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5" y="45"/>
                      <a:pt x="26" y="47"/>
                      <a:pt x="26" y="48"/>
                    </a:cubicBezTo>
                    <a:cubicBezTo>
                      <a:pt x="26" y="49"/>
                      <a:pt x="25" y="50"/>
                      <a:pt x="23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50"/>
                      <a:pt x="8" y="49"/>
                      <a:pt x="8" y="48"/>
                    </a:cubicBezTo>
                    <a:cubicBezTo>
                      <a:pt x="8" y="47"/>
                      <a:pt x="9" y="45"/>
                      <a:pt x="11" y="45"/>
                    </a:cubicBezTo>
                    <a:close/>
                    <a:moveTo>
                      <a:pt x="23" y="52"/>
                    </a:moveTo>
                    <a:cubicBezTo>
                      <a:pt x="26" y="52"/>
                      <a:pt x="28" y="50"/>
                      <a:pt x="28" y="48"/>
                    </a:cubicBezTo>
                    <a:cubicBezTo>
                      <a:pt x="28" y="46"/>
                      <a:pt x="26" y="44"/>
                      <a:pt x="24" y="44"/>
                    </a:cubicBezTo>
                    <a:cubicBezTo>
                      <a:pt x="25" y="43"/>
                      <a:pt x="25" y="42"/>
                      <a:pt x="25" y="41"/>
                    </a:cubicBezTo>
                    <a:cubicBezTo>
                      <a:pt x="25" y="39"/>
                      <a:pt x="24" y="38"/>
                      <a:pt x="22" y="37"/>
                    </a:cubicBezTo>
                    <a:cubicBezTo>
                      <a:pt x="22" y="36"/>
                      <a:pt x="23" y="35"/>
                      <a:pt x="23" y="34"/>
                    </a:cubicBezTo>
                    <a:cubicBezTo>
                      <a:pt x="23" y="33"/>
                      <a:pt x="22" y="33"/>
                      <a:pt x="21" y="32"/>
                    </a:cubicBezTo>
                    <a:cubicBezTo>
                      <a:pt x="24" y="32"/>
                      <a:pt x="26" y="30"/>
                      <a:pt x="26" y="28"/>
                    </a:cubicBezTo>
                    <a:cubicBezTo>
                      <a:pt x="26" y="27"/>
                      <a:pt x="26" y="26"/>
                      <a:pt x="26" y="26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7"/>
                      <a:pt x="28" y="29"/>
                      <a:pt x="28" y="31"/>
                    </a:cubicBezTo>
                    <a:cubicBezTo>
                      <a:pt x="29" y="38"/>
                      <a:pt x="37" y="41"/>
                      <a:pt x="37" y="41"/>
                    </a:cubicBezTo>
                    <a:cubicBezTo>
                      <a:pt x="38" y="41"/>
                      <a:pt x="38" y="41"/>
                      <a:pt x="39" y="40"/>
                    </a:cubicBezTo>
                    <a:cubicBezTo>
                      <a:pt x="39" y="40"/>
                      <a:pt x="38" y="39"/>
                      <a:pt x="38" y="39"/>
                    </a:cubicBezTo>
                    <a:cubicBezTo>
                      <a:pt x="38" y="39"/>
                      <a:pt x="31" y="37"/>
                      <a:pt x="30" y="31"/>
                    </a:cubicBezTo>
                    <a:cubicBezTo>
                      <a:pt x="30" y="28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3"/>
                    </a:cubicBezTo>
                    <a:cubicBezTo>
                      <a:pt x="29" y="23"/>
                      <a:pt x="21" y="16"/>
                      <a:pt x="22" y="8"/>
                    </a:cubicBezTo>
                    <a:cubicBezTo>
                      <a:pt x="23" y="5"/>
                      <a:pt x="24" y="4"/>
                      <a:pt x="25" y="3"/>
                    </a:cubicBezTo>
                    <a:cubicBezTo>
                      <a:pt x="26" y="3"/>
                      <a:pt x="27" y="3"/>
                      <a:pt x="28" y="4"/>
                    </a:cubicBezTo>
                    <a:cubicBezTo>
                      <a:pt x="28" y="4"/>
                      <a:pt x="29" y="5"/>
                      <a:pt x="29" y="7"/>
                    </a:cubicBezTo>
                    <a:cubicBezTo>
                      <a:pt x="30" y="9"/>
                      <a:pt x="31" y="11"/>
                      <a:pt x="32" y="14"/>
                    </a:cubicBezTo>
                    <a:cubicBezTo>
                      <a:pt x="35" y="17"/>
                      <a:pt x="38" y="18"/>
                      <a:pt x="40" y="19"/>
                    </a:cubicBezTo>
                    <a:cubicBezTo>
                      <a:pt x="41" y="19"/>
                      <a:pt x="42" y="20"/>
                      <a:pt x="43" y="20"/>
                    </a:cubicBezTo>
                    <a:cubicBezTo>
                      <a:pt x="44" y="21"/>
                      <a:pt x="47" y="25"/>
                      <a:pt x="48" y="26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3" y="52"/>
                      <a:pt x="39" y="54"/>
                      <a:pt x="34" y="54"/>
                    </a:cubicBezTo>
                    <a:cubicBezTo>
                      <a:pt x="27" y="55"/>
                      <a:pt x="14" y="54"/>
                      <a:pt x="12" y="52"/>
                    </a:cubicBezTo>
                    <a:cubicBezTo>
                      <a:pt x="12" y="52"/>
                      <a:pt x="12" y="52"/>
                      <a:pt x="12" y="52"/>
                    </a:cubicBezTo>
                    <a:lnTo>
                      <a:pt x="23" y="52"/>
                    </a:lnTo>
                    <a:close/>
                    <a:moveTo>
                      <a:pt x="50" y="26"/>
                    </a:moveTo>
                    <a:cubicBezTo>
                      <a:pt x="61" y="27"/>
                      <a:pt x="61" y="27"/>
                      <a:pt x="61" y="27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48" y="53"/>
                      <a:pt x="48" y="53"/>
                      <a:pt x="48" y="53"/>
                    </a:cubicBezTo>
                    <a:lnTo>
                      <a:pt x="5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2" name="Freeform 64">
                <a:extLst>
                  <a:ext uri="{FF2B5EF4-FFF2-40B4-BE49-F238E27FC236}">
                    <a16:creationId xmlns:a16="http://schemas.microsoft.com/office/drawing/2014/main" id="{C049C50F-A2FC-D4E5-81B3-A54A6BC60B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32991" y="4154948"/>
                <a:ext cx="278989" cy="188037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</p:grpSp>
        <p:sp>
          <p:nvSpPr>
            <p:cNvPr id="113" name="Oval 152">
              <a:extLst>
                <a:ext uri="{FF2B5EF4-FFF2-40B4-BE49-F238E27FC236}">
                  <a16:creationId xmlns:a16="http://schemas.microsoft.com/office/drawing/2014/main" id="{32FACBAE-203D-0602-2CF0-D9E3F91D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4702" y="5748095"/>
              <a:ext cx="360662" cy="360239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grpSp>
          <p:nvGrpSpPr>
            <p:cNvPr id="114" name="Group 32">
              <a:extLst>
                <a:ext uri="{FF2B5EF4-FFF2-40B4-BE49-F238E27FC236}">
                  <a16:creationId xmlns:a16="http://schemas.microsoft.com/office/drawing/2014/main" id="{FC768FAD-0E69-EE29-B1B8-4D9D64324A32}"/>
                </a:ext>
              </a:extLst>
            </p:cNvPr>
            <p:cNvGrpSpPr/>
            <p:nvPr/>
          </p:nvGrpSpPr>
          <p:grpSpPr>
            <a:xfrm>
              <a:off x="2418345" y="4412702"/>
              <a:ext cx="513736" cy="864380"/>
              <a:chOff x="5795963" y="4464050"/>
              <a:chExt cx="600075" cy="1009650"/>
            </a:xfrm>
          </p:grpSpPr>
          <p:sp>
            <p:nvSpPr>
              <p:cNvPr id="117" name="Rectangle 7">
                <a:extLst>
                  <a:ext uri="{FF2B5EF4-FFF2-40B4-BE49-F238E27FC236}">
                    <a16:creationId xmlns:a16="http://schemas.microsoft.com/office/drawing/2014/main" id="{C48C9943-FAAC-B256-6958-2210EED099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5963" y="4464050"/>
                <a:ext cx="60007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119" name="Rectangle 9">
                <a:extLst>
                  <a:ext uri="{FF2B5EF4-FFF2-40B4-BE49-F238E27FC236}">
                    <a16:creationId xmlns:a16="http://schemas.microsoft.com/office/drawing/2014/main" id="{16962E6F-E871-D796-5C4E-BA4556A072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4413" y="4464050"/>
                <a:ext cx="30162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</p:grpSp>
        <p:sp>
          <p:nvSpPr>
            <p:cNvPr id="142" name="Oval 146">
              <a:extLst>
                <a:ext uri="{FF2B5EF4-FFF2-40B4-BE49-F238E27FC236}">
                  <a16:creationId xmlns:a16="http://schemas.microsoft.com/office/drawing/2014/main" id="{AF25AF97-1C99-A880-BAE5-2518B04DB1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012" y="2195091"/>
              <a:ext cx="335572" cy="335177"/>
            </a:xfrm>
            <a:prstGeom prst="ellipse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3" name="Oval 147">
              <a:extLst>
                <a:ext uri="{FF2B5EF4-FFF2-40B4-BE49-F238E27FC236}">
                  <a16:creationId xmlns:a16="http://schemas.microsoft.com/office/drawing/2014/main" id="{4E7265F8-61D8-6ED8-B4A3-6CDC4397B3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1819" y="5674878"/>
              <a:ext cx="335572" cy="335177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4" name="Oval 148">
              <a:extLst>
                <a:ext uri="{FF2B5EF4-FFF2-40B4-BE49-F238E27FC236}">
                  <a16:creationId xmlns:a16="http://schemas.microsoft.com/office/drawing/2014/main" id="{845DC741-8471-77A0-F21C-25387BF39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112" y="4078795"/>
              <a:ext cx="125237" cy="125090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5" name="Oval 149">
              <a:extLst>
                <a:ext uri="{FF2B5EF4-FFF2-40B4-BE49-F238E27FC236}">
                  <a16:creationId xmlns:a16="http://schemas.microsoft.com/office/drawing/2014/main" id="{CDED7E5B-381D-39E7-B1E4-0CCAC4791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6976" y="1841692"/>
              <a:ext cx="196733" cy="196502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6" name="Oval 150">
              <a:extLst>
                <a:ext uri="{FF2B5EF4-FFF2-40B4-BE49-F238E27FC236}">
                  <a16:creationId xmlns:a16="http://schemas.microsoft.com/office/drawing/2014/main" id="{183286A8-111E-63BD-D4C2-99ADB4E0F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2926" y="3551348"/>
              <a:ext cx="259818" cy="259513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7" name="Oval 151">
              <a:extLst>
                <a:ext uri="{FF2B5EF4-FFF2-40B4-BE49-F238E27FC236}">
                  <a16:creationId xmlns:a16="http://schemas.microsoft.com/office/drawing/2014/main" id="{920A0E42-26C7-E1ED-A526-91A11CD07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866" y="3068729"/>
              <a:ext cx="360662" cy="360239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8" name="Oval 153">
              <a:extLst>
                <a:ext uri="{FF2B5EF4-FFF2-40B4-BE49-F238E27FC236}">
                  <a16:creationId xmlns:a16="http://schemas.microsoft.com/office/drawing/2014/main" id="{A73FB923-D65D-1F84-F53A-78774D1E2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4718" y="4476650"/>
              <a:ext cx="306608" cy="306248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9" name="Oval 147">
              <a:extLst>
                <a:ext uri="{FF2B5EF4-FFF2-40B4-BE49-F238E27FC236}">
                  <a16:creationId xmlns:a16="http://schemas.microsoft.com/office/drawing/2014/main" id="{9CE92C66-53DF-22CE-ECFA-8FCB83206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32" y="4868215"/>
              <a:ext cx="335572" cy="335177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0" name="Oval 146">
              <a:extLst>
                <a:ext uri="{FF2B5EF4-FFF2-40B4-BE49-F238E27FC236}">
                  <a16:creationId xmlns:a16="http://schemas.microsoft.com/office/drawing/2014/main" id="{84CD1C32-5003-1B11-82DB-92792F35B55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62678" y="2464644"/>
              <a:ext cx="109786" cy="109657"/>
            </a:xfrm>
            <a:prstGeom prst="ellipse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1" name="Oval 152">
              <a:extLst>
                <a:ext uri="{FF2B5EF4-FFF2-40B4-BE49-F238E27FC236}">
                  <a16:creationId xmlns:a16="http://schemas.microsoft.com/office/drawing/2014/main" id="{48587D76-5C4B-BF3B-217F-594370249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158" y="5519684"/>
              <a:ext cx="115722" cy="107810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sp>
        <p:nvSpPr>
          <p:cNvPr id="152" name="Rectangle 3">
            <a:extLst>
              <a:ext uri="{FF2B5EF4-FFF2-40B4-BE49-F238E27FC236}">
                <a16:creationId xmlns:a16="http://schemas.microsoft.com/office/drawing/2014/main" id="{4EAEF3B9-76EC-C0A8-5B9E-4322DD4EFF33}"/>
              </a:ext>
            </a:extLst>
          </p:cNvPr>
          <p:cNvSpPr/>
          <p:nvPr/>
        </p:nvSpPr>
        <p:spPr>
          <a:xfrm>
            <a:off x="5170705" y="2122952"/>
            <a:ext cx="867279" cy="14594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153" name="Rectangle 4">
            <a:extLst>
              <a:ext uri="{FF2B5EF4-FFF2-40B4-BE49-F238E27FC236}">
                <a16:creationId xmlns:a16="http://schemas.microsoft.com/office/drawing/2014/main" id="{96FCF8D5-157D-2F80-4E8C-09C7BA0F5FF6}"/>
              </a:ext>
            </a:extLst>
          </p:cNvPr>
          <p:cNvSpPr/>
          <p:nvPr/>
        </p:nvSpPr>
        <p:spPr>
          <a:xfrm>
            <a:off x="5734978" y="2122951"/>
            <a:ext cx="5773358" cy="1465018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154" name="TextBox 6">
            <a:extLst>
              <a:ext uri="{FF2B5EF4-FFF2-40B4-BE49-F238E27FC236}">
                <a16:creationId xmlns:a16="http://schemas.microsoft.com/office/drawing/2014/main" id="{A41AE9D9-7B52-7D97-254B-348939BCAD8D}"/>
              </a:ext>
            </a:extLst>
          </p:cNvPr>
          <p:cNvSpPr txBox="1"/>
          <p:nvPr/>
        </p:nvSpPr>
        <p:spPr>
          <a:xfrm>
            <a:off x="6124132" y="2310745"/>
            <a:ext cx="5077977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endParaRPr lang="de-DE" noProof="0" dirty="0"/>
          </a:p>
          <a:p>
            <a:pPr>
              <a:lnSpc>
                <a:spcPts val="2000"/>
              </a:lnSpc>
            </a:pPr>
            <a:r>
              <a:rPr lang="de-DE" dirty="0"/>
              <a:t>Kreist die Profile ein, die ähnlichen Interessen haben. Begründet eure Antwort.</a:t>
            </a:r>
            <a:endParaRPr lang="de-DE" noProof="0" dirty="0"/>
          </a:p>
          <a:p>
            <a:pPr>
              <a:lnSpc>
                <a:spcPts val="2000"/>
              </a:lnSpc>
            </a:pPr>
            <a:endParaRPr lang="de-DE" noProof="0" dirty="0"/>
          </a:p>
          <a:p>
            <a:pPr>
              <a:lnSpc>
                <a:spcPts val="2000"/>
              </a:lnSpc>
            </a:pPr>
            <a:endParaRPr lang="de-DE" b="1" noProof="0" dirty="0"/>
          </a:p>
        </p:txBody>
      </p:sp>
      <p:sp>
        <p:nvSpPr>
          <p:cNvPr id="155" name="TextBox 5">
            <a:extLst>
              <a:ext uri="{FF2B5EF4-FFF2-40B4-BE49-F238E27FC236}">
                <a16:creationId xmlns:a16="http://schemas.microsoft.com/office/drawing/2014/main" id="{49AA7EBF-AA32-3AA5-3182-20B34A64DFE6}"/>
              </a:ext>
            </a:extLst>
          </p:cNvPr>
          <p:cNvSpPr txBox="1"/>
          <p:nvPr/>
        </p:nvSpPr>
        <p:spPr>
          <a:xfrm rot="16200000">
            <a:off x="4720335" y="2588241"/>
            <a:ext cx="1465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noProof="0" dirty="0">
                <a:solidFill>
                  <a:schemeClr val="bg2"/>
                </a:solidFill>
                <a:latin typeface="+mj-lt"/>
              </a:rPr>
              <a:t>Auftrag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63" name="Add-In 162" title="Timer for PowerPoint">
                <a:extLst>
                  <a:ext uri="{FF2B5EF4-FFF2-40B4-BE49-F238E27FC236}">
                    <a16:creationId xmlns:a16="http://schemas.microsoft.com/office/drawing/2014/main" id="{1CD49BF3-C35D-B3D3-71B0-1D1F011F9B0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83664" y="2477825"/>
              <a:ext cx="3481055" cy="246644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63" name="Add-In 162" title="Timer for PowerPoint">
                <a:extLst>
                  <a:ext uri="{FF2B5EF4-FFF2-40B4-BE49-F238E27FC236}">
                    <a16:creationId xmlns:a16="http://schemas.microsoft.com/office/drawing/2014/main" id="{1CD49BF3-C35D-B3D3-71B0-1D1F011F9B0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3664" y="2477825"/>
                <a:ext cx="3481055" cy="2466449"/>
              </a:xfrm>
              <a:prstGeom prst="rect">
                <a:avLst/>
              </a:prstGeom>
            </p:spPr>
          </p:pic>
        </mc:Fallback>
      </mc:AlternateContent>
      <p:pic>
        <p:nvPicPr>
          <p:cNvPr id="122" name="Grafik 121">
            <a:extLst>
              <a:ext uri="{FF2B5EF4-FFF2-40B4-BE49-F238E27FC236}">
                <a16:creationId xmlns:a16="http://schemas.microsoft.com/office/drawing/2014/main" id="{16A8ECDE-F9AF-B945-3197-358DBE26C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033" y="4059447"/>
            <a:ext cx="1660302" cy="2360566"/>
          </a:xfrm>
          <a:prstGeom prst="rect">
            <a:avLst/>
          </a:prstGeom>
        </p:spPr>
      </p:pic>
      <p:pic>
        <p:nvPicPr>
          <p:cNvPr id="124" name="Grafik 123">
            <a:extLst>
              <a:ext uri="{FF2B5EF4-FFF2-40B4-BE49-F238E27FC236}">
                <a16:creationId xmlns:a16="http://schemas.microsoft.com/office/drawing/2014/main" id="{459B3173-4FA0-D1BF-7A3E-F4BF7016D2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9347" y="4028544"/>
            <a:ext cx="1660302" cy="2357289"/>
          </a:xfrm>
          <a:prstGeom prst="rect">
            <a:avLst/>
          </a:prstGeom>
        </p:spPr>
      </p:pic>
      <p:sp>
        <p:nvSpPr>
          <p:cNvPr id="120" name="Ellipse 119">
            <a:extLst>
              <a:ext uri="{FF2B5EF4-FFF2-40B4-BE49-F238E27FC236}">
                <a16:creationId xmlns:a16="http://schemas.microsoft.com/office/drawing/2014/main" id="{CF4FA322-579F-075B-DC58-32A0F2AFCFBA}"/>
              </a:ext>
            </a:extLst>
          </p:cNvPr>
          <p:cNvSpPr/>
          <p:nvPr/>
        </p:nvSpPr>
        <p:spPr>
          <a:xfrm>
            <a:off x="5998307" y="3516331"/>
            <a:ext cx="5264053" cy="3614909"/>
          </a:xfrm>
          <a:prstGeom prst="ellipse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6" name="Textfeld 115">
            <a:extLst>
              <a:ext uri="{FF2B5EF4-FFF2-40B4-BE49-F238E27FC236}">
                <a16:creationId xmlns:a16="http://schemas.microsoft.com/office/drawing/2014/main" id="{06969C7A-7CAB-3092-3A86-EE00072E28DF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3839774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3" grpId="0" animBg="1"/>
      <p:bldP spid="154" grpId="0"/>
      <p:bldP spid="155" grpId="0"/>
      <p:bldP spid="1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79E4F-D48A-9641-7CB5-6015D724D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rafik 124">
            <a:extLst>
              <a:ext uri="{FF2B5EF4-FFF2-40B4-BE49-F238E27FC236}">
                <a16:creationId xmlns:a16="http://schemas.microsoft.com/office/drawing/2014/main" id="{C4AAF499-4CD2-5961-B2AB-F18060C4D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5994" y="4214553"/>
            <a:ext cx="1194408" cy="1698173"/>
          </a:xfrm>
          <a:prstGeom prst="rect">
            <a:avLst/>
          </a:prstGeom>
        </p:spPr>
      </p:pic>
      <p:cxnSp>
        <p:nvCxnSpPr>
          <p:cNvPr id="124" name="Gerade Verbindung mit Pfeil 123">
            <a:extLst>
              <a:ext uri="{FF2B5EF4-FFF2-40B4-BE49-F238E27FC236}">
                <a16:creationId xmlns:a16="http://schemas.microsoft.com/office/drawing/2014/main" id="{B98A329A-2F44-A0AC-A4F6-106C117ABF49}"/>
              </a:ext>
            </a:extLst>
          </p:cNvPr>
          <p:cNvCxnSpPr>
            <a:cxnSpLocks/>
          </p:cNvCxnSpPr>
          <p:nvPr/>
        </p:nvCxnSpPr>
        <p:spPr>
          <a:xfrm>
            <a:off x="6718816" y="4976128"/>
            <a:ext cx="2162256" cy="19360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7C87B956-CC5E-D1B6-05B5-2DC28DF6E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4. Phase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65C4907-2050-2D84-FD44-F8023A639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7</a:t>
            </a:fld>
            <a:endParaRPr lang="de-DE" noProof="0" dirty="0"/>
          </a:p>
        </p:txBody>
      </p:sp>
      <p:grpSp>
        <p:nvGrpSpPr>
          <p:cNvPr id="156" name="Gruppieren 155">
            <a:extLst>
              <a:ext uri="{FF2B5EF4-FFF2-40B4-BE49-F238E27FC236}">
                <a16:creationId xmlns:a16="http://schemas.microsoft.com/office/drawing/2014/main" id="{65480AEE-6F0A-F3B3-5729-AC853804E38D}"/>
              </a:ext>
            </a:extLst>
          </p:cNvPr>
          <p:cNvGrpSpPr/>
          <p:nvPr/>
        </p:nvGrpSpPr>
        <p:grpSpPr>
          <a:xfrm>
            <a:off x="232951" y="1674628"/>
            <a:ext cx="4385915" cy="4048353"/>
            <a:chOff x="160132" y="1841692"/>
            <a:chExt cx="5171194" cy="4733386"/>
          </a:xfrm>
        </p:grpSpPr>
        <p:grpSp>
          <p:nvGrpSpPr>
            <p:cNvPr id="4" name="Group 34">
              <a:extLst>
                <a:ext uri="{FF2B5EF4-FFF2-40B4-BE49-F238E27FC236}">
                  <a16:creationId xmlns:a16="http://schemas.microsoft.com/office/drawing/2014/main" id="{D62FD471-B59A-A830-7D47-FCA8E396538C}"/>
                </a:ext>
              </a:extLst>
            </p:cNvPr>
            <p:cNvGrpSpPr/>
            <p:nvPr/>
          </p:nvGrpSpPr>
          <p:grpSpPr>
            <a:xfrm>
              <a:off x="381235" y="2002886"/>
              <a:ext cx="4674841" cy="4572192"/>
              <a:chOff x="3477443" y="1581445"/>
              <a:chExt cx="5340857" cy="5223583"/>
            </a:xfrm>
            <a:solidFill>
              <a:schemeClr val="tx1">
                <a:lumMod val="20000"/>
                <a:lumOff val="80000"/>
                <a:alpha val="89000"/>
              </a:schemeClr>
            </a:solidFill>
          </p:grpSpPr>
          <p:sp>
            <p:nvSpPr>
              <p:cNvPr id="5" name="Freeform 12">
                <a:extLst>
                  <a:ext uri="{FF2B5EF4-FFF2-40B4-BE49-F238E27FC236}">
                    <a16:creationId xmlns:a16="http://schemas.microsoft.com/office/drawing/2014/main" id="{BA90CC06-4FA7-2B71-B10E-C025590FCA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9038" y="4209633"/>
                <a:ext cx="381773" cy="381773"/>
              </a:xfrm>
              <a:custGeom>
                <a:avLst/>
                <a:gdLst>
                  <a:gd name="T0" fmla="*/ 5 w 68"/>
                  <a:gd name="T1" fmla="*/ 0 h 68"/>
                  <a:gd name="T2" fmla="*/ 0 w 68"/>
                  <a:gd name="T3" fmla="*/ 58 h 68"/>
                  <a:gd name="T4" fmla="*/ 7 w 68"/>
                  <a:gd name="T5" fmla="*/ 64 h 68"/>
                  <a:gd name="T6" fmla="*/ 8 w 68"/>
                  <a:gd name="T7" fmla="*/ 68 h 68"/>
                  <a:gd name="T8" fmla="*/ 13 w 68"/>
                  <a:gd name="T9" fmla="*/ 67 h 68"/>
                  <a:gd name="T10" fmla="*/ 54 w 68"/>
                  <a:gd name="T11" fmla="*/ 64 h 68"/>
                  <a:gd name="T12" fmla="*/ 55 w 68"/>
                  <a:gd name="T13" fmla="*/ 68 h 68"/>
                  <a:gd name="T14" fmla="*/ 61 w 68"/>
                  <a:gd name="T15" fmla="*/ 67 h 68"/>
                  <a:gd name="T16" fmla="*/ 62 w 68"/>
                  <a:gd name="T17" fmla="*/ 64 h 68"/>
                  <a:gd name="T18" fmla="*/ 68 w 68"/>
                  <a:gd name="T19" fmla="*/ 6 h 68"/>
                  <a:gd name="T20" fmla="*/ 65 w 68"/>
                  <a:gd name="T21" fmla="*/ 58 h 68"/>
                  <a:gd name="T22" fmla="*/ 60 w 68"/>
                  <a:gd name="T23" fmla="*/ 61 h 68"/>
                  <a:gd name="T24" fmla="*/ 12 w 68"/>
                  <a:gd name="T25" fmla="*/ 61 h 68"/>
                  <a:gd name="T26" fmla="*/ 5 w 68"/>
                  <a:gd name="T27" fmla="*/ 61 h 68"/>
                  <a:gd name="T28" fmla="*/ 3 w 68"/>
                  <a:gd name="T29" fmla="*/ 6 h 68"/>
                  <a:gd name="T30" fmla="*/ 62 w 68"/>
                  <a:gd name="T31" fmla="*/ 3 h 68"/>
                  <a:gd name="T32" fmla="*/ 65 w 68"/>
                  <a:gd name="T33" fmla="*/ 58 h 68"/>
                  <a:gd name="T34" fmla="*/ 7 w 68"/>
                  <a:gd name="T35" fmla="*/ 5 h 68"/>
                  <a:gd name="T36" fmla="*/ 5 w 68"/>
                  <a:gd name="T37" fmla="*/ 13 h 68"/>
                  <a:gd name="T38" fmla="*/ 3 w 68"/>
                  <a:gd name="T39" fmla="*/ 14 h 68"/>
                  <a:gd name="T40" fmla="*/ 4 w 68"/>
                  <a:gd name="T41" fmla="*/ 23 h 68"/>
                  <a:gd name="T42" fmla="*/ 5 w 68"/>
                  <a:gd name="T43" fmla="*/ 41 h 68"/>
                  <a:gd name="T44" fmla="*/ 3 w 68"/>
                  <a:gd name="T45" fmla="*/ 42 h 68"/>
                  <a:gd name="T46" fmla="*/ 4 w 68"/>
                  <a:gd name="T47" fmla="*/ 51 h 68"/>
                  <a:gd name="T48" fmla="*/ 5 w 68"/>
                  <a:gd name="T49" fmla="*/ 57 h 68"/>
                  <a:gd name="T50" fmla="*/ 61 w 68"/>
                  <a:gd name="T51" fmla="*/ 59 h 68"/>
                  <a:gd name="T52" fmla="*/ 63 w 68"/>
                  <a:gd name="T53" fmla="*/ 8 h 68"/>
                  <a:gd name="T54" fmla="*/ 61 w 68"/>
                  <a:gd name="T55" fmla="*/ 57 h 68"/>
                  <a:gd name="T56" fmla="*/ 7 w 68"/>
                  <a:gd name="T57" fmla="*/ 57 h 68"/>
                  <a:gd name="T58" fmla="*/ 7 w 68"/>
                  <a:gd name="T59" fmla="*/ 51 h 68"/>
                  <a:gd name="T60" fmla="*/ 8 w 68"/>
                  <a:gd name="T61" fmla="*/ 42 h 68"/>
                  <a:gd name="T62" fmla="*/ 7 w 68"/>
                  <a:gd name="T63" fmla="*/ 41 h 68"/>
                  <a:gd name="T64" fmla="*/ 7 w 68"/>
                  <a:gd name="T65" fmla="*/ 23 h 68"/>
                  <a:gd name="T66" fmla="*/ 8 w 68"/>
                  <a:gd name="T67" fmla="*/ 14 h 68"/>
                  <a:gd name="T68" fmla="*/ 7 w 68"/>
                  <a:gd name="T69" fmla="*/ 13 h 68"/>
                  <a:gd name="T70" fmla="*/ 61 w 68"/>
                  <a:gd name="T71" fmla="*/ 8 h 68"/>
                  <a:gd name="T72" fmla="*/ 34 w 68"/>
                  <a:gd name="T73" fmla="*/ 46 h 68"/>
                  <a:gd name="T74" fmla="*/ 34 w 68"/>
                  <a:gd name="T75" fmla="*/ 18 h 68"/>
                  <a:gd name="T76" fmla="*/ 34 w 68"/>
                  <a:gd name="T77" fmla="*/ 46 h 68"/>
                  <a:gd name="T78" fmla="*/ 46 w 68"/>
                  <a:gd name="T79" fmla="*/ 32 h 68"/>
                  <a:gd name="T80" fmla="*/ 22 w 68"/>
                  <a:gd name="T81" fmla="*/ 32 h 68"/>
                  <a:gd name="T82" fmla="*/ 34 w 68"/>
                  <a:gd name="T83" fmla="*/ 41 h 68"/>
                  <a:gd name="T84" fmla="*/ 45 w 68"/>
                  <a:gd name="T85" fmla="*/ 35 h 68"/>
                  <a:gd name="T86" fmla="*/ 46 w 68"/>
                  <a:gd name="T87" fmla="*/ 31 h 68"/>
                  <a:gd name="T88" fmla="*/ 43 w 68"/>
                  <a:gd name="T89" fmla="*/ 30 h 68"/>
                  <a:gd name="T90" fmla="*/ 24 w 68"/>
                  <a:gd name="T91" fmla="*/ 32 h 68"/>
                  <a:gd name="T92" fmla="*/ 34 w 68"/>
                  <a:gd name="T93" fmla="*/ 25 h 68"/>
                  <a:gd name="T94" fmla="*/ 34 w 68"/>
                  <a:gd name="T95" fmla="*/ 39 h 68"/>
                  <a:gd name="T96" fmla="*/ 34 w 68"/>
                  <a:gd name="T97" fmla="*/ 25 h 68"/>
                  <a:gd name="T98" fmla="*/ 53 w 68"/>
                  <a:gd name="T99" fmla="*/ 49 h 68"/>
                  <a:gd name="T100" fmla="*/ 54 w 68"/>
                  <a:gd name="T101" fmla="*/ 44 h 68"/>
                  <a:gd name="T102" fmla="*/ 56 w 68"/>
                  <a:gd name="T103" fmla="*/ 18 h 68"/>
                  <a:gd name="T104" fmla="*/ 50 w 68"/>
                  <a:gd name="T105" fmla="*/ 18 h 68"/>
                  <a:gd name="T106" fmla="*/ 52 w 68"/>
                  <a:gd name="T107" fmla="*/ 44 h 68"/>
                  <a:gd name="T108" fmla="*/ 53 w 68"/>
                  <a:gd name="T109" fmla="*/ 47 h 68"/>
                  <a:gd name="T110" fmla="*/ 53 w 68"/>
                  <a:gd name="T111" fmla="*/ 46 h 68"/>
                  <a:gd name="T112" fmla="*/ 53 w 68"/>
                  <a:gd name="T113" fmla="*/ 47 h 68"/>
                  <a:gd name="T114" fmla="*/ 54 w 68"/>
                  <a:gd name="T115" fmla="*/ 18 h 68"/>
                  <a:gd name="T116" fmla="*/ 52 w 68"/>
                  <a:gd name="T117" fmla="*/ 1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8" h="68">
                    <a:moveTo>
                      <a:pt x="62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2" y="64"/>
                      <a:pt x="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7" y="67"/>
                      <a:pt x="7" y="67"/>
                      <a:pt x="7" y="67"/>
                    </a:cubicBezTo>
                    <a:cubicBezTo>
                      <a:pt x="7" y="68"/>
                      <a:pt x="7" y="68"/>
                      <a:pt x="8" y="68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3" y="68"/>
                      <a:pt x="13" y="68"/>
                      <a:pt x="13" y="67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4" y="68"/>
                      <a:pt x="54" y="68"/>
                      <a:pt x="55" y="68"/>
                    </a:cubicBezTo>
                    <a:cubicBezTo>
                      <a:pt x="60" y="68"/>
                      <a:pt x="60" y="68"/>
                      <a:pt x="60" y="68"/>
                    </a:cubicBezTo>
                    <a:cubicBezTo>
                      <a:pt x="60" y="68"/>
                      <a:pt x="61" y="68"/>
                      <a:pt x="61" y="67"/>
                    </a:cubicBezTo>
                    <a:cubicBezTo>
                      <a:pt x="61" y="64"/>
                      <a:pt x="61" y="64"/>
                      <a:pt x="61" y="64"/>
                    </a:cubicBezTo>
                    <a:cubicBezTo>
                      <a:pt x="62" y="64"/>
                      <a:pt x="62" y="64"/>
                      <a:pt x="62" y="64"/>
                    </a:cubicBezTo>
                    <a:cubicBezTo>
                      <a:pt x="65" y="64"/>
                      <a:pt x="68" y="61"/>
                      <a:pt x="68" y="58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68" y="3"/>
                      <a:pt x="65" y="0"/>
                      <a:pt x="62" y="0"/>
                    </a:cubicBezTo>
                    <a:close/>
                    <a:moveTo>
                      <a:pt x="65" y="58"/>
                    </a:moveTo>
                    <a:cubicBezTo>
                      <a:pt x="65" y="60"/>
                      <a:pt x="64" y="61"/>
                      <a:pt x="62" y="61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55" y="61"/>
                      <a:pt x="55" y="61"/>
                      <a:pt x="55" y="61"/>
                    </a:cubicBezTo>
                    <a:cubicBezTo>
                      <a:pt x="12" y="61"/>
                      <a:pt x="12" y="61"/>
                      <a:pt x="12" y="61"/>
                    </a:cubicBezTo>
                    <a:cubicBezTo>
                      <a:pt x="8" y="61"/>
                      <a:pt x="8" y="61"/>
                      <a:pt x="8" y="61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4" y="61"/>
                      <a:pt x="3" y="60"/>
                      <a:pt x="3" y="58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4" y="3"/>
                      <a:pt x="65" y="4"/>
                      <a:pt x="65" y="6"/>
                    </a:cubicBezTo>
                    <a:lnTo>
                      <a:pt x="65" y="58"/>
                    </a:lnTo>
                    <a:close/>
                    <a:moveTo>
                      <a:pt x="61" y="5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6" y="5"/>
                      <a:pt x="5" y="6"/>
                      <a:pt x="5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3"/>
                      <a:pt x="3" y="13"/>
                      <a:pt x="3" y="14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3"/>
                      <a:pt x="3" y="23"/>
                      <a:pt x="4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3" y="41"/>
                      <a:pt x="3" y="41"/>
                      <a:pt x="3" y="42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3" y="51"/>
                      <a:pt x="3" y="51"/>
                      <a:pt x="4" y="51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5" y="58"/>
                      <a:pt x="6" y="59"/>
                      <a:pt x="7" y="59"/>
                    </a:cubicBezTo>
                    <a:cubicBezTo>
                      <a:pt x="61" y="59"/>
                      <a:pt x="61" y="59"/>
                      <a:pt x="61" y="59"/>
                    </a:cubicBezTo>
                    <a:cubicBezTo>
                      <a:pt x="62" y="59"/>
                      <a:pt x="63" y="58"/>
                      <a:pt x="63" y="57"/>
                    </a:cubicBezTo>
                    <a:cubicBezTo>
                      <a:pt x="63" y="8"/>
                      <a:pt x="63" y="8"/>
                      <a:pt x="63" y="8"/>
                    </a:cubicBezTo>
                    <a:cubicBezTo>
                      <a:pt x="63" y="6"/>
                      <a:pt x="62" y="5"/>
                      <a:pt x="61" y="5"/>
                    </a:cubicBezTo>
                    <a:close/>
                    <a:moveTo>
                      <a:pt x="61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8" y="51"/>
                      <a:pt x="8" y="51"/>
                      <a:pt x="8" y="50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8" y="23"/>
                      <a:pt x="8" y="23"/>
                      <a:pt x="8" y="22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3"/>
                      <a:pt x="8" y="13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1" y="8"/>
                      <a:pt x="61" y="8"/>
                      <a:pt x="61" y="8"/>
                    </a:cubicBezTo>
                    <a:lnTo>
                      <a:pt x="61" y="57"/>
                    </a:lnTo>
                    <a:close/>
                    <a:moveTo>
                      <a:pt x="34" y="46"/>
                    </a:moveTo>
                    <a:cubicBezTo>
                      <a:pt x="42" y="46"/>
                      <a:pt x="48" y="40"/>
                      <a:pt x="48" y="32"/>
                    </a:cubicBezTo>
                    <a:cubicBezTo>
                      <a:pt x="48" y="24"/>
                      <a:pt x="42" y="18"/>
                      <a:pt x="34" y="18"/>
                    </a:cubicBezTo>
                    <a:cubicBezTo>
                      <a:pt x="26" y="18"/>
                      <a:pt x="20" y="24"/>
                      <a:pt x="20" y="32"/>
                    </a:cubicBezTo>
                    <a:cubicBezTo>
                      <a:pt x="20" y="40"/>
                      <a:pt x="26" y="46"/>
                      <a:pt x="34" y="46"/>
                    </a:cubicBezTo>
                    <a:close/>
                    <a:moveTo>
                      <a:pt x="34" y="20"/>
                    </a:moveTo>
                    <a:cubicBezTo>
                      <a:pt x="40" y="20"/>
                      <a:pt x="46" y="25"/>
                      <a:pt x="46" y="32"/>
                    </a:cubicBezTo>
                    <a:cubicBezTo>
                      <a:pt x="46" y="39"/>
                      <a:pt x="40" y="44"/>
                      <a:pt x="34" y="44"/>
                    </a:cubicBezTo>
                    <a:cubicBezTo>
                      <a:pt x="27" y="44"/>
                      <a:pt x="22" y="39"/>
                      <a:pt x="22" y="32"/>
                    </a:cubicBezTo>
                    <a:cubicBezTo>
                      <a:pt x="22" y="25"/>
                      <a:pt x="27" y="20"/>
                      <a:pt x="34" y="20"/>
                    </a:cubicBezTo>
                    <a:close/>
                    <a:moveTo>
                      <a:pt x="34" y="41"/>
                    </a:moveTo>
                    <a:cubicBezTo>
                      <a:pt x="38" y="41"/>
                      <a:pt x="41" y="39"/>
                      <a:pt x="43" y="35"/>
                    </a:cubicBezTo>
                    <a:cubicBezTo>
                      <a:pt x="45" y="35"/>
                      <a:pt x="45" y="35"/>
                      <a:pt x="45" y="35"/>
                    </a:cubicBezTo>
                    <a:cubicBezTo>
                      <a:pt x="45" y="35"/>
                      <a:pt x="46" y="34"/>
                      <a:pt x="46" y="34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46" y="30"/>
                      <a:pt x="45" y="30"/>
                      <a:pt x="45" y="30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2" y="26"/>
                      <a:pt x="38" y="23"/>
                      <a:pt x="34" y="23"/>
                    </a:cubicBezTo>
                    <a:cubicBezTo>
                      <a:pt x="29" y="23"/>
                      <a:pt x="24" y="27"/>
                      <a:pt x="24" y="32"/>
                    </a:cubicBezTo>
                    <a:cubicBezTo>
                      <a:pt x="24" y="37"/>
                      <a:pt x="29" y="41"/>
                      <a:pt x="34" y="41"/>
                    </a:cubicBezTo>
                    <a:close/>
                    <a:moveTo>
                      <a:pt x="34" y="25"/>
                    </a:moveTo>
                    <a:cubicBezTo>
                      <a:pt x="38" y="25"/>
                      <a:pt x="41" y="28"/>
                      <a:pt x="41" y="32"/>
                    </a:cubicBezTo>
                    <a:cubicBezTo>
                      <a:pt x="41" y="36"/>
                      <a:pt x="38" y="39"/>
                      <a:pt x="34" y="39"/>
                    </a:cubicBezTo>
                    <a:cubicBezTo>
                      <a:pt x="30" y="39"/>
                      <a:pt x="26" y="36"/>
                      <a:pt x="26" y="32"/>
                    </a:cubicBezTo>
                    <a:cubicBezTo>
                      <a:pt x="26" y="28"/>
                      <a:pt x="30" y="25"/>
                      <a:pt x="34" y="25"/>
                    </a:cubicBezTo>
                    <a:close/>
                    <a:moveTo>
                      <a:pt x="50" y="47"/>
                    </a:moveTo>
                    <a:cubicBezTo>
                      <a:pt x="50" y="48"/>
                      <a:pt x="52" y="49"/>
                      <a:pt x="53" y="49"/>
                    </a:cubicBezTo>
                    <a:cubicBezTo>
                      <a:pt x="55" y="49"/>
                      <a:pt x="56" y="48"/>
                      <a:pt x="56" y="47"/>
                    </a:cubicBezTo>
                    <a:cubicBezTo>
                      <a:pt x="56" y="45"/>
                      <a:pt x="55" y="44"/>
                      <a:pt x="54" y="44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5" y="20"/>
                      <a:pt x="56" y="19"/>
                      <a:pt x="56" y="18"/>
                    </a:cubicBezTo>
                    <a:cubicBezTo>
                      <a:pt x="56" y="16"/>
                      <a:pt x="55" y="15"/>
                      <a:pt x="53" y="15"/>
                    </a:cubicBezTo>
                    <a:cubicBezTo>
                      <a:pt x="52" y="15"/>
                      <a:pt x="50" y="16"/>
                      <a:pt x="50" y="18"/>
                    </a:cubicBezTo>
                    <a:cubicBezTo>
                      <a:pt x="50" y="19"/>
                      <a:pt x="51" y="20"/>
                      <a:pt x="52" y="20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1" y="44"/>
                      <a:pt x="50" y="45"/>
                      <a:pt x="50" y="47"/>
                    </a:cubicBezTo>
                    <a:close/>
                    <a:moveTo>
                      <a:pt x="53" y="47"/>
                    </a:moveTo>
                    <a:cubicBezTo>
                      <a:pt x="53" y="47"/>
                      <a:pt x="52" y="47"/>
                      <a:pt x="52" y="47"/>
                    </a:cubicBezTo>
                    <a:cubicBezTo>
                      <a:pt x="52" y="46"/>
                      <a:pt x="53" y="46"/>
                      <a:pt x="53" y="46"/>
                    </a:cubicBezTo>
                    <a:cubicBezTo>
                      <a:pt x="54" y="46"/>
                      <a:pt x="54" y="46"/>
                      <a:pt x="54" y="47"/>
                    </a:cubicBezTo>
                    <a:cubicBezTo>
                      <a:pt x="54" y="47"/>
                      <a:pt x="54" y="47"/>
                      <a:pt x="53" y="47"/>
                    </a:cubicBezTo>
                    <a:close/>
                    <a:moveTo>
                      <a:pt x="53" y="17"/>
                    </a:moveTo>
                    <a:cubicBezTo>
                      <a:pt x="54" y="17"/>
                      <a:pt x="54" y="17"/>
                      <a:pt x="54" y="18"/>
                    </a:cubicBezTo>
                    <a:cubicBezTo>
                      <a:pt x="54" y="18"/>
                      <a:pt x="54" y="18"/>
                      <a:pt x="53" y="18"/>
                    </a:cubicBezTo>
                    <a:cubicBezTo>
                      <a:pt x="53" y="18"/>
                      <a:pt x="52" y="18"/>
                      <a:pt x="52" y="18"/>
                    </a:cubicBezTo>
                    <a:cubicBezTo>
                      <a:pt x="52" y="17"/>
                      <a:pt x="53" y="17"/>
                      <a:pt x="53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" name="Freeform 14">
                <a:extLst>
                  <a:ext uri="{FF2B5EF4-FFF2-40B4-BE49-F238E27FC236}">
                    <a16:creationId xmlns:a16="http://schemas.microsoft.com/office/drawing/2014/main" id="{60046747-04AC-5BCA-E93F-ACBC4E8511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50011" y="4549116"/>
                <a:ext cx="256239" cy="298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" name="Freeform 18">
                <a:extLst>
                  <a:ext uri="{FF2B5EF4-FFF2-40B4-BE49-F238E27FC236}">
                    <a16:creationId xmlns:a16="http://schemas.microsoft.com/office/drawing/2014/main" id="{8E42FBB4-3963-8470-DEF1-615C5625ED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04814" y="3783726"/>
                <a:ext cx="432891" cy="408571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" name="Freeform 24">
                <a:extLst>
                  <a:ext uri="{FF2B5EF4-FFF2-40B4-BE49-F238E27FC236}">
                    <a16:creationId xmlns:a16="http://schemas.microsoft.com/office/drawing/2014/main" id="{7CBD19D3-CD30-64A3-CE12-3164B0A21F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48718" y="4268009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" name="Freeform 36">
                <a:extLst>
                  <a:ext uri="{FF2B5EF4-FFF2-40B4-BE49-F238E27FC236}">
                    <a16:creationId xmlns:a16="http://schemas.microsoft.com/office/drawing/2014/main" id="{74A91882-1BD9-7592-1005-B34B735CE4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2599" y="2135440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" name="Freeform 37">
                <a:extLst>
                  <a:ext uri="{FF2B5EF4-FFF2-40B4-BE49-F238E27FC236}">
                    <a16:creationId xmlns:a16="http://schemas.microsoft.com/office/drawing/2014/main" id="{0CFD27D4-07BC-F601-9B85-6615AD3A12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95112" y="2542410"/>
                <a:ext cx="225912" cy="225914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" name="Freeform 41">
                <a:extLst>
                  <a:ext uri="{FF2B5EF4-FFF2-40B4-BE49-F238E27FC236}">
                    <a16:creationId xmlns:a16="http://schemas.microsoft.com/office/drawing/2014/main" id="{AC6BB05A-5A9C-F6C5-97EE-54694F9A19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56606" y="5253251"/>
                <a:ext cx="477196" cy="461290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2" name="Freeform 18">
                <a:extLst>
                  <a:ext uri="{FF2B5EF4-FFF2-40B4-BE49-F238E27FC236}">
                    <a16:creationId xmlns:a16="http://schemas.microsoft.com/office/drawing/2014/main" id="{C68BF91A-48C5-06F5-C317-6C6B99558D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7235" y="2826580"/>
                <a:ext cx="337707" cy="318734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77E79A0B-FCBC-52ED-FF7B-D53C23A76A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1483" y="2742922"/>
                <a:ext cx="365791" cy="365791"/>
              </a:xfrm>
              <a:custGeom>
                <a:avLst/>
                <a:gdLst>
                  <a:gd name="T0" fmla="*/ 0 w 66"/>
                  <a:gd name="T1" fmla="*/ 33 h 66"/>
                  <a:gd name="T2" fmla="*/ 66 w 66"/>
                  <a:gd name="T3" fmla="*/ 33 h 66"/>
                  <a:gd name="T4" fmla="*/ 50 w 66"/>
                  <a:gd name="T5" fmla="*/ 32 h 66"/>
                  <a:gd name="T6" fmla="*/ 63 w 66"/>
                  <a:gd name="T7" fmla="*/ 32 h 66"/>
                  <a:gd name="T8" fmla="*/ 48 w 66"/>
                  <a:gd name="T9" fmla="*/ 32 h 66"/>
                  <a:gd name="T10" fmla="*/ 34 w 66"/>
                  <a:gd name="T11" fmla="*/ 18 h 66"/>
                  <a:gd name="T12" fmla="*/ 48 w 66"/>
                  <a:gd name="T13" fmla="*/ 32 h 66"/>
                  <a:gd name="T14" fmla="*/ 34 w 66"/>
                  <a:gd name="T15" fmla="*/ 3 h 66"/>
                  <a:gd name="T16" fmla="*/ 34 w 66"/>
                  <a:gd name="T17" fmla="*/ 16 h 66"/>
                  <a:gd name="T18" fmla="*/ 20 w 66"/>
                  <a:gd name="T19" fmla="*/ 18 h 66"/>
                  <a:gd name="T20" fmla="*/ 32 w 66"/>
                  <a:gd name="T21" fmla="*/ 16 h 66"/>
                  <a:gd name="T22" fmla="*/ 32 w 66"/>
                  <a:gd name="T23" fmla="*/ 32 h 66"/>
                  <a:gd name="T24" fmla="*/ 19 w 66"/>
                  <a:gd name="T25" fmla="*/ 20 h 66"/>
                  <a:gd name="T26" fmla="*/ 16 w 66"/>
                  <a:gd name="T27" fmla="*/ 32 h 66"/>
                  <a:gd name="T28" fmla="*/ 17 w 66"/>
                  <a:gd name="T29" fmla="*/ 21 h 66"/>
                  <a:gd name="T30" fmla="*/ 16 w 66"/>
                  <a:gd name="T31" fmla="*/ 34 h 66"/>
                  <a:gd name="T32" fmla="*/ 3 w 66"/>
                  <a:gd name="T33" fmla="*/ 34 h 66"/>
                  <a:gd name="T34" fmla="*/ 18 w 66"/>
                  <a:gd name="T35" fmla="*/ 34 h 66"/>
                  <a:gd name="T36" fmla="*/ 32 w 66"/>
                  <a:gd name="T37" fmla="*/ 48 h 66"/>
                  <a:gd name="T38" fmla="*/ 18 w 66"/>
                  <a:gd name="T39" fmla="*/ 34 h 66"/>
                  <a:gd name="T40" fmla="*/ 32 w 66"/>
                  <a:gd name="T41" fmla="*/ 63 h 66"/>
                  <a:gd name="T42" fmla="*/ 32 w 66"/>
                  <a:gd name="T43" fmla="*/ 50 h 66"/>
                  <a:gd name="T44" fmla="*/ 46 w 66"/>
                  <a:gd name="T45" fmla="*/ 49 h 66"/>
                  <a:gd name="T46" fmla="*/ 34 w 66"/>
                  <a:gd name="T47" fmla="*/ 50 h 66"/>
                  <a:gd name="T48" fmla="*/ 34 w 66"/>
                  <a:gd name="T49" fmla="*/ 34 h 66"/>
                  <a:gd name="T50" fmla="*/ 46 w 66"/>
                  <a:gd name="T51" fmla="*/ 47 h 66"/>
                  <a:gd name="T52" fmla="*/ 50 w 66"/>
                  <a:gd name="T53" fmla="*/ 34 h 66"/>
                  <a:gd name="T54" fmla="*/ 48 w 66"/>
                  <a:gd name="T55" fmla="*/ 46 h 66"/>
                  <a:gd name="T56" fmla="*/ 48 w 66"/>
                  <a:gd name="T57" fmla="*/ 18 h 66"/>
                  <a:gd name="T58" fmla="*/ 62 w 66"/>
                  <a:gd name="T59" fmla="*/ 26 h 66"/>
                  <a:gd name="T60" fmla="*/ 18 w 66"/>
                  <a:gd name="T61" fmla="*/ 18 h 66"/>
                  <a:gd name="T62" fmla="*/ 26 w 66"/>
                  <a:gd name="T63" fmla="*/ 4 h 66"/>
                  <a:gd name="T64" fmla="*/ 18 w 66"/>
                  <a:gd name="T65" fmla="*/ 48 h 66"/>
                  <a:gd name="T66" fmla="*/ 4 w 66"/>
                  <a:gd name="T67" fmla="*/ 40 h 66"/>
                  <a:gd name="T68" fmla="*/ 48 w 66"/>
                  <a:gd name="T69" fmla="*/ 48 h 66"/>
                  <a:gd name="T70" fmla="*/ 40 w 66"/>
                  <a:gd name="T71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" h="66">
                    <a:moveTo>
                      <a:pt x="33" y="0"/>
                    </a:moveTo>
                    <a:cubicBezTo>
                      <a:pt x="15" y="0"/>
                      <a:pt x="0" y="15"/>
                      <a:pt x="0" y="33"/>
                    </a:cubicBezTo>
                    <a:cubicBezTo>
                      <a:pt x="0" y="51"/>
                      <a:pt x="15" y="66"/>
                      <a:pt x="33" y="66"/>
                    </a:cubicBezTo>
                    <a:cubicBezTo>
                      <a:pt x="51" y="66"/>
                      <a:pt x="66" y="51"/>
                      <a:pt x="66" y="33"/>
                    </a:cubicBezTo>
                    <a:cubicBezTo>
                      <a:pt x="66" y="15"/>
                      <a:pt x="51" y="0"/>
                      <a:pt x="33" y="0"/>
                    </a:cubicBezTo>
                    <a:close/>
                    <a:moveTo>
                      <a:pt x="50" y="32"/>
                    </a:moveTo>
                    <a:cubicBezTo>
                      <a:pt x="50" y="28"/>
                      <a:pt x="49" y="24"/>
                      <a:pt x="48" y="21"/>
                    </a:cubicBezTo>
                    <a:cubicBezTo>
                      <a:pt x="56" y="23"/>
                      <a:pt x="62" y="27"/>
                      <a:pt x="63" y="32"/>
                    </a:cubicBezTo>
                    <a:lnTo>
                      <a:pt x="50" y="32"/>
                    </a:lnTo>
                    <a:close/>
                    <a:moveTo>
                      <a:pt x="48" y="32"/>
                    </a:moveTo>
                    <a:cubicBezTo>
                      <a:pt x="34" y="32"/>
                      <a:pt x="34" y="32"/>
                      <a:pt x="34" y="32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8" y="18"/>
                      <a:pt x="42" y="19"/>
                      <a:pt x="46" y="20"/>
                    </a:cubicBezTo>
                    <a:cubicBezTo>
                      <a:pt x="47" y="24"/>
                      <a:pt x="48" y="28"/>
                      <a:pt x="48" y="32"/>
                    </a:cubicBezTo>
                    <a:close/>
                    <a:moveTo>
                      <a:pt x="34" y="16"/>
                    </a:moveTo>
                    <a:cubicBezTo>
                      <a:pt x="34" y="3"/>
                      <a:pt x="34" y="3"/>
                      <a:pt x="34" y="3"/>
                    </a:cubicBezTo>
                    <a:cubicBezTo>
                      <a:pt x="39" y="4"/>
                      <a:pt x="43" y="10"/>
                      <a:pt x="46" y="18"/>
                    </a:cubicBezTo>
                    <a:cubicBezTo>
                      <a:pt x="42" y="17"/>
                      <a:pt x="38" y="16"/>
                      <a:pt x="34" y="16"/>
                    </a:cubicBezTo>
                    <a:close/>
                    <a:moveTo>
                      <a:pt x="32" y="16"/>
                    </a:moveTo>
                    <a:cubicBezTo>
                      <a:pt x="28" y="16"/>
                      <a:pt x="24" y="17"/>
                      <a:pt x="20" y="18"/>
                    </a:cubicBezTo>
                    <a:cubicBezTo>
                      <a:pt x="22" y="10"/>
                      <a:pt x="27" y="4"/>
                      <a:pt x="32" y="3"/>
                    </a:cubicBezTo>
                    <a:lnTo>
                      <a:pt x="32" y="16"/>
                    </a:lnTo>
                    <a:close/>
                    <a:moveTo>
                      <a:pt x="32" y="18"/>
                    </a:moveTo>
                    <a:cubicBezTo>
                      <a:pt x="32" y="32"/>
                      <a:pt x="32" y="32"/>
                      <a:pt x="32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8" y="28"/>
                      <a:pt x="18" y="24"/>
                      <a:pt x="19" y="20"/>
                    </a:cubicBezTo>
                    <a:cubicBezTo>
                      <a:pt x="23" y="19"/>
                      <a:pt x="27" y="18"/>
                      <a:pt x="32" y="18"/>
                    </a:cubicBezTo>
                    <a:close/>
                    <a:moveTo>
                      <a:pt x="16" y="32"/>
                    </a:moveTo>
                    <a:cubicBezTo>
                      <a:pt x="3" y="32"/>
                      <a:pt x="3" y="32"/>
                      <a:pt x="3" y="32"/>
                    </a:cubicBezTo>
                    <a:cubicBezTo>
                      <a:pt x="4" y="27"/>
                      <a:pt x="9" y="23"/>
                      <a:pt x="17" y="21"/>
                    </a:cubicBezTo>
                    <a:cubicBezTo>
                      <a:pt x="16" y="24"/>
                      <a:pt x="16" y="28"/>
                      <a:pt x="16" y="32"/>
                    </a:cubicBezTo>
                    <a:close/>
                    <a:moveTo>
                      <a:pt x="16" y="34"/>
                    </a:moveTo>
                    <a:cubicBezTo>
                      <a:pt x="16" y="38"/>
                      <a:pt x="16" y="42"/>
                      <a:pt x="17" y="46"/>
                    </a:cubicBezTo>
                    <a:cubicBezTo>
                      <a:pt x="9" y="44"/>
                      <a:pt x="4" y="39"/>
                      <a:pt x="3" y="34"/>
                    </a:cubicBezTo>
                    <a:lnTo>
                      <a:pt x="16" y="34"/>
                    </a:lnTo>
                    <a:close/>
                    <a:moveTo>
                      <a:pt x="18" y="34"/>
                    </a:move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27" y="48"/>
                      <a:pt x="23" y="48"/>
                      <a:pt x="19" y="47"/>
                    </a:cubicBezTo>
                    <a:cubicBezTo>
                      <a:pt x="18" y="43"/>
                      <a:pt x="18" y="39"/>
                      <a:pt x="18" y="34"/>
                    </a:cubicBezTo>
                    <a:close/>
                    <a:moveTo>
                      <a:pt x="32" y="50"/>
                    </a:moveTo>
                    <a:cubicBezTo>
                      <a:pt x="32" y="63"/>
                      <a:pt x="32" y="63"/>
                      <a:pt x="32" y="63"/>
                    </a:cubicBezTo>
                    <a:cubicBezTo>
                      <a:pt x="27" y="62"/>
                      <a:pt x="22" y="57"/>
                      <a:pt x="20" y="49"/>
                    </a:cubicBezTo>
                    <a:cubicBezTo>
                      <a:pt x="24" y="50"/>
                      <a:pt x="28" y="50"/>
                      <a:pt x="32" y="50"/>
                    </a:cubicBezTo>
                    <a:close/>
                    <a:moveTo>
                      <a:pt x="34" y="50"/>
                    </a:moveTo>
                    <a:cubicBezTo>
                      <a:pt x="38" y="50"/>
                      <a:pt x="42" y="50"/>
                      <a:pt x="46" y="49"/>
                    </a:cubicBezTo>
                    <a:cubicBezTo>
                      <a:pt x="43" y="57"/>
                      <a:pt x="39" y="62"/>
                      <a:pt x="34" y="63"/>
                    </a:cubicBezTo>
                    <a:lnTo>
                      <a:pt x="34" y="50"/>
                    </a:lnTo>
                    <a:close/>
                    <a:moveTo>
                      <a:pt x="34" y="48"/>
                    </a:moveTo>
                    <a:cubicBezTo>
                      <a:pt x="34" y="34"/>
                      <a:pt x="34" y="34"/>
                      <a:pt x="34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9"/>
                      <a:pt x="47" y="43"/>
                      <a:pt x="46" y="47"/>
                    </a:cubicBezTo>
                    <a:cubicBezTo>
                      <a:pt x="42" y="48"/>
                      <a:pt x="38" y="48"/>
                      <a:pt x="34" y="48"/>
                    </a:cubicBezTo>
                    <a:close/>
                    <a:moveTo>
                      <a:pt x="50" y="34"/>
                    </a:moveTo>
                    <a:cubicBezTo>
                      <a:pt x="63" y="34"/>
                      <a:pt x="63" y="34"/>
                      <a:pt x="63" y="34"/>
                    </a:cubicBezTo>
                    <a:cubicBezTo>
                      <a:pt x="62" y="39"/>
                      <a:pt x="56" y="44"/>
                      <a:pt x="48" y="46"/>
                    </a:cubicBezTo>
                    <a:cubicBezTo>
                      <a:pt x="49" y="42"/>
                      <a:pt x="50" y="38"/>
                      <a:pt x="50" y="34"/>
                    </a:cubicBezTo>
                    <a:close/>
                    <a:moveTo>
                      <a:pt x="48" y="18"/>
                    </a:moveTo>
                    <a:cubicBezTo>
                      <a:pt x="46" y="12"/>
                      <a:pt x="43" y="7"/>
                      <a:pt x="40" y="4"/>
                    </a:cubicBezTo>
                    <a:cubicBezTo>
                      <a:pt x="51" y="7"/>
                      <a:pt x="59" y="15"/>
                      <a:pt x="62" y="26"/>
                    </a:cubicBezTo>
                    <a:cubicBezTo>
                      <a:pt x="59" y="23"/>
                      <a:pt x="54" y="20"/>
                      <a:pt x="48" y="18"/>
                    </a:cubicBezTo>
                    <a:close/>
                    <a:moveTo>
                      <a:pt x="18" y="18"/>
                    </a:moveTo>
                    <a:cubicBezTo>
                      <a:pt x="12" y="20"/>
                      <a:pt x="7" y="23"/>
                      <a:pt x="4" y="26"/>
                    </a:cubicBezTo>
                    <a:cubicBezTo>
                      <a:pt x="6" y="15"/>
                      <a:pt x="15" y="7"/>
                      <a:pt x="26" y="4"/>
                    </a:cubicBezTo>
                    <a:cubicBezTo>
                      <a:pt x="22" y="7"/>
                      <a:pt x="19" y="12"/>
                      <a:pt x="18" y="18"/>
                    </a:cubicBezTo>
                    <a:close/>
                    <a:moveTo>
                      <a:pt x="18" y="48"/>
                    </a:moveTo>
                    <a:cubicBezTo>
                      <a:pt x="19" y="55"/>
                      <a:pt x="22" y="59"/>
                      <a:pt x="26" y="62"/>
                    </a:cubicBezTo>
                    <a:cubicBezTo>
                      <a:pt x="15" y="60"/>
                      <a:pt x="6" y="51"/>
                      <a:pt x="4" y="40"/>
                    </a:cubicBezTo>
                    <a:cubicBezTo>
                      <a:pt x="7" y="44"/>
                      <a:pt x="12" y="47"/>
                      <a:pt x="18" y="48"/>
                    </a:cubicBezTo>
                    <a:close/>
                    <a:moveTo>
                      <a:pt x="48" y="48"/>
                    </a:moveTo>
                    <a:cubicBezTo>
                      <a:pt x="54" y="47"/>
                      <a:pt x="59" y="44"/>
                      <a:pt x="62" y="40"/>
                    </a:cubicBezTo>
                    <a:cubicBezTo>
                      <a:pt x="59" y="51"/>
                      <a:pt x="51" y="60"/>
                      <a:pt x="40" y="62"/>
                    </a:cubicBezTo>
                    <a:cubicBezTo>
                      <a:pt x="43" y="59"/>
                      <a:pt x="46" y="55"/>
                      <a:pt x="48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4" name="Freeform 16">
                <a:extLst>
                  <a:ext uri="{FF2B5EF4-FFF2-40B4-BE49-F238E27FC236}">
                    <a16:creationId xmlns:a16="http://schemas.microsoft.com/office/drawing/2014/main" id="{6AD4B2F8-952B-2BAB-EE61-1CED38C465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71100" y="2454616"/>
                <a:ext cx="247650" cy="27305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5" name="Freeform 45">
                <a:extLst>
                  <a:ext uri="{FF2B5EF4-FFF2-40B4-BE49-F238E27FC236}">
                    <a16:creationId xmlns:a16="http://schemas.microsoft.com/office/drawing/2014/main" id="{F0FDA92A-2B5E-D370-FDA0-2C0A0EF3FE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4747" y="3658620"/>
                <a:ext cx="390902" cy="456051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6" name="Freeform 46">
                <a:extLst>
                  <a:ext uri="{FF2B5EF4-FFF2-40B4-BE49-F238E27FC236}">
                    <a16:creationId xmlns:a16="http://schemas.microsoft.com/office/drawing/2014/main" id="{D0277E68-E77F-064C-7D52-EDD3502C6C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43302" y="3836992"/>
                <a:ext cx="257175" cy="252412"/>
              </a:xfrm>
              <a:custGeom>
                <a:avLst/>
                <a:gdLst>
                  <a:gd name="T0" fmla="*/ 12 w 68"/>
                  <a:gd name="T1" fmla="*/ 0 h 67"/>
                  <a:gd name="T2" fmla="*/ 0 w 68"/>
                  <a:gd name="T3" fmla="*/ 56 h 67"/>
                  <a:gd name="T4" fmla="*/ 57 w 68"/>
                  <a:gd name="T5" fmla="*/ 67 h 67"/>
                  <a:gd name="T6" fmla="*/ 68 w 68"/>
                  <a:gd name="T7" fmla="*/ 11 h 67"/>
                  <a:gd name="T8" fmla="*/ 65 w 68"/>
                  <a:gd name="T9" fmla="*/ 11 h 67"/>
                  <a:gd name="T10" fmla="*/ 57 w 68"/>
                  <a:gd name="T11" fmla="*/ 64 h 67"/>
                  <a:gd name="T12" fmla="*/ 3 w 68"/>
                  <a:gd name="T13" fmla="*/ 56 h 67"/>
                  <a:gd name="T14" fmla="*/ 12 w 68"/>
                  <a:gd name="T15" fmla="*/ 3 h 67"/>
                  <a:gd name="T16" fmla="*/ 65 w 68"/>
                  <a:gd name="T17" fmla="*/ 11 h 67"/>
                  <a:gd name="T18" fmla="*/ 12 w 68"/>
                  <a:gd name="T19" fmla="*/ 5 h 67"/>
                  <a:gd name="T20" fmla="*/ 6 w 68"/>
                  <a:gd name="T21" fmla="*/ 56 h 67"/>
                  <a:gd name="T22" fmla="*/ 56 w 68"/>
                  <a:gd name="T23" fmla="*/ 62 h 67"/>
                  <a:gd name="T24" fmla="*/ 63 w 68"/>
                  <a:gd name="T25" fmla="*/ 12 h 67"/>
                  <a:gd name="T26" fmla="*/ 61 w 68"/>
                  <a:gd name="T27" fmla="*/ 12 h 67"/>
                  <a:gd name="T28" fmla="*/ 35 w 68"/>
                  <a:gd name="T29" fmla="*/ 33 h 67"/>
                  <a:gd name="T30" fmla="*/ 56 w 68"/>
                  <a:gd name="T31" fmla="*/ 7 h 67"/>
                  <a:gd name="T32" fmla="*/ 12 w 68"/>
                  <a:gd name="T33" fmla="*/ 7 h 67"/>
                  <a:gd name="T34" fmla="*/ 33 w 68"/>
                  <a:gd name="T35" fmla="*/ 33 h 67"/>
                  <a:gd name="T36" fmla="*/ 8 w 68"/>
                  <a:gd name="T37" fmla="*/ 12 h 67"/>
                  <a:gd name="T38" fmla="*/ 8 w 68"/>
                  <a:gd name="T39" fmla="*/ 56 h 67"/>
                  <a:gd name="T40" fmla="*/ 33 w 68"/>
                  <a:gd name="T41" fmla="*/ 35 h 67"/>
                  <a:gd name="T42" fmla="*/ 12 w 68"/>
                  <a:gd name="T43" fmla="*/ 60 h 67"/>
                  <a:gd name="T44" fmla="*/ 56 w 68"/>
                  <a:gd name="T45" fmla="*/ 60 h 67"/>
                  <a:gd name="T46" fmla="*/ 35 w 68"/>
                  <a:gd name="T47" fmla="*/ 35 h 67"/>
                  <a:gd name="T48" fmla="*/ 61 w 68"/>
                  <a:gd name="T49" fmla="*/ 56 h 67"/>
                  <a:gd name="T50" fmla="*/ 12 w 68"/>
                  <a:gd name="T51" fmla="*/ 20 h 67"/>
                  <a:gd name="T52" fmla="*/ 19 w 68"/>
                  <a:gd name="T53" fmla="*/ 19 h 67"/>
                  <a:gd name="T54" fmla="*/ 20 w 68"/>
                  <a:gd name="T55" fmla="*/ 12 h 67"/>
                  <a:gd name="T56" fmla="*/ 21 w 68"/>
                  <a:gd name="T57" fmla="*/ 19 h 67"/>
                  <a:gd name="T58" fmla="*/ 29 w 68"/>
                  <a:gd name="T59" fmla="*/ 20 h 67"/>
                  <a:gd name="T60" fmla="*/ 21 w 68"/>
                  <a:gd name="T61" fmla="*/ 21 h 67"/>
                  <a:gd name="T62" fmla="*/ 20 w 68"/>
                  <a:gd name="T63" fmla="*/ 28 h 67"/>
                  <a:gd name="T64" fmla="*/ 19 w 68"/>
                  <a:gd name="T65" fmla="*/ 21 h 67"/>
                  <a:gd name="T66" fmla="*/ 12 w 68"/>
                  <a:gd name="T67" fmla="*/ 20 h 67"/>
                  <a:gd name="T68" fmla="*/ 26 w 68"/>
                  <a:gd name="T69" fmla="*/ 53 h 67"/>
                  <a:gd name="T70" fmla="*/ 25 w 68"/>
                  <a:gd name="T71" fmla="*/ 53 h 67"/>
                  <a:gd name="T72" fmla="*/ 16 w 68"/>
                  <a:gd name="T73" fmla="*/ 53 h 67"/>
                  <a:gd name="T74" fmla="*/ 15 w 68"/>
                  <a:gd name="T75" fmla="*/ 53 h 67"/>
                  <a:gd name="T76" fmla="*/ 19 w 68"/>
                  <a:gd name="T77" fmla="*/ 47 h 67"/>
                  <a:gd name="T78" fmla="*/ 15 w 68"/>
                  <a:gd name="T79" fmla="*/ 42 h 67"/>
                  <a:gd name="T80" fmla="*/ 20 w 68"/>
                  <a:gd name="T81" fmla="*/ 46 h 67"/>
                  <a:gd name="T82" fmla="*/ 26 w 68"/>
                  <a:gd name="T83" fmla="*/ 42 h 67"/>
                  <a:gd name="T84" fmla="*/ 22 w 68"/>
                  <a:gd name="T85" fmla="*/ 47 h 67"/>
                  <a:gd name="T86" fmla="*/ 40 w 68"/>
                  <a:gd name="T87" fmla="*/ 19 h 67"/>
                  <a:gd name="T88" fmla="*/ 56 w 68"/>
                  <a:gd name="T89" fmla="*/ 18 h 67"/>
                  <a:gd name="T90" fmla="*/ 56 w 68"/>
                  <a:gd name="T91" fmla="*/ 20 h 67"/>
                  <a:gd name="T92" fmla="*/ 40 w 68"/>
                  <a:gd name="T93" fmla="*/ 19 h 67"/>
                  <a:gd name="T94" fmla="*/ 55 w 68"/>
                  <a:gd name="T95" fmla="*/ 45 h 67"/>
                  <a:gd name="T96" fmla="*/ 40 w 68"/>
                  <a:gd name="T97" fmla="*/ 44 h 67"/>
                  <a:gd name="T98" fmla="*/ 55 w 68"/>
                  <a:gd name="T99" fmla="*/ 43 h 67"/>
                  <a:gd name="T100" fmla="*/ 56 w 68"/>
                  <a:gd name="T101" fmla="*/ 50 h 67"/>
                  <a:gd name="T102" fmla="*/ 41 w 68"/>
                  <a:gd name="T103" fmla="*/ 51 h 67"/>
                  <a:gd name="T104" fmla="*/ 41 w 68"/>
                  <a:gd name="T105" fmla="*/ 49 h 67"/>
                  <a:gd name="T106" fmla="*/ 56 w 68"/>
                  <a:gd name="T107" fmla="*/ 5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57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2"/>
                      <a:pt x="5" y="67"/>
                      <a:pt x="1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3" y="67"/>
                      <a:pt x="68" y="62"/>
                      <a:pt x="68" y="56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5"/>
                      <a:pt x="63" y="0"/>
                      <a:pt x="57" y="0"/>
                    </a:cubicBezTo>
                    <a:close/>
                    <a:moveTo>
                      <a:pt x="65" y="11"/>
                    </a:move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61"/>
                      <a:pt x="61" y="64"/>
                      <a:pt x="5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7" y="64"/>
                      <a:pt x="3" y="61"/>
                      <a:pt x="3" y="5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7" y="3"/>
                      <a:pt x="12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1" y="3"/>
                      <a:pt x="65" y="7"/>
                      <a:pt x="65" y="11"/>
                    </a:cubicBezTo>
                    <a:close/>
                    <a:moveTo>
                      <a:pt x="56" y="5"/>
                    </a:moveTo>
                    <a:cubicBezTo>
                      <a:pt x="12" y="5"/>
                      <a:pt x="12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9"/>
                      <a:pt x="9" y="62"/>
                      <a:pt x="12" y="62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60" y="62"/>
                      <a:pt x="63" y="59"/>
                      <a:pt x="63" y="5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63" y="8"/>
                      <a:pt x="60" y="5"/>
                      <a:pt x="56" y="5"/>
                    </a:cubicBezTo>
                    <a:close/>
                    <a:moveTo>
                      <a:pt x="61" y="12"/>
                    </a:moveTo>
                    <a:cubicBezTo>
                      <a:pt x="61" y="33"/>
                      <a:pt x="61" y="33"/>
                      <a:pt x="6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9" y="7"/>
                      <a:pt x="61" y="9"/>
                      <a:pt x="61" y="12"/>
                    </a:cubicBezTo>
                    <a:close/>
                    <a:moveTo>
                      <a:pt x="12" y="7"/>
                    </a:moveTo>
                    <a:cubicBezTo>
                      <a:pt x="33" y="7"/>
                      <a:pt x="33" y="7"/>
                      <a:pt x="33" y="7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9"/>
                      <a:pt x="10" y="7"/>
                      <a:pt x="12" y="7"/>
                    </a:cubicBezTo>
                    <a:close/>
                    <a:moveTo>
                      <a:pt x="8" y="56"/>
                    </a:moveTo>
                    <a:cubicBezTo>
                      <a:pt x="8" y="35"/>
                      <a:pt x="8" y="35"/>
                      <a:pt x="8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60"/>
                      <a:pt x="33" y="60"/>
                      <a:pt x="33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0" y="60"/>
                      <a:pt x="8" y="58"/>
                      <a:pt x="8" y="56"/>
                    </a:cubicBezTo>
                    <a:close/>
                    <a:moveTo>
                      <a:pt x="56" y="60"/>
                    </a:moveTo>
                    <a:cubicBezTo>
                      <a:pt x="35" y="60"/>
                      <a:pt x="35" y="60"/>
                      <a:pt x="35" y="60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8"/>
                      <a:pt x="59" y="60"/>
                      <a:pt x="56" y="60"/>
                    </a:cubicBezTo>
                    <a:close/>
                    <a:moveTo>
                      <a:pt x="12" y="20"/>
                    </a:moveTo>
                    <a:cubicBezTo>
                      <a:pt x="12" y="19"/>
                      <a:pt x="13" y="19"/>
                      <a:pt x="13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3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19"/>
                      <a:pt x="29" y="19"/>
                      <a:pt x="29" y="20"/>
                    </a:cubicBezTo>
                    <a:cubicBezTo>
                      <a:pt x="29" y="20"/>
                      <a:pt x="28" y="21"/>
                      <a:pt x="28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8"/>
                      <a:pt x="20" y="28"/>
                    </a:cubicBezTo>
                    <a:cubicBezTo>
                      <a:pt x="20" y="28"/>
                      <a:pt x="19" y="27"/>
                      <a:pt x="19" y="27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1"/>
                      <a:pt x="12" y="20"/>
                      <a:pt x="12" y="20"/>
                    </a:cubicBezTo>
                    <a:close/>
                    <a:moveTo>
                      <a:pt x="26" y="52"/>
                    </a:moveTo>
                    <a:cubicBezTo>
                      <a:pt x="27" y="52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5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6" y="53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4" y="53"/>
                      <a:pt x="14" y="52"/>
                      <a:pt x="15" y="52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2"/>
                      <a:pt x="15" y="42"/>
                    </a:cubicBezTo>
                    <a:cubicBezTo>
                      <a:pt x="15" y="41"/>
                      <a:pt x="16" y="41"/>
                      <a:pt x="16" y="42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1"/>
                      <a:pt x="26" y="41"/>
                      <a:pt x="26" y="42"/>
                    </a:cubicBezTo>
                    <a:cubicBezTo>
                      <a:pt x="27" y="42"/>
                      <a:pt x="27" y="43"/>
                      <a:pt x="26" y="43"/>
                    </a:cubicBezTo>
                    <a:cubicBezTo>
                      <a:pt x="22" y="47"/>
                      <a:pt x="22" y="47"/>
                      <a:pt x="22" y="47"/>
                    </a:cubicBezTo>
                    <a:lnTo>
                      <a:pt x="26" y="52"/>
                    </a:lnTo>
                    <a:close/>
                    <a:moveTo>
                      <a:pt x="40" y="19"/>
                    </a:moveTo>
                    <a:cubicBezTo>
                      <a:pt x="40" y="19"/>
                      <a:pt x="41" y="18"/>
                      <a:pt x="41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7" y="19"/>
                      <a:pt x="57" y="19"/>
                    </a:cubicBezTo>
                    <a:cubicBezTo>
                      <a:pt x="57" y="20"/>
                      <a:pt x="56" y="20"/>
                      <a:pt x="56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40" y="20"/>
                      <a:pt x="40" y="19"/>
                    </a:cubicBezTo>
                    <a:close/>
                    <a:moveTo>
                      <a:pt x="56" y="44"/>
                    </a:moveTo>
                    <a:cubicBezTo>
                      <a:pt x="56" y="45"/>
                      <a:pt x="56" y="45"/>
                      <a:pt x="55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5"/>
                      <a:pt x="40" y="45"/>
                      <a:pt x="40" y="44"/>
                    </a:cubicBezTo>
                    <a:cubicBezTo>
                      <a:pt x="40" y="44"/>
                      <a:pt x="41" y="43"/>
                      <a:pt x="41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3"/>
                      <a:pt x="56" y="44"/>
                      <a:pt x="56" y="44"/>
                    </a:cubicBezTo>
                    <a:close/>
                    <a:moveTo>
                      <a:pt x="56" y="50"/>
                    </a:moveTo>
                    <a:cubicBezTo>
                      <a:pt x="56" y="51"/>
                      <a:pt x="56" y="51"/>
                      <a:pt x="55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0" y="51"/>
                      <a:pt x="40" y="50"/>
                    </a:cubicBezTo>
                    <a:cubicBezTo>
                      <a:pt x="40" y="50"/>
                      <a:pt x="41" y="49"/>
                      <a:pt x="41" y="49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6" y="49"/>
                      <a:pt x="56" y="50"/>
                      <a:pt x="56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7" name="Freeform 47">
                <a:extLst>
                  <a:ext uri="{FF2B5EF4-FFF2-40B4-BE49-F238E27FC236}">
                    <a16:creationId xmlns:a16="http://schemas.microsoft.com/office/drawing/2014/main" id="{9F9D31F7-8F17-6B98-B289-84EB3A1198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06770" y="2422592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5DC1E289-307A-CE59-A275-2065ABE71B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52013" y="1676755"/>
                <a:ext cx="587809" cy="497909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9" name="Freeform 62">
                <a:extLst>
                  <a:ext uri="{FF2B5EF4-FFF2-40B4-BE49-F238E27FC236}">
                    <a16:creationId xmlns:a16="http://schemas.microsoft.com/office/drawing/2014/main" id="{B5F986A6-8B6B-E668-6CD2-99EAEDCFEF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92991" y="1932809"/>
                <a:ext cx="344503" cy="398192"/>
              </a:xfrm>
              <a:custGeom>
                <a:avLst/>
                <a:gdLst>
                  <a:gd name="T0" fmla="*/ 54 w 62"/>
                  <a:gd name="T1" fmla="*/ 0 h 72"/>
                  <a:gd name="T2" fmla="*/ 8 w 62"/>
                  <a:gd name="T3" fmla="*/ 0 h 72"/>
                  <a:gd name="T4" fmla="*/ 0 w 62"/>
                  <a:gd name="T5" fmla="*/ 8 h 72"/>
                  <a:gd name="T6" fmla="*/ 0 w 62"/>
                  <a:gd name="T7" fmla="*/ 64 h 72"/>
                  <a:gd name="T8" fmla="*/ 8 w 62"/>
                  <a:gd name="T9" fmla="*/ 72 h 72"/>
                  <a:gd name="T10" fmla="*/ 54 w 62"/>
                  <a:gd name="T11" fmla="*/ 72 h 72"/>
                  <a:gd name="T12" fmla="*/ 62 w 62"/>
                  <a:gd name="T13" fmla="*/ 64 h 72"/>
                  <a:gd name="T14" fmla="*/ 62 w 62"/>
                  <a:gd name="T15" fmla="*/ 8 h 72"/>
                  <a:gd name="T16" fmla="*/ 54 w 62"/>
                  <a:gd name="T17" fmla="*/ 0 h 72"/>
                  <a:gd name="T18" fmla="*/ 8 w 62"/>
                  <a:gd name="T19" fmla="*/ 3 h 72"/>
                  <a:gd name="T20" fmla="*/ 54 w 62"/>
                  <a:gd name="T21" fmla="*/ 3 h 72"/>
                  <a:gd name="T22" fmla="*/ 59 w 62"/>
                  <a:gd name="T23" fmla="*/ 8 h 72"/>
                  <a:gd name="T24" fmla="*/ 59 w 62"/>
                  <a:gd name="T25" fmla="*/ 64 h 72"/>
                  <a:gd name="T26" fmla="*/ 54 w 62"/>
                  <a:gd name="T27" fmla="*/ 69 h 72"/>
                  <a:gd name="T28" fmla="*/ 8 w 62"/>
                  <a:gd name="T29" fmla="*/ 69 h 72"/>
                  <a:gd name="T30" fmla="*/ 3 w 62"/>
                  <a:gd name="T31" fmla="*/ 64 h 72"/>
                  <a:gd name="T32" fmla="*/ 3 w 62"/>
                  <a:gd name="T33" fmla="*/ 8 h 72"/>
                  <a:gd name="T34" fmla="*/ 8 w 62"/>
                  <a:gd name="T35" fmla="*/ 3 h 72"/>
                  <a:gd name="T36" fmla="*/ 7 w 62"/>
                  <a:gd name="T37" fmla="*/ 62 h 72"/>
                  <a:gd name="T38" fmla="*/ 55 w 62"/>
                  <a:gd name="T39" fmla="*/ 62 h 72"/>
                  <a:gd name="T40" fmla="*/ 56 w 62"/>
                  <a:gd name="T41" fmla="*/ 61 h 72"/>
                  <a:gd name="T42" fmla="*/ 56 w 62"/>
                  <a:gd name="T43" fmla="*/ 7 h 72"/>
                  <a:gd name="T44" fmla="*/ 55 w 62"/>
                  <a:gd name="T45" fmla="*/ 6 h 72"/>
                  <a:gd name="T46" fmla="*/ 7 w 62"/>
                  <a:gd name="T47" fmla="*/ 6 h 72"/>
                  <a:gd name="T48" fmla="*/ 6 w 62"/>
                  <a:gd name="T49" fmla="*/ 7 h 72"/>
                  <a:gd name="T50" fmla="*/ 6 w 62"/>
                  <a:gd name="T51" fmla="*/ 61 h 72"/>
                  <a:gd name="T52" fmla="*/ 7 w 62"/>
                  <a:gd name="T53" fmla="*/ 62 h 72"/>
                  <a:gd name="T54" fmla="*/ 8 w 62"/>
                  <a:gd name="T55" fmla="*/ 8 h 72"/>
                  <a:gd name="T56" fmla="*/ 54 w 62"/>
                  <a:gd name="T57" fmla="*/ 8 h 72"/>
                  <a:gd name="T58" fmla="*/ 54 w 62"/>
                  <a:gd name="T59" fmla="*/ 60 h 72"/>
                  <a:gd name="T60" fmla="*/ 8 w 62"/>
                  <a:gd name="T61" fmla="*/ 60 h 72"/>
                  <a:gd name="T62" fmla="*/ 8 w 62"/>
                  <a:gd name="T63" fmla="*/ 8 h 72"/>
                  <a:gd name="T64" fmla="*/ 33 w 62"/>
                  <a:gd name="T65" fmla="*/ 66 h 72"/>
                  <a:gd name="T66" fmla="*/ 31 w 62"/>
                  <a:gd name="T67" fmla="*/ 68 h 72"/>
                  <a:gd name="T68" fmla="*/ 29 w 62"/>
                  <a:gd name="T69" fmla="*/ 66 h 72"/>
                  <a:gd name="T70" fmla="*/ 31 w 62"/>
                  <a:gd name="T71" fmla="*/ 64 h 72"/>
                  <a:gd name="T72" fmla="*/ 33 w 62"/>
                  <a:gd name="T73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" h="72">
                    <a:moveTo>
                      <a:pt x="54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8"/>
                      <a:pt x="4" y="72"/>
                      <a:pt x="8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8" y="72"/>
                      <a:pt x="62" y="68"/>
                      <a:pt x="62" y="64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3"/>
                      <a:pt x="58" y="0"/>
                      <a:pt x="54" y="0"/>
                    </a:cubicBezTo>
                    <a:close/>
                    <a:moveTo>
                      <a:pt x="8" y="3"/>
                    </a:moveTo>
                    <a:cubicBezTo>
                      <a:pt x="54" y="3"/>
                      <a:pt x="54" y="3"/>
                      <a:pt x="54" y="3"/>
                    </a:cubicBezTo>
                    <a:cubicBezTo>
                      <a:pt x="56" y="3"/>
                      <a:pt x="59" y="5"/>
                      <a:pt x="59" y="8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7"/>
                      <a:pt x="56" y="69"/>
                      <a:pt x="54" y="69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5" y="69"/>
                      <a:pt x="3" y="67"/>
                      <a:pt x="3" y="64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5"/>
                      <a:pt x="5" y="3"/>
                      <a:pt x="8" y="3"/>
                    </a:cubicBezTo>
                    <a:close/>
                    <a:moveTo>
                      <a:pt x="7" y="62"/>
                    </a:move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6" y="61"/>
                      <a:pt x="56" y="61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lose/>
                    <a:moveTo>
                      <a:pt x="8" y="8"/>
                    </a:moveTo>
                    <a:cubicBezTo>
                      <a:pt x="54" y="8"/>
                      <a:pt x="54" y="8"/>
                      <a:pt x="54" y="8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8" y="60"/>
                      <a:pt x="8" y="60"/>
                      <a:pt x="8" y="60"/>
                    </a:cubicBezTo>
                    <a:lnTo>
                      <a:pt x="8" y="8"/>
                    </a:lnTo>
                    <a:close/>
                    <a:moveTo>
                      <a:pt x="33" y="66"/>
                    </a:moveTo>
                    <a:cubicBezTo>
                      <a:pt x="33" y="67"/>
                      <a:pt x="32" y="68"/>
                      <a:pt x="31" y="68"/>
                    </a:cubicBezTo>
                    <a:cubicBezTo>
                      <a:pt x="30" y="68"/>
                      <a:pt x="29" y="67"/>
                      <a:pt x="29" y="66"/>
                    </a:cubicBezTo>
                    <a:cubicBezTo>
                      <a:pt x="29" y="65"/>
                      <a:pt x="30" y="64"/>
                      <a:pt x="31" y="64"/>
                    </a:cubicBezTo>
                    <a:cubicBezTo>
                      <a:pt x="32" y="64"/>
                      <a:pt x="33" y="65"/>
                      <a:pt x="33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0" name="Freeform 52">
                <a:extLst>
                  <a:ext uri="{FF2B5EF4-FFF2-40B4-BE49-F238E27FC236}">
                    <a16:creationId xmlns:a16="http://schemas.microsoft.com/office/drawing/2014/main" id="{5E9EB7C5-1F92-0A98-C50E-BC9B0BAB89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5025" y="3865833"/>
                <a:ext cx="360381" cy="339058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1" name="Freeform 85">
                <a:extLst>
                  <a:ext uri="{FF2B5EF4-FFF2-40B4-BE49-F238E27FC236}">
                    <a16:creationId xmlns:a16="http://schemas.microsoft.com/office/drawing/2014/main" id="{2384E416-B2BB-6120-57AB-4249F8782D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7415" y="2727666"/>
                <a:ext cx="397387" cy="298627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2" name="Freeform 86">
                <a:extLst>
                  <a:ext uri="{FF2B5EF4-FFF2-40B4-BE49-F238E27FC236}">
                    <a16:creationId xmlns:a16="http://schemas.microsoft.com/office/drawing/2014/main" id="{173A0A66-EF31-62B5-834D-5AE1165D76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02816" y="2167613"/>
                <a:ext cx="492109" cy="426303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4EC69116-3D91-2B97-7561-EB53BBD686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7266" y="4240810"/>
                <a:ext cx="470524" cy="381798"/>
              </a:xfrm>
              <a:custGeom>
                <a:avLst/>
                <a:gdLst>
                  <a:gd name="T0" fmla="*/ 26 w 74"/>
                  <a:gd name="T1" fmla="*/ 0 h 60"/>
                  <a:gd name="T2" fmla="*/ 19 w 74"/>
                  <a:gd name="T3" fmla="*/ 53 h 60"/>
                  <a:gd name="T4" fmla="*/ 49 w 74"/>
                  <a:gd name="T5" fmla="*/ 60 h 60"/>
                  <a:gd name="T6" fmla="*/ 56 w 74"/>
                  <a:gd name="T7" fmla="*/ 7 h 60"/>
                  <a:gd name="T8" fmla="*/ 53 w 74"/>
                  <a:gd name="T9" fmla="*/ 7 h 60"/>
                  <a:gd name="T10" fmla="*/ 49 w 74"/>
                  <a:gd name="T11" fmla="*/ 57 h 60"/>
                  <a:gd name="T12" fmla="*/ 22 w 74"/>
                  <a:gd name="T13" fmla="*/ 53 h 60"/>
                  <a:gd name="T14" fmla="*/ 26 w 74"/>
                  <a:gd name="T15" fmla="*/ 3 h 60"/>
                  <a:gd name="T16" fmla="*/ 53 w 74"/>
                  <a:gd name="T17" fmla="*/ 7 h 60"/>
                  <a:gd name="T18" fmla="*/ 25 w 74"/>
                  <a:gd name="T19" fmla="*/ 6 h 60"/>
                  <a:gd name="T20" fmla="*/ 24 w 74"/>
                  <a:gd name="T21" fmla="*/ 50 h 60"/>
                  <a:gd name="T22" fmla="*/ 50 w 74"/>
                  <a:gd name="T23" fmla="*/ 51 h 60"/>
                  <a:gd name="T24" fmla="*/ 51 w 74"/>
                  <a:gd name="T25" fmla="*/ 7 h 60"/>
                  <a:gd name="T26" fmla="*/ 49 w 74"/>
                  <a:gd name="T27" fmla="*/ 49 h 60"/>
                  <a:gd name="T28" fmla="*/ 26 w 74"/>
                  <a:gd name="T29" fmla="*/ 8 h 60"/>
                  <a:gd name="T30" fmla="*/ 49 w 74"/>
                  <a:gd name="T31" fmla="*/ 49 h 60"/>
                  <a:gd name="T32" fmla="*/ 37 w 74"/>
                  <a:gd name="T33" fmla="*/ 56 h 60"/>
                  <a:gd name="T34" fmla="*/ 37 w 74"/>
                  <a:gd name="T35" fmla="*/ 52 h 60"/>
                  <a:gd name="T36" fmla="*/ 74 w 74"/>
                  <a:gd name="T37" fmla="*/ 23 h 60"/>
                  <a:gd name="T38" fmla="*/ 67 w 74"/>
                  <a:gd name="T39" fmla="*/ 41 h 60"/>
                  <a:gd name="T40" fmla="*/ 66 w 74"/>
                  <a:gd name="T41" fmla="*/ 39 h 60"/>
                  <a:gd name="T42" fmla="*/ 66 w 74"/>
                  <a:gd name="T43" fmla="*/ 7 h 60"/>
                  <a:gd name="T44" fmla="*/ 68 w 74"/>
                  <a:gd name="T45" fmla="*/ 6 h 60"/>
                  <a:gd name="T46" fmla="*/ 69 w 74"/>
                  <a:gd name="T47" fmla="*/ 23 h 60"/>
                  <a:gd name="T48" fmla="*/ 64 w 74"/>
                  <a:gd name="T49" fmla="*/ 37 h 60"/>
                  <a:gd name="T50" fmla="*/ 63 w 74"/>
                  <a:gd name="T51" fmla="*/ 35 h 60"/>
                  <a:gd name="T52" fmla="*/ 63 w 74"/>
                  <a:gd name="T53" fmla="*/ 11 h 60"/>
                  <a:gd name="T54" fmla="*/ 65 w 74"/>
                  <a:gd name="T55" fmla="*/ 10 h 60"/>
                  <a:gd name="T56" fmla="*/ 64 w 74"/>
                  <a:gd name="T57" fmla="*/ 23 h 60"/>
                  <a:gd name="T58" fmla="*/ 60 w 74"/>
                  <a:gd name="T59" fmla="*/ 33 h 60"/>
                  <a:gd name="T60" fmla="*/ 60 w 74"/>
                  <a:gd name="T61" fmla="*/ 31 h 60"/>
                  <a:gd name="T62" fmla="*/ 60 w 74"/>
                  <a:gd name="T63" fmla="*/ 15 h 60"/>
                  <a:gd name="T64" fmla="*/ 61 w 74"/>
                  <a:gd name="T65" fmla="*/ 14 h 60"/>
                  <a:gd name="T66" fmla="*/ 8 w 74"/>
                  <a:gd name="T67" fmla="*/ 39 h 60"/>
                  <a:gd name="T68" fmla="*/ 7 w 74"/>
                  <a:gd name="T69" fmla="*/ 41 h 60"/>
                  <a:gd name="T70" fmla="*/ 0 w 74"/>
                  <a:gd name="T71" fmla="*/ 23 h 60"/>
                  <a:gd name="T72" fmla="*/ 8 w 74"/>
                  <a:gd name="T73" fmla="*/ 6 h 60"/>
                  <a:gd name="T74" fmla="*/ 2 w 74"/>
                  <a:gd name="T75" fmla="*/ 23 h 60"/>
                  <a:gd name="T76" fmla="*/ 12 w 74"/>
                  <a:gd name="T77" fmla="*/ 35 h 60"/>
                  <a:gd name="T78" fmla="*/ 11 w 74"/>
                  <a:gd name="T79" fmla="*/ 37 h 60"/>
                  <a:gd name="T80" fmla="*/ 6 w 74"/>
                  <a:gd name="T81" fmla="*/ 23 h 60"/>
                  <a:gd name="T82" fmla="*/ 11 w 74"/>
                  <a:gd name="T83" fmla="*/ 10 h 60"/>
                  <a:gd name="T84" fmla="*/ 8 w 74"/>
                  <a:gd name="T85" fmla="*/ 23 h 60"/>
                  <a:gd name="T86" fmla="*/ 15 w 74"/>
                  <a:gd name="T87" fmla="*/ 15 h 60"/>
                  <a:gd name="T88" fmla="*/ 15 w 74"/>
                  <a:gd name="T89" fmla="*/ 31 h 60"/>
                  <a:gd name="T90" fmla="*/ 14 w 74"/>
                  <a:gd name="T91" fmla="*/ 33 h 60"/>
                  <a:gd name="T92" fmla="*/ 11 w 74"/>
                  <a:gd name="T93" fmla="*/ 23 h 60"/>
                  <a:gd name="T94" fmla="*/ 15 w 74"/>
                  <a:gd name="T95" fmla="*/ 1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4" h="60">
                    <a:moveTo>
                      <a:pt x="4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2" y="0"/>
                      <a:pt x="19" y="3"/>
                      <a:pt x="19" y="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6"/>
                      <a:pt x="22" y="60"/>
                      <a:pt x="26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3" y="60"/>
                      <a:pt x="56" y="56"/>
                      <a:pt x="56" y="53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3"/>
                      <a:pt x="53" y="0"/>
                      <a:pt x="49" y="0"/>
                    </a:cubicBezTo>
                    <a:close/>
                    <a:moveTo>
                      <a:pt x="53" y="7"/>
                    </a:move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5"/>
                      <a:pt x="51" y="57"/>
                      <a:pt x="49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4" y="57"/>
                      <a:pt x="22" y="55"/>
                      <a:pt x="22" y="5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2" y="5"/>
                      <a:pt x="24" y="3"/>
                      <a:pt x="26" y="3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5"/>
                      <a:pt x="53" y="7"/>
                    </a:cubicBezTo>
                    <a:close/>
                    <a:moveTo>
                      <a:pt x="50" y="6"/>
                    </a:moveTo>
                    <a:cubicBezTo>
                      <a:pt x="25" y="6"/>
                      <a:pt x="25" y="6"/>
                      <a:pt x="25" y="6"/>
                    </a:cubicBezTo>
                    <a:cubicBezTo>
                      <a:pt x="24" y="6"/>
                      <a:pt x="24" y="6"/>
                      <a:pt x="24" y="7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1"/>
                      <a:pt x="24" y="51"/>
                      <a:pt x="25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1" y="51"/>
                      <a:pt x="51" y="50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0" y="6"/>
                      <a:pt x="50" y="6"/>
                    </a:cubicBezTo>
                    <a:close/>
                    <a:moveTo>
                      <a:pt x="49" y="49"/>
                    </a:moveTo>
                    <a:cubicBezTo>
                      <a:pt x="26" y="49"/>
                      <a:pt x="26" y="49"/>
                      <a:pt x="26" y="4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49" y="8"/>
                      <a:pt x="49" y="8"/>
                      <a:pt x="49" y="8"/>
                    </a:cubicBezTo>
                    <a:lnTo>
                      <a:pt x="49" y="49"/>
                    </a:lnTo>
                    <a:close/>
                    <a:moveTo>
                      <a:pt x="39" y="54"/>
                    </a:moveTo>
                    <a:cubicBezTo>
                      <a:pt x="39" y="55"/>
                      <a:pt x="38" y="56"/>
                      <a:pt x="37" y="56"/>
                    </a:cubicBezTo>
                    <a:cubicBezTo>
                      <a:pt x="36" y="56"/>
                      <a:pt x="35" y="55"/>
                      <a:pt x="35" y="54"/>
                    </a:cubicBezTo>
                    <a:cubicBezTo>
                      <a:pt x="35" y="53"/>
                      <a:pt x="36" y="52"/>
                      <a:pt x="37" y="52"/>
                    </a:cubicBezTo>
                    <a:cubicBezTo>
                      <a:pt x="38" y="52"/>
                      <a:pt x="39" y="53"/>
                      <a:pt x="39" y="54"/>
                    </a:cubicBezTo>
                    <a:close/>
                    <a:moveTo>
                      <a:pt x="74" y="23"/>
                    </a:moveTo>
                    <a:cubicBezTo>
                      <a:pt x="74" y="30"/>
                      <a:pt x="72" y="36"/>
                      <a:pt x="68" y="41"/>
                    </a:cubicBezTo>
                    <a:cubicBezTo>
                      <a:pt x="68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6" y="40"/>
                      <a:pt x="66" y="40"/>
                      <a:pt x="66" y="39"/>
                    </a:cubicBezTo>
                    <a:cubicBezTo>
                      <a:pt x="70" y="35"/>
                      <a:pt x="72" y="29"/>
                      <a:pt x="72" y="23"/>
                    </a:cubicBezTo>
                    <a:cubicBezTo>
                      <a:pt x="72" y="17"/>
                      <a:pt x="70" y="12"/>
                      <a:pt x="66" y="7"/>
                    </a:cubicBezTo>
                    <a:cubicBezTo>
                      <a:pt x="66" y="7"/>
                      <a:pt x="66" y="6"/>
                      <a:pt x="67" y="6"/>
                    </a:cubicBezTo>
                    <a:cubicBezTo>
                      <a:pt x="67" y="5"/>
                      <a:pt x="68" y="6"/>
                      <a:pt x="68" y="6"/>
                    </a:cubicBezTo>
                    <a:cubicBezTo>
                      <a:pt x="72" y="11"/>
                      <a:pt x="74" y="17"/>
                      <a:pt x="74" y="23"/>
                    </a:cubicBezTo>
                    <a:close/>
                    <a:moveTo>
                      <a:pt x="69" y="23"/>
                    </a:moveTo>
                    <a:cubicBezTo>
                      <a:pt x="69" y="28"/>
                      <a:pt x="67" y="33"/>
                      <a:pt x="65" y="3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4" y="37"/>
                      <a:pt x="63" y="37"/>
                      <a:pt x="63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2"/>
                      <a:pt x="67" y="28"/>
                      <a:pt x="67" y="23"/>
                    </a:cubicBezTo>
                    <a:cubicBezTo>
                      <a:pt x="67" y="19"/>
                      <a:pt x="66" y="15"/>
                      <a:pt x="63" y="11"/>
                    </a:cubicBezTo>
                    <a:cubicBezTo>
                      <a:pt x="63" y="11"/>
                      <a:pt x="63" y="10"/>
                      <a:pt x="63" y="10"/>
                    </a:cubicBezTo>
                    <a:cubicBezTo>
                      <a:pt x="64" y="10"/>
                      <a:pt x="64" y="10"/>
                      <a:pt x="65" y="10"/>
                    </a:cubicBezTo>
                    <a:cubicBezTo>
                      <a:pt x="67" y="14"/>
                      <a:pt x="69" y="19"/>
                      <a:pt x="69" y="23"/>
                    </a:cubicBezTo>
                    <a:close/>
                    <a:moveTo>
                      <a:pt x="64" y="23"/>
                    </a:moveTo>
                    <a:cubicBezTo>
                      <a:pt x="64" y="26"/>
                      <a:pt x="63" y="29"/>
                      <a:pt x="61" y="32"/>
                    </a:cubicBezTo>
                    <a:cubicBezTo>
                      <a:pt x="61" y="32"/>
                      <a:pt x="61" y="33"/>
                      <a:pt x="60" y="33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59" y="32"/>
                      <a:pt x="59" y="32"/>
                      <a:pt x="60" y="31"/>
                    </a:cubicBezTo>
                    <a:cubicBezTo>
                      <a:pt x="61" y="29"/>
                      <a:pt x="62" y="26"/>
                      <a:pt x="62" y="23"/>
                    </a:cubicBezTo>
                    <a:cubicBezTo>
                      <a:pt x="62" y="21"/>
                      <a:pt x="61" y="18"/>
                      <a:pt x="60" y="15"/>
                    </a:cubicBezTo>
                    <a:cubicBezTo>
                      <a:pt x="59" y="15"/>
                      <a:pt x="59" y="14"/>
                      <a:pt x="60" y="14"/>
                    </a:cubicBezTo>
                    <a:cubicBezTo>
                      <a:pt x="60" y="14"/>
                      <a:pt x="61" y="14"/>
                      <a:pt x="61" y="14"/>
                    </a:cubicBezTo>
                    <a:cubicBezTo>
                      <a:pt x="63" y="17"/>
                      <a:pt x="64" y="20"/>
                      <a:pt x="64" y="23"/>
                    </a:cubicBezTo>
                    <a:close/>
                    <a:moveTo>
                      <a:pt x="8" y="39"/>
                    </a:moveTo>
                    <a:cubicBezTo>
                      <a:pt x="9" y="40"/>
                      <a:pt x="8" y="40"/>
                      <a:pt x="8" y="41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36"/>
                      <a:pt x="0" y="30"/>
                      <a:pt x="0" y="23"/>
                    </a:cubicBezTo>
                    <a:cubicBezTo>
                      <a:pt x="0" y="17"/>
                      <a:pt x="3" y="11"/>
                      <a:pt x="7" y="6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8" y="6"/>
                      <a:pt x="9" y="7"/>
                      <a:pt x="8" y="7"/>
                    </a:cubicBezTo>
                    <a:cubicBezTo>
                      <a:pt x="5" y="12"/>
                      <a:pt x="2" y="17"/>
                      <a:pt x="2" y="23"/>
                    </a:cubicBezTo>
                    <a:cubicBezTo>
                      <a:pt x="2" y="29"/>
                      <a:pt x="5" y="35"/>
                      <a:pt x="8" y="39"/>
                    </a:cubicBezTo>
                    <a:close/>
                    <a:moveTo>
                      <a:pt x="12" y="35"/>
                    </a:moveTo>
                    <a:cubicBezTo>
                      <a:pt x="12" y="36"/>
                      <a:pt x="12" y="36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0" y="37"/>
                      <a:pt x="10" y="37"/>
                      <a:pt x="10" y="36"/>
                    </a:cubicBezTo>
                    <a:cubicBezTo>
                      <a:pt x="7" y="33"/>
                      <a:pt x="6" y="28"/>
                      <a:pt x="6" y="23"/>
                    </a:cubicBezTo>
                    <a:cubicBezTo>
                      <a:pt x="6" y="19"/>
                      <a:pt x="7" y="14"/>
                      <a:pt x="10" y="10"/>
                    </a:cubicBezTo>
                    <a:cubicBezTo>
                      <a:pt x="10" y="10"/>
                      <a:pt x="11" y="10"/>
                      <a:pt x="11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5"/>
                      <a:pt x="8" y="19"/>
                      <a:pt x="8" y="23"/>
                    </a:cubicBezTo>
                    <a:cubicBezTo>
                      <a:pt x="8" y="28"/>
                      <a:pt x="9" y="32"/>
                      <a:pt x="12" y="35"/>
                    </a:cubicBezTo>
                    <a:close/>
                    <a:moveTo>
                      <a:pt x="15" y="15"/>
                    </a:moveTo>
                    <a:cubicBezTo>
                      <a:pt x="14" y="18"/>
                      <a:pt x="13" y="21"/>
                      <a:pt x="13" y="23"/>
                    </a:cubicBezTo>
                    <a:cubicBezTo>
                      <a:pt x="13" y="26"/>
                      <a:pt x="14" y="29"/>
                      <a:pt x="15" y="31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4" y="33"/>
                      <a:pt x="14" y="33"/>
                    </a:cubicBezTo>
                    <a:cubicBezTo>
                      <a:pt x="14" y="33"/>
                      <a:pt x="14" y="32"/>
                      <a:pt x="13" y="32"/>
                    </a:cubicBezTo>
                    <a:cubicBezTo>
                      <a:pt x="12" y="29"/>
                      <a:pt x="11" y="26"/>
                      <a:pt x="11" y="23"/>
                    </a:cubicBezTo>
                    <a:cubicBezTo>
                      <a:pt x="11" y="20"/>
                      <a:pt x="12" y="17"/>
                      <a:pt x="13" y="14"/>
                    </a:cubicBezTo>
                    <a:cubicBezTo>
                      <a:pt x="14" y="14"/>
                      <a:pt x="14" y="14"/>
                      <a:pt x="15" y="14"/>
                    </a:cubicBezTo>
                    <a:cubicBezTo>
                      <a:pt x="15" y="14"/>
                      <a:pt x="15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4" name="Freeform 20">
                <a:extLst>
                  <a:ext uri="{FF2B5EF4-FFF2-40B4-BE49-F238E27FC236}">
                    <a16:creationId xmlns:a16="http://schemas.microsoft.com/office/drawing/2014/main" id="{6D13A049-8959-5E81-435F-40823C1266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7471" y="1886179"/>
                <a:ext cx="439953" cy="408149"/>
              </a:xfrm>
              <a:custGeom>
                <a:avLst/>
                <a:gdLst>
                  <a:gd name="T0" fmla="*/ 55 w 70"/>
                  <a:gd name="T1" fmla="*/ 45 h 65"/>
                  <a:gd name="T2" fmla="*/ 55 w 70"/>
                  <a:gd name="T3" fmla="*/ 35 h 65"/>
                  <a:gd name="T4" fmla="*/ 29 w 70"/>
                  <a:gd name="T5" fmla="*/ 25 h 65"/>
                  <a:gd name="T6" fmla="*/ 40 w 70"/>
                  <a:gd name="T7" fmla="*/ 50 h 65"/>
                  <a:gd name="T8" fmla="*/ 49 w 70"/>
                  <a:gd name="T9" fmla="*/ 51 h 65"/>
                  <a:gd name="T10" fmla="*/ 64 w 70"/>
                  <a:gd name="T11" fmla="*/ 65 h 65"/>
                  <a:gd name="T12" fmla="*/ 48 w 70"/>
                  <a:gd name="T13" fmla="*/ 44 h 65"/>
                  <a:gd name="T14" fmla="*/ 28 w 70"/>
                  <a:gd name="T15" fmla="*/ 35 h 65"/>
                  <a:gd name="T16" fmla="*/ 48 w 70"/>
                  <a:gd name="T17" fmla="*/ 27 h 65"/>
                  <a:gd name="T18" fmla="*/ 50 w 70"/>
                  <a:gd name="T19" fmla="*/ 47 h 65"/>
                  <a:gd name="T20" fmla="*/ 51 w 70"/>
                  <a:gd name="T21" fmla="*/ 45 h 65"/>
                  <a:gd name="T22" fmla="*/ 66 w 70"/>
                  <a:gd name="T23" fmla="*/ 61 h 65"/>
                  <a:gd name="T24" fmla="*/ 52 w 70"/>
                  <a:gd name="T25" fmla="*/ 50 h 65"/>
                  <a:gd name="T26" fmla="*/ 53 w 70"/>
                  <a:gd name="T27" fmla="*/ 49 h 65"/>
                  <a:gd name="T28" fmla="*/ 55 w 70"/>
                  <a:gd name="T29" fmla="*/ 48 h 65"/>
                  <a:gd name="T30" fmla="*/ 66 w 70"/>
                  <a:gd name="T31" fmla="*/ 61 h 65"/>
                  <a:gd name="T32" fmla="*/ 34 w 70"/>
                  <a:gd name="T33" fmla="*/ 42 h 65"/>
                  <a:gd name="T34" fmla="*/ 32 w 70"/>
                  <a:gd name="T35" fmla="*/ 43 h 65"/>
                  <a:gd name="T36" fmla="*/ 34 w 70"/>
                  <a:gd name="T37" fmla="*/ 28 h 65"/>
                  <a:gd name="T38" fmla="*/ 39 w 70"/>
                  <a:gd name="T39" fmla="*/ 60 h 65"/>
                  <a:gd name="T40" fmla="*/ 33 w 70"/>
                  <a:gd name="T41" fmla="*/ 60 h 65"/>
                  <a:gd name="T42" fmla="*/ 31 w 70"/>
                  <a:gd name="T43" fmla="*/ 60 h 65"/>
                  <a:gd name="T44" fmla="*/ 28 w 70"/>
                  <a:gd name="T45" fmla="*/ 47 h 65"/>
                  <a:gd name="T46" fmla="*/ 18 w 70"/>
                  <a:gd name="T47" fmla="*/ 33 h 65"/>
                  <a:gd name="T48" fmla="*/ 18 w 70"/>
                  <a:gd name="T49" fmla="*/ 31 h 65"/>
                  <a:gd name="T50" fmla="*/ 31 w 70"/>
                  <a:gd name="T51" fmla="*/ 21 h 65"/>
                  <a:gd name="T52" fmla="*/ 45 w 70"/>
                  <a:gd name="T53" fmla="*/ 19 h 65"/>
                  <a:gd name="T54" fmla="*/ 47 w 70"/>
                  <a:gd name="T55" fmla="*/ 19 h 65"/>
                  <a:gd name="T56" fmla="*/ 56 w 70"/>
                  <a:gd name="T57" fmla="*/ 33 h 65"/>
                  <a:gd name="T58" fmla="*/ 55 w 70"/>
                  <a:gd name="T59" fmla="*/ 43 h 65"/>
                  <a:gd name="T60" fmla="*/ 60 w 70"/>
                  <a:gd name="T61" fmla="*/ 45 h 65"/>
                  <a:gd name="T62" fmla="*/ 32 w 70"/>
                  <a:gd name="T63" fmla="*/ 0 h 65"/>
                  <a:gd name="T64" fmla="*/ 51 w 70"/>
                  <a:gd name="T65" fmla="*/ 57 h 65"/>
                  <a:gd name="T66" fmla="*/ 60 w 70"/>
                  <a:gd name="T67" fmla="*/ 24 h 65"/>
                  <a:gd name="T68" fmla="*/ 60 w 70"/>
                  <a:gd name="T69" fmla="*/ 24 h 65"/>
                  <a:gd name="T70" fmla="*/ 33 w 70"/>
                  <a:gd name="T71" fmla="*/ 15 h 65"/>
                  <a:gd name="T72" fmla="*/ 31 w 70"/>
                  <a:gd name="T73" fmla="*/ 15 h 65"/>
                  <a:gd name="T74" fmla="*/ 25 w 70"/>
                  <a:gd name="T75" fmla="*/ 4 h 65"/>
                  <a:gd name="T76" fmla="*/ 25 w 70"/>
                  <a:gd name="T77" fmla="*/ 4 h 65"/>
                  <a:gd name="T78" fmla="*/ 3 w 70"/>
                  <a:gd name="T79" fmla="*/ 31 h 65"/>
                  <a:gd name="T80" fmla="*/ 17 w 70"/>
                  <a:gd name="T81" fmla="*/ 44 h 65"/>
                  <a:gd name="T82" fmla="*/ 4 w 70"/>
                  <a:gd name="T83" fmla="*/ 39 h 65"/>
                  <a:gd name="T84" fmla="*/ 4 w 70"/>
                  <a:gd name="T85" fmla="*/ 3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0" h="65">
                    <a:moveTo>
                      <a:pt x="68" y="55"/>
                    </a:moveTo>
                    <a:cubicBezTo>
                      <a:pt x="59" y="47"/>
                      <a:pt x="59" y="47"/>
                      <a:pt x="59" y="47"/>
                    </a:cubicBezTo>
                    <a:cubicBezTo>
                      <a:pt x="58" y="46"/>
                      <a:pt x="56" y="45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4" y="41"/>
                      <a:pt x="55" y="38"/>
                      <a:pt x="55" y="35"/>
                    </a:cubicBezTo>
                    <a:cubicBezTo>
                      <a:pt x="55" y="31"/>
                      <a:pt x="53" y="28"/>
                      <a:pt x="50" y="25"/>
                    </a:cubicBezTo>
                    <a:cubicBezTo>
                      <a:pt x="47" y="22"/>
                      <a:pt x="44" y="21"/>
                      <a:pt x="40" y="21"/>
                    </a:cubicBezTo>
                    <a:cubicBezTo>
                      <a:pt x="36" y="21"/>
                      <a:pt x="32" y="22"/>
                      <a:pt x="29" y="25"/>
                    </a:cubicBezTo>
                    <a:cubicBezTo>
                      <a:pt x="26" y="28"/>
                      <a:pt x="25" y="31"/>
                      <a:pt x="25" y="35"/>
                    </a:cubicBezTo>
                    <a:cubicBezTo>
                      <a:pt x="25" y="39"/>
                      <a:pt x="26" y="43"/>
                      <a:pt x="29" y="46"/>
                    </a:cubicBezTo>
                    <a:cubicBezTo>
                      <a:pt x="32" y="49"/>
                      <a:pt x="36" y="50"/>
                      <a:pt x="40" y="50"/>
                    </a:cubicBezTo>
                    <a:cubicBezTo>
                      <a:pt x="43" y="50"/>
                      <a:pt x="46" y="50"/>
                      <a:pt x="48" y="48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49" y="50"/>
                      <a:pt x="49" y="50"/>
                      <a:pt x="49" y="51"/>
                    </a:cubicBezTo>
                    <a:cubicBezTo>
                      <a:pt x="49" y="52"/>
                      <a:pt x="50" y="53"/>
                      <a:pt x="51" y="5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1" y="64"/>
                      <a:pt x="62" y="65"/>
                      <a:pt x="64" y="65"/>
                    </a:cubicBezTo>
                    <a:cubicBezTo>
                      <a:pt x="65" y="65"/>
                      <a:pt x="67" y="64"/>
                      <a:pt x="68" y="63"/>
                    </a:cubicBezTo>
                    <a:cubicBezTo>
                      <a:pt x="70" y="61"/>
                      <a:pt x="70" y="58"/>
                      <a:pt x="68" y="55"/>
                    </a:cubicBezTo>
                    <a:close/>
                    <a:moveTo>
                      <a:pt x="48" y="44"/>
                    </a:moveTo>
                    <a:cubicBezTo>
                      <a:pt x="46" y="46"/>
                      <a:pt x="43" y="47"/>
                      <a:pt x="40" y="47"/>
                    </a:cubicBezTo>
                    <a:cubicBezTo>
                      <a:pt x="37" y="47"/>
                      <a:pt x="34" y="46"/>
                      <a:pt x="31" y="44"/>
                    </a:cubicBezTo>
                    <a:cubicBezTo>
                      <a:pt x="29" y="42"/>
                      <a:pt x="28" y="39"/>
                      <a:pt x="28" y="35"/>
                    </a:cubicBezTo>
                    <a:cubicBezTo>
                      <a:pt x="28" y="32"/>
                      <a:pt x="29" y="29"/>
                      <a:pt x="31" y="27"/>
                    </a:cubicBezTo>
                    <a:cubicBezTo>
                      <a:pt x="34" y="25"/>
                      <a:pt x="37" y="24"/>
                      <a:pt x="40" y="24"/>
                    </a:cubicBezTo>
                    <a:cubicBezTo>
                      <a:pt x="43" y="24"/>
                      <a:pt x="46" y="25"/>
                      <a:pt x="48" y="27"/>
                    </a:cubicBezTo>
                    <a:cubicBezTo>
                      <a:pt x="53" y="32"/>
                      <a:pt x="53" y="39"/>
                      <a:pt x="48" y="44"/>
                    </a:cubicBezTo>
                    <a:close/>
                    <a:moveTo>
                      <a:pt x="51" y="47"/>
                    </a:moveTo>
                    <a:cubicBezTo>
                      <a:pt x="51" y="47"/>
                      <a:pt x="50" y="47"/>
                      <a:pt x="50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1" y="45"/>
                      <a:pt x="51" y="45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1" y="46"/>
                      <a:pt x="51" y="46"/>
                      <a:pt x="51" y="47"/>
                    </a:cubicBezTo>
                    <a:close/>
                    <a:moveTo>
                      <a:pt x="66" y="61"/>
                    </a:moveTo>
                    <a:cubicBezTo>
                      <a:pt x="65" y="62"/>
                      <a:pt x="63" y="62"/>
                      <a:pt x="62" y="61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2" y="51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49"/>
                      <a:pt x="52" y="49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53" y="48"/>
                      <a:pt x="53" y="48"/>
                      <a:pt x="54" y="48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48"/>
                      <a:pt x="54" y="48"/>
                      <a:pt x="55" y="48"/>
                    </a:cubicBezTo>
                    <a:cubicBezTo>
                      <a:pt x="55" y="48"/>
                      <a:pt x="56" y="48"/>
                      <a:pt x="57" y="49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6" y="59"/>
                      <a:pt x="67" y="60"/>
                      <a:pt x="66" y="61"/>
                    </a:cubicBezTo>
                    <a:close/>
                    <a:moveTo>
                      <a:pt x="34" y="29"/>
                    </a:moveTo>
                    <a:cubicBezTo>
                      <a:pt x="32" y="31"/>
                      <a:pt x="31" y="33"/>
                      <a:pt x="31" y="35"/>
                    </a:cubicBezTo>
                    <a:cubicBezTo>
                      <a:pt x="31" y="38"/>
                      <a:pt x="32" y="40"/>
                      <a:pt x="34" y="42"/>
                    </a:cubicBezTo>
                    <a:cubicBezTo>
                      <a:pt x="34" y="42"/>
                      <a:pt x="34" y="43"/>
                      <a:pt x="34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2" y="43"/>
                      <a:pt x="32" y="43"/>
                    </a:cubicBezTo>
                    <a:cubicBezTo>
                      <a:pt x="30" y="41"/>
                      <a:pt x="29" y="38"/>
                      <a:pt x="29" y="35"/>
                    </a:cubicBezTo>
                    <a:cubicBezTo>
                      <a:pt x="29" y="33"/>
                      <a:pt x="30" y="30"/>
                      <a:pt x="32" y="28"/>
                    </a:cubicBezTo>
                    <a:cubicBezTo>
                      <a:pt x="33" y="28"/>
                      <a:pt x="33" y="28"/>
                      <a:pt x="34" y="28"/>
                    </a:cubicBezTo>
                    <a:cubicBezTo>
                      <a:pt x="34" y="28"/>
                      <a:pt x="34" y="29"/>
                      <a:pt x="34" y="29"/>
                    </a:cubicBezTo>
                    <a:close/>
                    <a:moveTo>
                      <a:pt x="49" y="55"/>
                    </a:moveTo>
                    <a:cubicBezTo>
                      <a:pt x="46" y="57"/>
                      <a:pt x="43" y="59"/>
                      <a:pt x="39" y="60"/>
                    </a:cubicBezTo>
                    <a:cubicBezTo>
                      <a:pt x="41" y="58"/>
                      <a:pt x="43" y="55"/>
                      <a:pt x="45" y="52"/>
                    </a:cubicBezTo>
                    <a:cubicBezTo>
                      <a:pt x="44" y="52"/>
                      <a:pt x="43" y="52"/>
                      <a:pt x="42" y="52"/>
                    </a:cubicBezTo>
                    <a:cubicBezTo>
                      <a:pt x="40" y="57"/>
                      <a:pt x="37" y="60"/>
                      <a:pt x="33" y="60"/>
                    </a:cubicBezTo>
                    <a:cubicBezTo>
                      <a:pt x="33" y="51"/>
                      <a:pt x="33" y="51"/>
                      <a:pt x="33" y="51"/>
                    </a:cubicBezTo>
                    <a:cubicBezTo>
                      <a:pt x="32" y="51"/>
                      <a:pt x="32" y="50"/>
                      <a:pt x="31" y="50"/>
                    </a:cubicBezTo>
                    <a:cubicBezTo>
                      <a:pt x="31" y="60"/>
                      <a:pt x="31" y="60"/>
                      <a:pt x="31" y="60"/>
                    </a:cubicBezTo>
                    <a:cubicBezTo>
                      <a:pt x="26" y="60"/>
                      <a:pt x="22" y="54"/>
                      <a:pt x="20" y="47"/>
                    </a:cubicBezTo>
                    <a:cubicBezTo>
                      <a:pt x="22" y="47"/>
                      <a:pt x="25" y="48"/>
                      <a:pt x="28" y="48"/>
                    </a:cubicBezTo>
                    <a:cubicBezTo>
                      <a:pt x="28" y="48"/>
                      <a:pt x="28" y="48"/>
                      <a:pt x="28" y="47"/>
                    </a:cubicBezTo>
                    <a:cubicBezTo>
                      <a:pt x="27" y="47"/>
                      <a:pt x="27" y="46"/>
                      <a:pt x="26" y="46"/>
                    </a:cubicBezTo>
                    <a:cubicBezTo>
                      <a:pt x="24" y="45"/>
                      <a:pt x="21" y="45"/>
                      <a:pt x="19" y="44"/>
                    </a:cubicBezTo>
                    <a:cubicBezTo>
                      <a:pt x="18" y="41"/>
                      <a:pt x="18" y="37"/>
                      <a:pt x="18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1"/>
                      <a:pt x="24" y="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6"/>
                      <a:pt x="18" y="22"/>
                      <a:pt x="19" y="19"/>
                    </a:cubicBezTo>
                    <a:cubicBezTo>
                      <a:pt x="23" y="18"/>
                      <a:pt x="27" y="17"/>
                      <a:pt x="31" y="17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1"/>
                      <a:pt x="32" y="20"/>
                      <a:pt x="33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7" y="17"/>
                      <a:pt x="41" y="18"/>
                      <a:pt x="45" y="19"/>
                    </a:cubicBezTo>
                    <a:cubicBezTo>
                      <a:pt x="45" y="19"/>
                      <a:pt x="45" y="19"/>
                      <a:pt x="45" y="20"/>
                    </a:cubicBezTo>
                    <a:cubicBezTo>
                      <a:pt x="46" y="20"/>
                      <a:pt x="47" y="20"/>
                      <a:pt x="48" y="21"/>
                    </a:cubicBezTo>
                    <a:cubicBezTo>
                      <a:pt x="47" y="20"/>
                      <a:pt x="47" y="20"/>
                      <a:pt x="47" y="19"/>
                    </a:cubicBezTo>
                    <a:cubicBezTo>
                      <a:pt x="55" y="22"/>
                      <a:pt x="60" y="26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2"/>
                      <a:pt x="56" y="33"/>
                    </a:cubicBezTo>
                    <a:cubicBezTo>
                      <a:pt x="61" y="33"/>
                      <a:pt x="61" y="33"/>
                      <a:pt x="61" y="33"/>
                    </a:cubicBezTo>
                    <a:cubicBezTo>
                      <a:pt x="61" y="35"/>
                      <a:pt x="59" y="38"/>
                      <a:pt x="56" y="40"/>
                    </a:cubicBezTo>
                    <a:cubicBezTo>
                      <a:pt x="56" y="41"/>
                      <a:pt x="55" y="42"/>
                      <a:pt x="55" y="43"/>
                    </a:cubicBezTo>
                    <a:cubicBezTo>
                      <a:pt x="57" y="41"/>
                      <a:pt x="59" y="40"/>
                      <a:pt x="60" y="39"/>
                    </a:cubicBezTo>
                    <a:cubicBezTo>
                      <a:pt x="60" y="40"/>
                      <a:pt x="59" y="42"/>
                      <a:pt x="58" y="44"/>
                    </a:cubicBezTo>
                    <a:cubicBezTo>
                      <a:pt x="59" y="44"/>
                      <a:pt x="60" y="45"/>
                      <a:pt x="60" y="45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3" y="41"/>
                      <a:pt x="64" y="37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ubicBezTo>
                      <a:pt x="15" y="0"/>
                      <a:pt x="0" y="14"/>
                      <a:pt x="0" y="32"/>
                    </a:cubicBezTo>
                    <a:cubicBezTo>
                      <a:pt x="0" y="49"/>
                      <a:pt x="15" y="63"/>
                      <a:pt x="32" y="63"/>
                    </a:cubicBezTo>
                    <a:cubicBezTo>
                      <a:pt x="39" y="63"/>
                      <a:pt x="46" y="61"/>
                      <a:pt x="51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49" y="56"/>
                      <a:pt x="49" y="55"/>
                      <a:pt x="49" y="55"/>
                    </a:cubicBezTo>
                    <a:close/>
                    <a:moveTo>
                      <a:pt x="60" y="24"/>
                    </a:moveTo>
                    <a:cubicBezTo>
                      <a:pt x="57" y="21"/>
                      <a:pt x="53" y="19"/>
                      <a:pt x="47" y="17"/>
                    </a:cubicBezTo>
                    <a:cubicBezTo>
                      <a:pt x="45" y="11"/>
                      <a:pt x="42" y="6"/>
                      <a:pt x="39" y="4"/>
                    </a:cubicBezTo>
                    <a:cubicBezTo>
                      <a:pt x="50" y="6"/>
                      <a:pt x="58" y="14"/>
                      <a:pt x="60" y="24"/>
                    </a:cubicBezTo>
                    <a:close/>
                    <a:moveTo>
                      <a:pt x="33" y="3"/>
                    </a:moveTo>
                    <a:cubicBezTo>
                      <a:pt x="38" y="3"/>
                      <a:pt x="42" y="9"/>
                      <a:pt x="44" y="16"/>
                    </a:cubicBezTo>
                    <a:cubicBezTo>
                      <a:pt x="41" y="16"/>
                      <a:pt x="37" y="15"/>
                      <a:pt x="33" y="15"/>
                    </a:cubicBezTo>
                    <a:lnTo>
                      <a:pt x="33" y="3"/>
                    </a:lnTo>
                    <a:close/>
                    <a:moveTo>
                      <a:pt x="31" y="3"/>
                    </a:moveTo>
                    <a:cubicBezTo>
                      <a:pt x="31" y="15"/>
                      <a:pt x="31" y="15"/>
                      <a:pt x="31" y="15"/>
                    </a:cubicBezTo>
                    <a:cubicBezTo>
                      <a:pt x="27" y="15"/>
                      <a:pt x="23" y="16"/>
                      <a:pt x="20" y="16"/>
                    </a:cubicBezTo>
                    <a:cubicBezTo>
                      <a:pt x="22" y="9"/>
                      <a:pt x="26" y="3"/>
                      <a:pt x="31" y="3"/>
                    </a:cubicBezTo>
                    <a:close/>
                    <a:moveTo>
                      <a:pt x="25" y="4"/>
                    </a:moveTo>
                    <a:cubicBezTo>
                      <a:pt x="22" y="6"/>
                      <a:pt x="19" y="11"/>
                      <a:pt x="18" y="17"/>
                    </a:cubicBezTo>
                    <a:cubicBezTo>
                      <a:pt x="12" y="19"/>
                      <a:pt x="7" y="21"/>
                      <a:pt x="4" y="24"/>
                    </a:cubicBezTo>
                    <a:cubicBezTo>
                      <a:pt x="7" y="14"/>
                      <a:pt x="15" y="6"/>
                      <a:pt x="25" y="4"/>
                    </a:cubicBezTo>
                    <a:close/>
                    <a:moveTo>
                      <a:pt x="17" y="19"/>
                    </a:moveTo>
                    <a:cubicBezTo>
                      <a:pt x="16" y="23"/>
                      <a:pt x="16" y="27"/>
                      <a:pt x="16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6"/>
                      <a:pt x="9" y="22"/>
                      <a:pt x="17" y="19"/>
                    </a:cubicBezTo>
                    <a:close/>
                    <a:moveTo>
                      <a:pt x="16" y="33"/>
                    </a:moveTo>
                    <a:cubicBezTo>
                      <a:pt x="16" y="37"/>
                      <a:pt x="16" y="40"/>
                      <a:pt x="17" y="44"/>
                    </a:cubicBezTo>
                    <a:cubicBezTo>
                      <a:pt x="9" y="41"/>
                      <a:pt x="4" y="37"/>
                      <a:pt x="3" y="33"/>
                    </a:cubicBezTo>
                    <a:lnTo>
                      <a:pt x="16" y="33"/>
                    </a:lnTo>
                    <a:close/>
                    <a:moveTo>
                      <a:pt x="4" y="39"/>
                    </a:moveTo>
                    <a:cubicBezTo>
                      <a:pt x="7" y="42"/>
                      <a:pt x="12" y="44"/>
                      <a:pt x="18" y="46"/>
                    </a:cubicBezTo>
                    <a:cubicBezTo>
                      <a:pt x="19" y="52"/>
                      <a:pt x="22" y="57"/>
                      <a:pt x="25" y="60"/>
                    </a:cubicBezTo>
                    <a:cubicBezTo>
                      <a:pt x="15" y="57"/>
                      <a:pt x="7" y="49"/>
                      <a:pt x="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5" name="Freeform 15">
                <a:extLst>
                  <a:ext uri="{FF2B5EF4-FFF2-40B4-BE49-F238E27FC236}">
                    <a16:creationId xmlns:a16="http://schemas.microsoft.com/office/drawing/2014/main" id="{EFBA2571-E51F-64D8-DBCA-D699CA93BE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51801" y="3423615"/>
                <a:ext cx="504664" cy="360111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87EFB90D-67F6-0E6D-018A-608474F7F2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51801" y="5620266"/>
                <a:ext cx="443001" cy="316110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7" name="Freeform 24">
                <a:extLst>
                  <a:ext uri="{FF2B5EF4-FFF2-40B4-BE49-F238E27FC236}">
                    <a16:creationId xmlns:a16="http://schemas.microsoft.com/office/drawing/2014/main" id="{D08F55F1-9352-F42B-6D49-4FD52A3E4E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7518" y="2334324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8" name="Freeform 58">
                <a:extLst>
                  <a:ext uri="{FF2B5EF4-FFF2-40B4-BE49-F238E27FC236}">
                    <a16:creationId xmlns:a16="http://schemas.microsoft.com/office/drawing/2014/main" id="{24B97B06-44F6-184A-D49F-652F06BDE6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87566" y="2909526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id="{4D6F47AA-AB14-666C-BE7D-EBAEF7A1C5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26185" y="1682088"/>
                <a:ext cx="371697" cy="40982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0" name="Freeform 62">
                <a:extLst>
                  <a:ext uri="{FF2B5EF4-FFF2-40B4-BE49-F238E27FC236}">
                    <a16:creationId xmlns:a16="http://schemas.microsoft.com/office/drawing/2014/main" id="{715ED12B-C6F0-A0B5-BA77-DB6A978B9E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69154" y="3831961"/>
                <a:ext cx="344503" cy="398192"/>
              </a:xfrm>
              <a:custGeom>
                <a:avLst/>
                <a:gdLst>
                  <a:gd name="T0" fmla="*/ 54 w 62"/>
                  <a:gd name="T1" fmla="*/ 0 h 72"/>
                  <a:gd name="T2" fmla="*/ 8 w 62"/>
                  <a:gd name="T3" fmla="*/ 0 h 72"/>
                  <a:gd name="T4" fmla="*/ 0 w 62"/>
                  <a:gd name="T5" fmla="*/ 8 h 72"/>
                  <a:gd name="T6" fmla="*/ 0 w 62"/>
                  <a:gd name="T7" fmla="*/ 64 h 72"/>
                  <a:gd name="T8" fmla="*/ 8 w 62"/>
                  <a:gd name="T9" fmla="*/ 72 h 72"/>
                  <a:gd name="T10" fmla="*/ 54 w 62"/>
                  <a:gd name="T11" fmla="*/ 72 h 72"/>
                  <a:gd name="T12" fmla="*/ 62 w 62"/>
                  <a:gd name="T13" fmla="*/ 64 h 72"/>
                  <a:gd name="T14" fmla="*/ 62 w 62"/>
                  <a:gd name="T15" fmla="*/ 8 h 72"/>
                  <a:gd name="T16" fmla="*/ 54 w 62"/>
                  <a:gd name="T17" fmla="*/ 0 h 72"/>
                  <a:gd name="T18" fmla="*/ 8 w 62"/>
                  <a:gd name="T19" fmla="*/ 3 h 72"/>
                  <a:gd name="T20" fmla="*/ 54 w 62"/>
                  <a:gd name="T21" fmla="*/ 3 h 72"/>
                  <a:gd name="T22" fmla="*/ 59 w 62"/>
                  <a:gd name="T23" fmla="*/ 8 h 72"/>
                  <a:gd name="T24" fmla="*/ 59 w 62"/>
                  <a:gd name="T25" fmla="*/ 64 h 72"/>
                  <a:gd name="T26" fmla="*/ 54 w 62"/>
                  <a:gd name="T27" fmla="*/ 69 h 72"/>
                  <a:gd name="T28" fmla="*/ 8 w 62"/>
                  <a:gd name="T29" fmla="*/ 69 h 72"/>
                  <a:gd name="T30" fmla="*/ 3 w 62"/>
                  <a:gd name="T31" fmla="*/ 64 h 72"/>
                  <a:gd name="T32" fmla="*/ 3 w 62"/>
                  <a:gd name="T33" fmla="*/ 8 h 72"/>
                  <a:gd name="T34" fmla="*/ 8 w 62"/>
                  <a:gd name="T35" fmla="*/ 3 h 72"/>
                  <a:gd name="T36" fmla="*/ 7 w 62"/>
                  <a:gd name="T37" fmla="*/ 62 h 72"/>
                  <a:gd name="T38" fmla="*/ 55 w 62"/>
                  <a:gd name="T39" fmla="*/ 62 h 72"/>
                  <a:gd name="T40" fmla="*/ 56 w 62"/>
                  <a:gd name="T41" fmla="*/ 61 h 72"/>
                  <a:gd name="T42" fmla="*/ 56 w 62"/>
                  <a:gd name="T43" fmla="*/ 7 h 72"/>
                  <a:gd name="T44" fmla="*/ 55 w 62"/>
                  <a:gd name="T45" fmla="*/ 6 h 72"/>
                  <a:gd name="T46" fmla="*/ 7 w 62"/>
                  <a:gd name="T47" fmla="*/ 6 h 72"/>
                  <a:gd name="T48" fmla="*/ 6 w 62"/>
                  <a:gd name="T49" fmla="*/ 7 h 72"/>
                  <a:gd name="T50" fmla="*/ 6 w 62"/>
                  <a:gd name="T51" fmla="*/ 61 h 72"/>
                  <a:gd name="T52" fmla="*/ 7 w 62"/>
                  <a:gd name="T53" fmla="*/ 62 h 72"/>
                  <a:gd name="T54" fmla="*/ 8 w 62"/>
                  <a:gd name="T55" fmla="*/ 8 h 72"/>
                  <a:gd name="T56" fmla="*/ 54 w 62"/>
                  <a:gd name="T57" fmla="*/ 8 h 72"/>
                  <a:gd name="T58" fmla="*/ 54 w 62"/>
                  <a:gd name="T59" fmla="*/ 60 h 72"/>
                  <a:gd name="T60" fmla="*/ 8 w 62"/>
                  <a:gd name="T61" fmla="*/ 60 h 72"/>
                  <a:gd name="T62" fmla="*/ 8 w 62"/>
                  <a:gd name="T63" fmla="*/ 8 h 72"/>
                  <a:gd name="T64" fmla="*/ 33 w 62"/>
                  <a:gd name="T65" fmla="*/ 66 h 72"/>
                  <a:gd name="T66" fmla="*/ 31 w 62"/>
                  <a:gd name="T67" fmla="*/ 68 h 72"/>
                  <a:gd name="T68" fmla="*/ 29 w 62"/>
                  <a:gd name="T69" fmla="*/ 66 h 72"/>
                  <a:gd name="T70" fmla="*/ 31 w 62"/>
                  <a:gd name="T71" fmla="*/ 64 h 72"/>
                  <a:gd name="T72" fmla="*/ 33 w 62"/>
                  <a:gd name="T73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" h="72">
                    <a:moveTo>
                      <a:pt x="54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8"/>
                      <a:pt x="4" y="72"/>
                      <a:pt x="8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8" y="72"/>
                      <a:pt x="62" y="68"/>
                      <a:pt x="62" y="64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3"/>
                      <a:pt x="58" y="0"/>
                      <a:pt x="54" y="0"/>
                    </a:cubicBezTo>
                    <a:close/>
                    <a:moveTo>
                      <a:pt x="8" y="3"/>
                    </a:moveTo>
                    <a:cubicBezTo>
                      <a:pt x="54" y="3"/>
                      <a:pt x="54" y="3"/>
                      <a:pt x="54" y="3"/>
                    </a:cubicBezTo>
                    <a:cubicBezTo>
                      <a:pt x="56" y="3"/>
                      <a:pt x="59" y="5"/>
                      <a:pt x="59" y="8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7"/>
                      <a:pt x="56" y="69"/>
                      <a:pt x="54" y="69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5" y="69"/>
                      <a:pt x="3" y="67"/>
                      <a:pt x="3" y="64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5"/>
                      <a:pt x="5" y="3"/>
                      <a:pt x="8" y="3"/>
                    </a:cubicBezTo>
                    <a:close/>
                    <a:moveTo>
                      <a:pt x="7" y="62"/>
                    </a:move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6" y="61"/>
                      <a:pt x="56" y="61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lose/>
                    <a:moveTo>
                      <a:pt x="8" y="8"/>
                    </a:moveTo>
                    <a:cubicBezTo>
                      <a:pt x="54" y="8"/>
                      <a:pt x="54" y="8"/>
                      <a:pt x="54" y="8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8" y="60"/>
                      <a:pt x="8" y="60"/>
                      <a:pt x="8" y="60"/>
                    </a:cubicBezTo>
                    <a:lnTo>
                      <a:pt x="8" y="8"/>
                    </a:lnTo>
                    <a:close/>
                    <a:moveTo>
                      <a:pt x="33" y="66"/>
                    </a:moveTo>
                    <a:cubicBezTo>
                      <a:pt x="33" y="67"/>
                      <a:pt x="32" y="68"/>
                      <a:pt x="31" y="68"/>
                    </a:cubicBezTo>
                    <a:cubicBezTo>
                      <a:pt x="30" y="68"/>
                      <a:pt x="29" y="67"/>
                      <a:pt x="29" y="66"/>
                    </a:cubicBezTo>
                    <a:cubicBezTo>
                      <a:pt x="29" y="65"/>
                      <a:pt x="30" y="64"/>
                      <a:pt x="31" y="64"/>
                    </a:cubicBezTo>
                    <a:cubicBezTo>
                      <a:pt x="32" y="64"/>
                      <a:pt x="33" y="65"/>
                      <a:pt x="33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1" name="Freeform 24">
                <a:extLst>
                  <a:ext uri="{FF2B5EF4-FFF2-40B4-BE49-F238E27FC236}">
                    <a16:creationId xmlns:a16="http://schemas.microsoft.com/office/drawing/2014/main" id="{EDB74FCB-7194-E379-6288-9435E3AC27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99071" y="3278159"/>
                <a:ext cx="593853" cy="62639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2" name="Freeform 62">
                <a:extLst>
                  <a:ext uri="{FF2B5EF4-FFF2-40B4-BE49-F238E27FC236}">
                    <a16:creationId xmlns:a16="http://schemas.microsoft.com/office/drawing/2014/main" id="{7385E966-3DDD-7A68-3EDE-13A6981D4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7498" y="2248904"/>
                <a:ext cx="390902" cy="456051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3" name="Freeform 15">
                <a:extLst>
                  <a:ext uri="{FF2B5EF4-FFF2-40B4-BE49-F238E27FC236}">
                    <a16:creationId xmlns:a16="http://schemas.microsoft.com/office/drawing/2014/main" id="{3652FAE1-3251-AF8B-6D62-8381103A90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60129" y="3268886"/>
                <a:ext cx="504664" cy="360111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4" name="Freeform 14">
                <a:extLst>
                  <a:ext uri="{FF2B5EF4-FFF2-40B4-BE49-F238E27FC236}">
                    <a16:creationId xmlns:a16="http://schemas.microsoft.com/office/drawing/2014/main" id="{7CB6AB65-3091-AA15-BA89-5A4858680C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1811" y="2867649"/>
                <a:ext cx="390810" cy="455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id="{C757855C-5196-C986-004F-779457C017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6668" y="4682705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6" name="Freeform 41">
                <a:extLst>
                  <a:ext uri="{FF2B5EF4-FFF2-40B4-BE49-F238E27FC236}">
                    <a16:creationId xmlns:a16="http://schemas.microsoft.com/office/drawing/2014/main" id="{E26E840E-2E12-B75F-27B4-C9DFCD895D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23918" y="2055543"/>
                <a:ext cx="467459" cy="451878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7" name="Freeform 41">
                <a:extLst>
                  <a:ext uri="{FF2B5EF4-FFF2-40B4-BE49-F238E27FC236}">
                    <a16:creationId xmlns:a16="http://schemas.microsoft.com/office/drawing/2014/main" id="{B3A53705-AFE7-C6EE-AB27-5097150DBE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87715" y="5751080"/>
                <a:ext cx="467459" cy="451878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id="{C1C2D454-D315-38BF-A498-B4E2A7E9CC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77342" y="6185035"/>
                <a:ext cx="653447" cy="491050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9" name="Freeform 69">
                <a:extLst>
                  <a:ext uri="{FF2B5EF4-FFF2-40B4-BE49-F238E27FC236}">
                    <a16:creationId xmlns:a16="http://schemas.microsoft.com/office/drawing/2014/main" id="{FD411ED3-010F-39DA-7F68-991D6BC48A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58400" y="5270180"/>
                <a:ext cx="371163" cy="371166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0" name="Freeform 14">
                <a:extLst>
                  <a:ext uri="{FF2B5EF4-FFF2-40B4-BE49-F238E27FC236}">
                    <a16:creationId xmlns:a16="http://schemas.microsoft.com/office/drawing/2014/main" id="{F09D4897-6CF4-A056-6859-2374BCE0DC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99405" y="3988395"/>
                <a:ext cx="330276" cy="385323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1" name="Freeform 18">
                <a:extLst>
                  <a:ext uri="{FF2B5EF4-FFF2-40B4-BE49-F238E27FC236}">
                    <a16:creationId xmlns:a16="http://schemas.microsoft.com/office/drawing/2014/main" id="{AFB39695-A00F-6B6E-449D-1D4559F8FE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3507" y="3403364"/>
                <a:ext cx="473037" cy="446461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2" name="Freeform 72">
                <a:extLst>
                  <a:ext uri="{FF2B5EF4-FFF2-40B4-BE49-F238E27FC236}">
                    <a16:creationId xmlns:a16="http://schemas.microsoft.com/office/drawing/2014/main" id="{9F764008-8212-E352-8BEE-C1AB67E500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7443" y="4457560"/>
                <a:ext cx="257175" cy="252412"/>
              </a:xfrm>
              <a:custGeom>
                <a:avLst/>
                <a:gdLst>
                  <a:gd name="T0" fmla="*/ 12 w 68"/>
                  <a:gd name="T1" fmla="*/ 0 h 67"/>
                  <a:gd name="T2" fmla="*/ 0 w 68"/>
                  <a:gd name="T3" fmla="*/ 56 h 67"/>
                  <a:gd name="T4" fmla="*/ 57 w 68"/>
                  <a:gd name="T5" fmla="*/ 67 h 67"/>
                  <a:gd name="T6" fmla="*/ 68 w 68"/>
                  <a:gd name="T7" fmla="*/ 11 h 67"/>
                  <a:gd name="T8" fmla="*/ 65 w 68"/>
                  <a:gd name="T9" fmla="*/ 11 h 67"/>
                  <a:gd name="T10" fmla="*/ 57 w 68"/>
                  <a:gd name="T11" fmla="*/ 64 h 67"/>
                  <a:gd name="T12" fmla="*/ 3 w 68"/>
                  <a:gd name="T13" fmla="*/ 56 h 67"/>
                  <a:gd name="T14" fmla="*/ 12 w 68"/>
                  <a:gd name="T15" fmla="*/ 3 h 67"/>
                  <a:gd name="T16" fmla="*/ 65 w 68"/>
                  <a:gd name="T17" fmla="*/ 11 h 67"/>
                  <a:gd name="T18" fmla="*/ 12 w 68"/>
                  <a:gd name="T19" fmla="*/ 5 h 67"/>
                  <a:gd name="T20" fmla="*/ 6 w 68"/>
                  <a:gd name="T21" fmla="*/ 56 h 67"/>
                  <a:gd name="T22" fmla="*/ 56 w 68"/>
                  <a:gd name="T23" fmla="*/ 62 h 67"/>
                  <a:gd name="T24" fmla="*/ 63 w 68"/>
                  <a:gd name="T25" fmla="*/ 12 h 67"/>
                  <a:gd name="T26" fmla="*/ 61 w 68"/>
                  <a:gd name="T27" fmla="*/ 12 h 67"/>
                  <a:gd name="T28" fmla="*/ 35 w 68"/>
                  <a:gd name="T29" fmla="*/ 33 h 67"/>
                  <a:gd name="T30" fmla="*/ 56 w 68"/>
                  <a:gd name="T31" fmla="*/ 7 h 67"/>
                  <a:gd name="T32" fmla="*/ 12 w 68"/>
                  <a:gd name="T33" fmla="*/ 7 h 67"/>
                  <a:gd name="T34" fmla="*/ 33 w 68"/>
                  <a:gd name="T35" fmla="*/ 33 h 67"/>
                  <a:gd name="T36" fmla="*/ 8 w 68"/>
                  <a:gd name="T37" fmla="*/ 12 h 67"/>
                  <a:gd name="T38" fmla="*/ 8 w 68"/>
                  <a:gd name="T39" fmla="*/ 56 h 67"/>
                  <a:gd name="T40" fmla="*/ 33 w 68"/>
                  <a:gd name="T41" fmla="*/ 35 h 67"/>
                  <a:gd name="T42" fmla="*/ 12 w 68"/>
                  <a:gd name="T43" fmla="*/ 60 h 67"/>
                  <a:gd name="T44" fmla="*/ 56 w 68"/>
                  <a:gd name="T45" fmla="*/ 60 h 67"/>
                  <a:gd name="T46" fmla="*/ 35 w 68"/>
                  <a:gd name="T47" fmla="*/ 35 h 67"/>
                  <a:gd name="T48" fmla="*/ 61 w 68"/>
                  <a:gd name="T49" fmla="*/ 56 h 67"/>
                  <a:gd name="T50" fmla="*/ 12 w 68"/>
                  <a:gd name="T51" fmla="*/ 20 h 67"/>
                  <a:gd name="T52" fmla="*/ 19 w 68"/>
                  <a:gd name="T53" fmla="*/ 19 h 67"/>
                  <a:gd name="T54" fmla="*/ 20 w 68"/>
                  <a:gd name="T55" fmla="*/ 12 h 67"/>
                  <a:gd name="T56" fmla="*/ 21 w 68"/>
                  <a:gd name="T57" fmla="*/ 19 h 67"/>
                  <a:gd name="T58" fmla="*/ 29 w 68"/>
                  <a:gd name="T59" fmla="*/ 20 h 67"/>
                  <a:gd name="T60" fmla="*/ 21 w 68"/>
                  <a:gd name="T61" fmla="*/ 21 h 67"/>
                  <a:gd name="T62" fmla="*/ 20 w 68"/>
                  <a:gd name="T63" fmla="*/ 28 h 67"/>
                  <a:gd name="T64" fmla="*/ 19 w 68"/>
                  <a:gd name="T65" fmla="*/ 21 h 67"/>
                  <a:gd name="T66" fmla="*/ 12 w 68"/>
                  <a:gd name="T67" fmla="*/ 20 h 67"/>
                  <a:gd name="T68" fmla="*/ 26 w 68"/>
                  <a:gd name="T69" fmla="*/ 53 h 67"/>
                  <a:gd name="T70" fmla="*/ 25 w 68"/>
                  <a:gd name="T71" fmla="*/ 53 h 67"/>
                  <a:gd name="T72" fmla="*/ 16 w 68"/>
                  <a:gd name="T73" fmla="*/ 53 h 67"/>
                  <a:gd name="T74" fmla="*/ 15 w 68"/>
                  <a:gd name="T75" fmla="*/ 53 h 67"/>
                  <a:gd name="T76" fmla="*/ 19 w 68"/>
                  <a:gd name="T77" fmla="*/ 47 h 67"/>
                  <a:gd name="T78" fmla="*/ 15 w 68"/>
                  <a:gd name="T79" fmla="*/ 42 h 67"/>
                  <a:gd name="T80" fmla="*/ 20 w 68"/>
                  <a:gd name="T81" fmla="*/ 46 h 67"/>
                  <a:gd name="T82" fmla="*/ 26 w 68"/>
                  <a:gd name="T83" fmla="*/ 42 h 67"/>
                  <a:gd name="T84" fmla="*/ 22 w 68"/>
                  <a:gd name="T85" fmla="*/ 47 h 67"/>
                  <a:gd name="T86" fmla="*/ 40 w 68"/>
                  <a:gd name="T87" fmla="*/ 19 h 67"/>
                  <a:gd name="T88" fmla="*/ 56 w 68"/>
                  <a:gd name="T89" fmla="*/ 18 h 67"/>
                  <a:gd name="T90" fmla="*/ 56 w 68"/>
                  <a:gd name="T91" fmla="*/ 20 h 67"/>
                  <a:gd name="T92" fmla="*/ 40 w 68"/>
                  <a:gd name="T93" fmla="*/ 19 h 67"/>
                  <a:gd name="T94" fmla="*/ 55 w 68"/>
                  <a:gd name="T95" fmla="*/ 45 h 67"/>
                  <a:gd name="T96" fmla="*/ 40 w 68"/>
                  <a:gd name="T97" fmla="*/ 44 h 67"/>
                  <a:gd name="T98" fmla="*/ 55 w 68"/>
                  <a:gd name="T99" fmla="*/ 43 h 67"/>
                  <a:gd name="T100" fmla="*/ 56 w 68"/>
                  <a:gd name="T101" fmla="*/ 50 h 67"/>
                  <a:gd name="T102" fmla="*/ 41 w 68"/>
                  <a:gd name="T103" fmla="*/ 51 h 67"/>
                  <a:gd name="T104" fmla="*/ 41 w 68"/>
                  <a:gd name="T105" fmla="*/ 49 h 67"/>
                  <a:gd name="T106" fmla="*/ 56 w 68"/>
                  <a:gd name="T107" fmla="*/ 5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57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2"/>
                      <a:pt x="5" y="67"/>
                      <a:pt x="1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3" y="67"/>
                      <a:pt x="68" y="62"/>
                      <a:pt x="68" y="56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5"/>
                      <a:pt x="63" y="0"/>
                      <a:pt x="57" y="0"/>
                    </a:cubicBezTo>
                    <a:close/>
                    <a:moveTo>
                      <a:pt x="65" y="11"/>
                    </a:move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61"/>
                      <a:pt x="61" y="64"/>
                      <a:pt x="5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7" y="64"/>
                      <a:pt x="3" y="61"/>
                      <a:pt x="3" y="5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7" y="3"/>
                      <a:pt x="12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1" y="3"/>
                      <a:pt x="65" y="7"/>
                      <a:pt x="65" y="11"/>
                    </a:cubicBezTo>
                    <a:close/>
                    <a:moveTo>
                      <a:pt x="56" y="5"/>
                    </a:moveTo>
                    <a:cubicBezTo>
                      <a:pt x="12" y="5"/>
                      <a:pt x="12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9"/>
                      <a:pt x="9" y="62"/>
                      <a:pt x="12" y="62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60" y="62"/>
                      <a:pt x="63" y="59"/>
                      <a:pt x="63" y="5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63" y="8"/>
                      <a:pt x="60" y="5"/>
                      <a:pt x="56" y="5"/>
                    </a:cubicBezTo>
                    <a:close/>
                    <a:moveTo>
                      <a:pt x="61" y="12"/>
                    </a:moveTo>
                    <a:cubicBezTo>
                      <a:pt x="61" y="33"/>
                      <a:pt x="61" y="33"/>
                      <a:pt x="6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9" y="7"/>
                      <a:pt x="61" y="9"/>
                      <a:pt x="61" y="12"/>
                    </a:cubicBezTo>
                    <a:close/>
                    <a:moveTo>
                      <a:pt x="12" y="7"/>
                    </a:moveTo>
                    <a:cubicBezTo>
                      <a:pt x="33" y="7"/>
                      <a:pt x="33" y="7"/>
                      <a:pt x="33" y="7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9"/>
                      <a:pt x="10" y="7"/>
                      <a:pt x="12" y="7"/>
                    </a:cubicBezTo>
                    <a:close/>
                    <a:moveTo>
                      <a:pt x="8" y="56"/>
                    </a:moveTo>
                    <a:cubicBezTo>
                      <a:pt x="8" y="35"/>
                      <a:pt x="8" y="35"/>
                      <a:pt x="8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60"/>
                      <a:pt x="33" y="60"/>
                      <a:pt x="33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0" y="60"/>
                      <a:pt x="8" y="58"/>
                      <a:pt x="8" y="56"/>
                    </a:cubicBezTo>
                    <a:close/>
                    <a:moveTo>
                      <a:pt x="56" y="60"/>
                    </a:moveTo>
                    <a:cubicBezTo>
                      <a:pt x="35" y="60"/>
                      <a:pt x="35" y="60"/>
                      <a:pt x="35" y="60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8"/>
                      <a:pt x="59" y="60"/>
                      <a:pt x="56" y="60"/>
                    </a:cubicBezTo>
                    <a:close/>
                    <a:moveTo>
                      <a:pt x="12" y="20"/>
                    </a:moveTo>
                    <a:cubicBezTo>
                      <a:pt x="12" y="19"/>
                      <a:pt x="13" y="19"/>
                      <a:pt x="13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3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19"/>
                      <a:pt x="29" y="19"/>
                      <a:pt x="29" y="20"/>
                    </a:cubicBezTo>
                    <a:cubicBezTo>
                      <a:pt x="29" y="20"/>
                      <a:pt x="28" y="21"/>
                      <a:pt x="28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8"/>
                      <a:pt x="20" y="28"/>
                    </a:cubicBezTo>
                    <a:cubicBezTo>
                      <a:pt x="20" y="28"/>
                      <a:pt x="19" y="27"/>
                      <a:pt x="19" y="27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1"/>
                      <a:pt x="12" y="20"/>
                      <a:pt x="12" y="20"/>
                    </a:cubicBezTo>
                    <a:close/>
                    <a:moveTo>
                      <a:pt x="26" y="52"/>
                    </a:moveTo>
                    <a:cubicBezTo>
                      <a:pt x="27" y="52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5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6" y="53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4" y="53"/>
                      <a:pt x="14" y="52"/>
                      <a:pt x="15" y="52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2"/>
                      <a:pt x="15" y="42"/>
                    </a:cubicBezTo>
                    <a:cubicBezTo>
                      <a:pt x="15" y="41"/>
                      <a:pt x="16" y="41"/>
                      <a:pt x="16" y="42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1"/>
                      <a:pt x="26" y="41"/>
                      <a:pt x="26" y="42"/>
                    </a:cubicBezTo>
                    <a:cubicBezTo>
                      <a:pt x="27" y="42"/>
                      <a:pt x="27" y="43"/>
                      <a:pt x="26" y="43"/>
                    </a:cubicBezTo>
                    <a:cubicBezTo>
                      <a:pt x="22" y="47"/>
                      <a:pt x="22" y="47"/>
                      <a:pt x="22" y="47"/>
                    </a:cubicBezTo>
                    <a:lnTo>
                      <a:pt x="26" y="52"/>
                    </a:lnTo>
                    <a:close/>
                    <a:moveTo>
                      <a:pt x="40" y="19"/>
                    </a:moveTo>
                    <a:cubicBezTo>
                      <a:pt x="40" y="19"/>
                      <a:pt x="41" y="18"/>
                      <a:pt x="41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7" y="19"/>
                      <a:pt x="57" y="19"/>
                    </a:cubicBezTo>
                    <a:cubicBezTo>
                      <a:pt x="57" y="20"/>
                      <a:pt x="56" y="20"/>
                      <a:pt x="56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40" y="20"/>
                      <a:pt x="40" y="19"/>
                    </a:cubicBezTo>
                    <a:close/>
                    <a:moveTo>
                      <a:pt x="56" y="44"/>
                    </a:moveTo>
                    <a:cubicBezTo>
                      <a:pt x="56" y="45"/>
                      <a:pt x="56" y="45"/>
                      <a:pt x="55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5"/>
                      <a:pt x="40" y="45"/>
                      <a:pt x="40" y="44"/>
                    </a:cubicBezTo>
                    <a:cubicBezTo>
                      <a:pt x="40" y="44"/>
                      <a:pt x="41" y="43"/>
                      <a:pt x="41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3"/>
                      <a:pt x="56" y="44"/>
                      <a:pt x="56" y="44"/>
                    </a:cubicBezTo>
                    <a:close/>
                    <a:moveTo>
                      <a:pt x="56" y="50"/>
                    </a:moveTo>
                    <a:cubicBezTo>
                      <a:pt x="56" y="51"/>
                      <a:pt x="56" y="51"/>
                      <a:pt x="55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0" y="51"/>
                      <a:pt x="40" y="50"/>
                    </a:cubicBezTo>
                    <a:cubicBezTo>
                      <a:pt x="40" y="50"/>
                      <a:pt x="41" y="49"/>
                      <a:pt x="41" y="49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6" y="49"/>
                      <a:pt x="56" y="50"/>
                      <a:pt x="56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3" name="Freeform 73">
                <a:extLst>
                  <a:ext uri="{FF2B5EF4-FFF2-40B4-BE49-F238E27FC236}">
                    <a16:creationId xmlns:a16="http://schemas.microsoft.com/office/drawing/2014/main" id="{AAC21D7F-42D9-C876-DAF6-3646840814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83924" y="1761825"/>
                <a:ext cx="354914" cy="343084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4" name="Freeform 74">
                <a:extLst>
                  <a:ext uri="{FF2B5EF4-FFF2-40B4-BE49-F238E27FC236}">
                    <a16:creationId xmlns:a16="http://schemas.microsoft.com/office/drawing/2014/main" id="{3A753B76-5902-3AF5-D370-CC75F7972D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1205" y="6105313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5" name="Freeform 36">
                <a:extLst>
                  <a:ext uri="{FF2B5EF4-FFF2-40B4-BE49-F238E27FC236}">
                    <a16:creationId xmlns:a16="http://schemas.microsoft.com/office/drawing/2014/main" id="{C66BAF65-951A-343D-64A9-BFEA3DF81E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07926" y="4306627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6" name="Freeform 36">
                <a:extLst>
                  <a:ext uri="{FF2B5EF4-FFF2-40B4-BE49-F238E27FC236}">
                    <a16:creationId xmlns:a16="http://schemas.microsoft.com/office/drawing/2014/main" id="{BD72DD7C-F23E-DB13-206A-E2D528462A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0810" y="3432847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7" name="Freeform 30">
                <a:extLst>
                  <a:ext uri="{FF2B5EF4-FFF2-40B4-BE49-F238E27FC236}">
                    <a16:creationId xmlns:a16="http://schemas.microsoft.com/office/drawing/2014/main" id="{8AE3C57D-EBD3-AC54-5C3B-658FAD25C5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43865" y="4794289"/>
                <a:ext cx="585781" cy="55599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8" name="Freeform 31">
                <a:extLst>
                  <a:ext uri="{FF2B5EF4-FFF2-40B4-BE49-F238E27FC236}">
                    <a16:creationId xmlns:a16="http://schemas.microsoft.com/office/drawing/2014/main" id="{8A24CE2A-1359-04A7-00B4-02D7DFF0C8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49460" y="4614187"/>
                <a:ext cx="499717" cy="543488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9" name="Freeform 32">
                <a:extLst>
                  <a:ext uri="{FF2B5EF4-FFF2-40B4-BE49-F238E27FC236}">
                    <a16:creationId xmlns:a16="http://schemas.microsoft.com/office/drawing/2014/main" id="{1F618B6E-1531-8E72-EFC2-1716EB356B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02671" y="3651649"/>
                <a:ext cx="467849" cy="522383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0" name="Freeform 33">
                <a:extLst>
                  <a:ext uri="{FF2B5EF4-FFF2-40B4-BE49-F238E27FC236}">
                    <a16:creationId xmlns:a16="http://schemas.microsoft.com/office/drawing/2014/main" id="{C63E555A-AF27-6EEB-8557-CAE67DDE93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93568" y="2835236"/>
                <a:ext cx="449953" cy="460928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1" name="Freeform 34">
                <a:extLst>
                  <a:ext uri="{FF2B5EF4-FFF2-40B4-BE49-F238E27FC236}">
                    <a16:creationId xmlns:a16="http://schemas.microsoft.com/office/drawing/2014/main" id="{352F28E6-0380-2FED-5757-D8AA898FA0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5016" y="4611573"/>
                <a:ext cx="438560" cy="588312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2" name="Freeform 35">
                <a:extLst>
                  <a:ext uri="{FF2B5EF4-FFF2-40B4-BE49-F238E27FC236}">
                    <a16:creationId xmlns:a16="http://schemas.microsoft.com/office/drawing/2014/main" id="{45753B06-0AC8-9F69-9055-DE9CB9318D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7890" y="2909526"/>
                <a:ext cx="408229" cy="390142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3" name="Freeform 36">
                <a:extLst>
                  <a:ext uri="{FF2B5EF4-FFF2-40B4-BE49-F238E27FC236}">
                    <a16:creationId xmlns:a16="http://schemas.microsoft.com/office/drawing/2014/main" id="{DDC400E3-D9BF-A559-6743-2F7D96F4BB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70762" y="5622868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4" name="Freeform 37">
                <a:extLst>
                  <a:ext uri="{FF2B5EF4-FFF2-40B4-BE49-F238E27FC236}">
                    <a16:creationId xmlns:a16="http://schemas.microsoft.com/office/drawing/2014/main" id="{380C7158-E5A8-1837-E0AA-6B3CF73838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6543" y="2488572"/>
                <a:ext cx="442055" cy="425267"/>
              </a:xfrm>
              <a:custGeom>
                <a:avLst/>
                <a:gdLst>
                  <a:gd name="T0" fmla="*/ 65 w 67"/>
                  <a:gd name="T1" fmla="*/ 41 h 64"/>
                  <a:gd name="T2" fmla="*/ 46 w 67"/>
                  <a:gd name="T3" fmla="*/ 41 h 64"/>
                  <a:gd name="T4" fmla="*/ 46 w 67"/>
                  <a:gd name="T5" fmla="*/ 34 h 64"/>
                  <a:gd name="T6" fmla="*/ 44 w 67"/>
                  <a:gd name="T7" fmla="*/ 32 h 64"/>
                  <a:gd name="T8" fmla="*/ 23 w 67"/>
                  <a:gd name="T9" fmla="*/ 32 h 64"/>
                  <a:gd name="T10" fmla="*/ 21 w 67"/>
                  <a:gd name="T11" fmla="*/ 34 h 64"/>
                  <a:gd name="T12" fmla="*/ 21 w 67"/>
                  <a:gd name="T13" fmla="*/ 47 h 64"/>
                  <a:gd name="T14" fmla="*/ 2 w 67"/>
                  <a:gd name="T15" fmla="*/ 47 h 64"/>
                  <a:gd name="T16" fmla="*/ 0 w 67"/>
                  <a:gd name="T17" fmla="*/ 49 h 64"/>
                  <a:gd name="T18" fmla="*/ 0 w 67"/>
                  <a:gd name="T19" fmla="*/ 62 h 64"/>
                  <a:gd name="T20" fmla="*/ 2 w 67"/>
                  <a:gd name="T21" fmla="*/ 64 h 64"/>
                  <a:gd name="T22" fmla="*/ 23 w 67"/>
                  <a:gd name="T23" fmla="*/ 64 h 64"/>
                  <a:gd name="T24" fmla="*/ 44 w 67"/>
                  <a:gd name="T25" fmla="*/ 64 h 64"/>
                  <a:gd name="T26" fmla="*/ 65 w 67"/>
                  <a:gd name="T27" fmla="*/ 64 h 64"/>
                  <a:gd name="T28" fmla="*/ 67 w 67"/>
                  <a:gd name="T29" fmla="*/ 62 h 64"/>
                  <a:gd name="T30" fmla="*/ 67 w 67"/>
                  <a:gd name="T31" fmla="*/ 43 h 64"/>
                  <a:gd name="T32" fmla="*/ 65 w 67"/>
                  <a:gd name="T33" fmla="*/ 41 h 64"/>
                  <a:gd name="T34" fmla="*/ 45 w 67"/>
                  <a:gd name="T35" fmla="*/ 61 h 64"/>
                  <a:gd name="T36" fmla="*/ 45 w 67"/>
                  <a:gd name="T37" fmla="*/ 44 h 64"/>
                  <a:gd name="T38" fmla="*/ 64 w 67"/>
                  <a:gd name="T39" fmla="*/ 44 h 64"/>
                  <a:gd name="T40" fmla="*/ 64 w 67"/>
                  <a:gd name="T41" fmla="*/ 61 h 64"/>
                  <a:gd name="T42" fmla="*/ 45 w 67"/>
                  <a:gd name="T43" fmla="*/ 61 h 64"/>
                  <a:gd name="T44" fmla="*/ 24 w 67"/>
                  <a:gd name="T45" fmla="*/ 49 h 64"/>
                  <a:gd name="T46" fmla="*/ 24 w 67"/>
                  <a:gd name="T47" fmla="*/ 35 h 64"/>
                  <a:gd name="T48" fmla="*/ 43 w 67"/>
                  <a:gd name="T49" fmla="*/ 35 h 64"/>
                  <a:gd name="T50" fmla="*/ 43 w 67"/>
                  <a:gd name="T51" fmla="*/ 43 h 64"/>
                  <a:gd name="T52" fmla="*/ 43 w 67"/>
                  <a:gd name="T53" fmla="*/ 61 h 64"/>
                  <a:gd name="T54" fmla="*/ 24 w 67"/>
                  <a:gd name="T55" fmla="*/ 61 h 64"/>
                  <a:gd name="T56" fmla="*/ 24 w 67"/>
                  <a:gd name="T57" fmla="*/ 49 h 64"/>
                  <a:gd name="T58" fmla="*/ 22 w 67"/>
                  <a:gd name="T59" fmla="*/ 61 h 64"/>
                  <a:gd name="T60" fmla="*/ 3 w 67"/>
                  <a:gd name="T61" fmla="*/ 61 h 64"/>
                  <a:gd name="T62" fmla="*/ 3 w 67"/>
                  <a:gd name="T63" fmla="*/ 50 h 64"/>
                  <a:gd name="T64" fmla="*/ 22 w 67"/>
                  <a:gd name="T65" fmla="*/ 50 h 64"/>
                  <a:gd name="T66" fmla="*/ 22 w 67"/>
                  <a:gd name="T67" fmla="*/ 61 h 64"/>
                  <a:gd name="T68" fmla="*/ 32 w 67"/>
                  <a:gd name="T69" fmla="*/ 20 h 64"/>
                  <a:gd name="T70" fmla="*/ 32 w 67"/>
                  <a:gd name="T71" fmla="*/ 9 h 64"/>
                  <a:gd name="T72" fmla="*/ 30 w 67"/>
                  <a:gd name="T73" fmla="*/ 10 h 64"/>
                  <a:gd name="T74" fmla="*/ 29 w 67"/>
                  <a:gd name="T75" fmla="*/ 10 h 64"/>
                  <a:gd name="T76" fmla="*/ 29 w 67"/>
                  <a:gd name="T77" fmla="*/ 9 h 64"/>
                  <a:gd name="T78" fmla="*/ 33 w 67"/>
                  <a:gd name="T79" fmla="*/ 6 h 64"/>
                  <a:gd name="T80" fmla="*/ 34 w 67"/>
                  <a:gd name="T81" fmla="*/ 6 h 64"/>
                  <a:gd name="T82" fmla="*/ 34 w 67"/>
                  <a:gd name="T83" fmla="*/ 7 h 64"/>
                  <a:gd name="T84" fmla="*/ 34 w 67"/>
                  <a:gd name="T85" fmla="*/ 20 h 64"/>
                  <a:gd name="T86" fmla="*/ 37 w 67"/>
                  <a:gd name="T87" fmla="*/ 20 h 64"/>
                  <a:gd name="T88" fmla="*/ 38 w 67"/>
                  <a:gd name="T89" fmla="*/ 21 h 64"/>
                  <a:gd name="T90" fmla="*/ 37 w 67"/>
                  <a:gd name="T91" fmla="*/ 22 h 64"/>
                  <a:gd name="T92" fmla="*/ 30 w 67"/>
                  <a:gd name="T93" fmla="*/ 22 h 64"/>
                  <a:gd name="T94" fmla="*/ 29 w 67"/>
                  <a:gd name="T95" fmla="*/ 21 h 64"/>
                  <a:gd name="T96" fmla="*/ 30 w 67"/>
                  <a:gd name="T97" fmla="*/ 20 h 64"/>
                  <a:gd name="T98" fmla="*/ 32 w 67"/>
                  <a:gd name="T99" fmla="*/ 20 h 64"/>
                  <a:gd name="T100" fmla="*/ 33 w 67"/>
                  <a:gd name="T101" fmla="*/ 28 h 64"/>
                  <a:gd name="T102" fmla="*/ 47 w 67"/>
                  <a:gd name="T103" fmla="*/ 14 h 64"/>
                  <a:gd name="T104" fmla="*/ 33 w 67"/>
                  <a:gd name="T105" fmla="*/ 0 h 64"/>
                  <a:gd name="T106" fmla="*/ 20 w 67"/>
                  <a:gd name="T107" fmla="*/ 14 h 64"/>
                  <a:gd name="T108" fmla="*/ 33 w 67"/>
                  <a:gd name="T109" fmla="*/ 28 h 64"/>
                  <a:gd name="T110" fmla="*/ 33 w 67"/>
                  <a:gd name="T111" fmla="*/ 3 h 64"/>
                  <a:gd name="T112" fmla="*/ 44 w 67"/>
                  <a:gd name="T113" fmla="*/ 14 h 64"/>
                  <a:gd name="T114" fmla="*/ 33 w 67"/>
                  <a:gd name="T115" fmla="*/ 25 h 64"/>
                  <a:gd name="T116" fmla="*/ 23 w 67"/>
                  <a:gd name="T117" fmla="*/ 14 h 64"/>
                  <a:gd name="T118" fmla="*/ 33 w 67"/>
                  <a:gd name="T11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" h="64">
                    <a:moveTo>
                      <a:pt x="65" y="41"/>
                    </a:moveTo>
                    <a:cubicBezTo>
                      <a:pt x="46" y="41"/>
                      <a:pt x="46" y="41"/>
                      <a:pt x="46" y="41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46" y="32"/>
                      <a:pt x="45" y="32"/>
                      <a:pt x="44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2" y="32"/>
                      <a:pt x="21" y="32"/>
                      <a:pt x="21" y="3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1" y="47"/>
                      <a:pt x="0" y="48"/>
                      <a:pt x="0" y="49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3"/>
                      <a:pt x="1" y="64"/>
                      <a:pt x="2" y="64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44" y="64"/>
                      <a:pt x="44" y="64"/>
                      <a:pt x="44" y="64"/>
                    </a:cubicBezTo>
                    <a:cubicBezTo>
                      <a:pt x="65" y="64"/>
                      <a:pt x="65" y="64"/>
                      <a:pt x="65" y="64"/>
                    </a:cubicBezTo>
                    <a:cubicBezTo>
                      <a:pt x="66" y="64"/>
                      <a:pt x="67" y="63"/>
                      <a:pt x="67" y="62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7" y="42"/>
                      <a:pt x="66" y="41"/>
                      <a:pt x="65" y="41"/>
                    </a:cubicBezTo>
                    <a:close/>
                    <a:moveTo>
                      <a:pt x="45" y="61"/>
                    </a:moveTo>
                    <a:cubicBezTo>
                      <a:pt x="45" y="44"/>
                      <a:pt x="45" y="44"/>
                      <a:pt x="45" y="44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4" y="61"/>
                      <a:pt x="64" y="61"/>
                      <a:pt x="64" y="61"/>
                    </a:cubicBezTo>
                    <a:lnTo>
                      <a:pt x="45" y="61"/>
                    </a:lnTo>
                    <a:close/>
                    <a:moveTo>
                      <a:pt x="24" y="49"/>
                    </a:moveTo>
                    <a:cubicBezTo>
                      <a:pt x="24" y="35"/>
                      <a:pt x="24" y="35"/>
                      <a:pt x="24" y="35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24" y="61"/>
                      <a:pt x="24" y="61"/>
                      <a:pt x="24" y="61"/>
                    </a:cubicBezTo>
                    <a:lnTo>
                      <a:pt x="24" y="49"/>
                    </a:lnTo>
                    <a:close/>
                    <a:moveTo>
                      <a:pt x="22" y="61"/>
                    </a:moveTo>
                    <a:cubicBezTo>
                      <a:pt x="3" y="61"/>
                      <a:pt x="3" y="61"/>
                      <a:pt x="3" y="61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22" y="50"/>
                      <a:pt x="22" y="50"/>
                      <a:pt x="22" y="50"/>
                    </a:cubicBezTo>
                    <a:lnTo>
                      <a:pt x="22" y="61"/>
                    </a:lnTo>
                    <a:close/>
                    <a:moveTo>
                      <a:pt x="32" y="20"/>
                    </a:moveTo>
                    <a:cubicBezTo>
                      <a:pt x="32" y="9"/>
                      <a:pt x="32" y="9"/>
                      <a:pt x="32" y="9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0" y="11"/>
                      <a:pt x="29" y="11"/>
                      <a:pt x="29" y="10"/>
                    </a:cubicBezTo>
                    <a:cubicBezTo>
                      <a:pt x="29" y="10"/>
                      <a:pt x="29" y="9"/>
                      <a:pt x="29" y="9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4" y="6"/>
                    </a:cubicBezTo>
                    <a:cubicBezTo>
                      <a:pt x="34" y="6"/>
                      <a:pt x="34" y="7"/>
                      <a:pt x="34" y="7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20"/>
                      <a:pt x="38" y="21"/>
                      <a:pt x="38" y="21"/>
                    </a:cubicBezTo>
                    <a:cubicBezTo>
                      <a:pt x="38" y="22"/>
                      <a:pt x="37" y="22"/>
                      <a:pt x="37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29" y="22"/>
                      <a:pt x="29" y="22"/>
                      <a:pt x="29" y="21"/>
                    </a:cubicBezTo>
                    <a:cubicBezTo>
                      <a:pt x="29" y="21"/>
                      <a:pt x="29" y="20"/>
                      <a:pt x="30" y="20"/>
                    </a:cubicBezTo>
                    <a:lnTo>
                      <a:pt x="32" y="20"/>
                    </a:lnTo>
                    <a:close/>
                    <a:moveTo>
                      <a:pt x="33" y="28"/>
                    </a:moveTo>
                    <a:cubicBezTo>
                      <a:pt x="41" y="28"/>
                      <a:pt x="47" y="22"/>
                      <a:pt x="47" y="14"/>
                    </a:cubicBezTo>
                    <a:cubicBezTo>
                      <a:pt x="47" y="7"/>
                      <a:pt x="41" y="0"/>
                      <a:pt x="33" y="0"/>
                    </a:cubicBezTo>
                    <a:cubicBezTo>
                      <a:pt x="26" y="0"/>
                      <a:pt x="20" y="7"/>
                      <a:pt x="20" y="14"/>
                    </a:cubicBezTo>
                    <a:cubicBezTo>
                      <a:pt x="20" y="22"/>
                      <a:pt x="26" y="28"/>
                      <a:pt x="33" y="28"/>
                    </a:cubicBezTo>
                    <a:close/>
                    <a:moveTo>
                      <a:pt x="33" y="3"/>
                    </a:moveTo>
                    <a:cubicBezTo>
                      <a:pt x="39" y="3"/>
                      <a:pt x="44" y="8"/>
                      <a:pt x="44" y="14"/>
                    </a:cubicBezTo>
                    <a:cubicBezTo>
                      <a:pt x="44" y="20"/>
                      <a:pt x="39" y="25"/>
                      <a:pt x="33" y="25"/>
                    </a:cubicBezTo>
                    <a:cubicBezTo>
                      <a:pt x="27" y="25"/>
                      <a:pt x="23" y="20"/>
                      <a:pt x="23" y="14"/>
                    </a:cubicBezTo>
                    <a:cubicBezTo>
                      <a:pt x="23" y="8"/>
                      <a:pt x="27" y="3"/>
                      <a:pt x="3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5" name="Freeform 38">
                <a:extLst>
                  <a:ext uri="{FF2B5EF4-FFF2-40B4-BE49-F238E27FC236}">
                    <a16:creationId xmlns:a16="http://schemas.microsoft.com/office/drawing/2014/main" id="{8CDD38EC-BEA7-7AE8-9217-5394EE882F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4615" y="4757519"/>
                <a:ext cx="492396" cy="438040"/>
              </a:xfrm>
              <a:custGeom>
                <a:avLst/>
                <a:gdLst>
                  <a:gd name="T0" fmla="*/ 63 w 65"/>
                  <a:gd name="T1" fmla="*/ 24 h 58"/>
                  <a:gd name="T2" fmla="*/ 49 w 65"/>
                  <a:gd name="T3" fmla="*/ 22 h 58"/>
                  <a:gd name="T4" fmla="*/ 42 w 65"/>
                  <a:gd name="T5" fmla="*/ 16 h 58"/>
                  <a:gd name="T6" fmla="*/ 32 w 65"/>
                  <a:gd name="T7" fmla="*/ 6 h 58"/>
                  <a:gd name="T8" fmla="*/ 24 w 65"/>
                  <a:gd name="T9" fmla="*/ 0 h 58"/>
                  <a:gd name="T10" fmla="*/ 24 w 65"/>
                  <a:gd name="T11" fmla="*/ 23 h 58"/>
                  <a:gd name="T12" fmla="*/ 21 w 65"/>
                  <a:gd name="T13" fmla="*/ 22 h 58"/>
                  <a:gd name="T14" fmla="*/ 3 w 65"/>
                  <a:gd name="T15" fmla="*/ 28 h 58"/>
                  <a:gd name="T16" fmla="*/ 0 w 65"/>
                  <a:gd name="T17" fmla="*/ 34 h 58"/>
                  <a:gd name="T18" fmla="*/ 2 w 65"/>
                  <a:gd name="T19" fmla="*/ 41 h 58"/>
                  <a:gd name="T20" fmla="*/ 5 w 65"/>
                  <a:gd name="T21" fmla="*/ 48 h 58"/>
                  <a:gd name="T22" fmla="*/ 10 w 65"/>
                  <a:gd name="T23" fmla="*/ 55 h 58"/>
                  <a:gd name="T24" fmla="*/ 35 w 65"/>
                  <a:gd name="T25" fmla="*/ 57 h 58"/>
                  <a:gd name="T26" fmla="*/ 45 w 65"/>
                  <a:gd name="T27" fmla="*/ 55 h 58"/>
                  <a:gd name="T28" fmla="*/ 60 w 65"/>
                  <a:gd name="T29" fmla="*/ 57 h 58"/>
                  <a:gd name="T30" fmla="*/ 64 w 65"/>
                  <a:gd name="T31" fmla="*/ 26 h 58"/>
                  <a:gd name="T32" fmla="*/ 9 w 65"/>
                  <a:gd name="T33" fmla="*/ 25 h 58"/>
                  <a:gd name="T34" fmla="*/ 24 w 65"/>
                  <a:gd name="T35" fmla="*/ 28 h 58"/>
                  <a:gd name="T36" fmla="*/ 9 w 65"/>
                  <a:gd name="T37" fmla="*/ 30 h 58"/>
                  <a:gd name="T38" fmla="*/ 9 w 65"/>
                  <a:gd name="T39" fmla="*/ 25 h 58"/>
                  <a:gd name="T40" fmla="*/ 18 w 65"/>
                  <a:gd name="T41" fmla="*/ 32 h 58"/>
                  <a:gd name="T42" fmla="*/ 18 w 65"/>
                  <a:gd name="T43" fmla="*/ 37 h 58"/>
                  <a:gd name="T44" fmla="*/ 6 w 65"/>
                  <a:gd name="T45" fmla="*/ 37 h 58"/>
                  <a:gd name="T46" fmla="*/ 6 w 65"/>
                  <a:gd name="T47" fmla="*/ 32 h 58"/>
                  <a:gd name="T48" fmla="*/ 18 w 65"/>
                  <a:gd name="T49" fmla="*/ 39 h 58"/>
                  <a:gd name="T50" fmla="*/ 23 w 65"/>
                  <a:gd name="T51" fmla="*/ 41 h 58"/>
                  <a:gd name="T52" fmla="*/ 11 w 65"/>
                  <a:gd name="T53" fmla="*/ 43 h 58"/>
                  <a:gd name="T54" fmla="*/ 5 w 65"/>
                  <a:gd name="T55" fmla="*/ 41 h 58"/>
                  <a:gd name="T56" fmla="*/ 11 w 65"/>
                  <a:gd name="T57" fmla="*/ 45 h 58"/>
                  <a:gd name="T58" fmla="*/ 23 w 65"/>
                  <a:gd name="T59" fmla="*/ 45 h 58"/>
                  <a:gd name="T60" fmla="*/ 23 w 65"/>
                  <a:gd name="T61" fmla="*/ 50 h 58"/>
                  <a:gd name="T62" fmla="*/ 8 w 65"/>
                  <a:gd name="T63" fmla="*/ 48 h 58"/>
                  <a:gd name="T64" fmla="*/ 23 w 65"/>
                  <a:gd name="T65" fmla="*/ 52 h 58"/>
                  <a:gd name="T66" fmla="*/ 24 w 65"/>
                  <a:gd name="T67" fmla="*/ 44 h 58"/>
                  <a:gd name="T68" fmla="*/ 22 w 65"/>
                  <a:gd name="T69" fmla="*/ 37 h 58"/>
                  <a:gd name="T70" fmla="*/ 21 w 65"/>
                  <a:gd name="T71" fmla="*/ 32 h 58"/>
                  <a:gd name="T72" fmla="*/ 26 w 65"/>
                  <a:gd name="T73" fmla="*/ 26 h 58"/>
                  <a:gd name="T74" fmla="*/ 28 w 65"/>
                  <a:gd name="T75" fmla="*/ 31 h 58"/>
                  <a:gd name="T76" fmla="*/ 39 w 65"/>
                  <a:gd name="T77" fmla="*/ 40 h 58"/>
                  <a:gd name="T78" fmla="*/ 30 w 65"/>
                  <a:gd name="T79" fmla="*/ 31 h 58"/>
                  <a:gd name="T80" fmla="*/ 29 w 65"/>
                  <a:gd name="T81" fmla="*/ 24 h 58"/>
                  <a:gd name="T82" fmla="*/ 29 w 65"/>
                  <a:gd name="T83" fmla="*/ 24 h 58"/>
                  <a:gd name="T84" fmla="*/ 22 w 65"/>
                  <a:gd name="T85" fmla="*/ 8 h 58"/>
                  <a:gd name="T86" fmla="*/ 28 w 65"/>
                  <a:gd name="T87" fmla="*/ 4 h 58"/>
                  <a:gd name="T88" fmla="*/ 32 w 65"/>
                  <a:gd name="T89" fmla="*/ 14 h 58"/>
                  <a:gd name="T90" fmla="*/ 43 w 65"/>
                  <a:gd name="T91" fmla="*/ 20 h 58"/>
                  <a:gd name="T92" fmla="*/ 46 w 65"/>
                  <a:gd name="T93" fmla="*/ 50 h 58"/>
                  <a:gd name="T94" fmla="*/ 12 w 65"/>
                  <a:gd name="T95" fmla="*/ 52 h 58"/>
                  <a:gd name="T96" fmla="*/ 23 w 65"/>
                  <a:gd name="T97" fmla="*/ 52 h 58"/>
                  <a:gd name="T98" fmla="*/ 61 w 65"/>
                  <a:gd name="T99" fmla="*/ 27 h 58"/>
                  <a:gd name="T100" fmla="*/ 48 w 65"/>
                  <a:gd name="T10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5" h="58">
                    <a:moveTo>
                      <a:pt x="64" y="24"/>
                    </a:moveTo>
                    <a:cubicBezTo>
                      <a:pt x="64" y="24"/>
                      <a:pt x="63" y="24"/>
                      <a:pt x="63" y="24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7" y="20"/>
                      <a:pt x="46" y="18"/>
                      <a:pt x="45" y="18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39" y="15"/>
                      <a:pt x="37" y="14"/>
                      <a:pt x="35" y="12"/>
                    </a:cubicBezTo>
                    <a:cubicBezTo>
                      <a:pt x="33" y="10"/>
                      <a:pt x="32" y="8"/>
                      <a:pt x="32" y="6"/>
                    </a:cubicBezTo>
                    <a:cubicBezTo>
                      <a:pt x="31" y="4"/>
                      <a:pt x="31" y="2"/>
                      <a:pt x="30" y="1"/>
                    </a:cubicBezTo>
                    <a:cubicBezTo>
                      <a:pt x="28" y="0"/>
                      <a:pt x="26" y="0"/>
                      <a:pt x="24" y="0"/>
                    </a:cubicBezTo>
                    <a:cubicBezTo>
                      <a:pt x="22" y="1"/>
                      <a:pt x="20" y="4"/>
                      <a:pt x="20" y="7"/>
                    </a:cubicBezTo>
                    <a:cubicBezTo>
                      <a:pt x="19" y="14"/>
                      <a:pt x="22" y="19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3" y="22"/>
                      <a:pt x="22" y="22"/>
                      <a:pt x="21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6" y="22"/>
                      <a:pt x="3" y="25"/>
                      <a:pt x="3" y="28"/>
                    </a:cubicBezTo>
                    <a:cubicBezTo>
                      <a:pt x="3" y="28"/>
                      <a:pt x="3" y="29"/>
                      <a:pt x="4" y="29"/>
                    </a:cubicBezTo>
                    <a:cubicBezTo>
                      <a:pt x="1" y="30"/>
                      <a:pt x="0" y="32"/>
                      <a:pt x="0" y="34"/>
                    </a:cubicBezTo>
                    <a:cubicBezTo>
                      <a:pt x="0" y="36"/>
                      <a:pt x="1" y="38"/>
                      <a:pt x="2" y="39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3"/>
                      <a:pt x="3" y="45"/>
                      <a:pt x="5" y="46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5" y="50"/>
                      <a:pt x="6" y="52"/>
                      <a:pt x="8" y="53"/>
                    </a:cubicBezTo>
                    <a:cubicBezTo>
                      <a:pt x="9" y="53"/>
                      <a:pt x="9" y="54"/>
                      <a:pt x="10" y="55"/>
                    </a:cubicBezTo>
                    <a:cubicBezTo>
                      <a:pt x="13" y="57"/>
                      <a:pt x="24" y="58"/>
                      <a:pt x="30" y="58"/>
                    </a:cubicBezTo>
                    <a:cubicBezTo>
                      <a:pt x="32" y="58"/>
                      <a:pt x="34" y="58"/>
                      <a:pt x="35" y="57"/>
                    </a:cubicBezTo>
                    <a:cubicBezTo>
                      <a:pt x="38" y="57"/>
                      <a:pt x="41" y="56"/>
                      <a:pt x="45" y="54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57"/>
                      <a:pt x="62" y="56"/>
                      <a:pt x="62" y="55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5" y="25"/>
                      <a:pt x="64" y="25"/>
                      <a:pt x="64" y="24"/>
                    </a:cubicBezTo>
                    <a:close/>
                    <a:moveTo>
                      <a:pt x="9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3" y="25"/>
                      <a:pt x="24" y="26"/>
                      <a:pt x="24" y="28"/>
                    </a:cubicBezTo>
                    <a:cubicBezTo>
                      <a:pt x="24" y="29"/>
                      <a:pt x="23" y="30"/>
                      <a:pt x="21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30"/>
                      <a:pt x="6" y="29"/>
                      <a:pt x="6" y="28"/>
                    </a:cubicBezTo>
                    <a:cubicBezTo>
                      <a:pt x="6" y="26"/>
                      <a:pt x="8" y="25"/>
                      <a:pt x="9" y="25"/>
                    </a:cubicBezTo>
                    <a:close/>
                    <a:moveTo>
                      <a:pt x="6" y="32"/>
                    </a:moveTo>
                    <a:cubicBezTo>
                      <a:pt x="18" y="32"/>
                      <a:pt x="18" y="32"/>
                      <a:pt x="18" y="32"/>
                    </a:cubicBezTo>
                    <a:cubicBezTo>
                      <a:pt x="19" y="32"/>
                      <a:pt x="21" y="33"/>
                      <a:pt x="21" y="34"/>
                    </a:cubicBezTo>
                    <a:cubicBezTo>
                      <a:pt x="21" y="36"/>
                      <a:pt x="19" y="37"/>
                      <a:pt x="1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4" y="37"/>
                      <a:pt x="3" y="36"/>
                      <a:pt x="3" y="34"/>
                    </a:cubicBezTo>
                    <a:cubicBezTo>
                      <a:pt x="3" y="33"/>
                      <a:pt x="4" y="32"/>
                      <a:pt x="6" y="32"/>
                    </a:cubicBezTo>
                    <a:close/>
                    <a:moveTo>
                      <a:pt x="8" y="39"/>
                    </a:moveTo>
                    <a:cubicBezTo>
                      <a:pt x="18" y="39"/>
                      <a:pt x="18" y="39"/>
                      <a:pt x="18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2" y="39"/>
                      <a:pt x="23" y="40"/>
                      <a:pt x="23" y="41"/>
                    </a:cubicBezTo>
                    <a:cubicBezTo>
                      <a:pt x="23" y="42"/>
                      <a:pt x="22" y="43"/>
                      <a:pt x="2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6" y="43"/>
                      <a:pt x="5" y="42"/>
                      <a:pt x="5" y="41"/>
                    </a:cubicBezTo>
                    <a:cubicBezTo>
                      <a:pt x="5" y="40"/>
                      <a:pt x="6" y="39"/>
                      <a:pt x="8" y="39"/>
                    </a:cubicBezTo>
                    <a:close/>
                    <a:moveTo>
                      <a:pt x="11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5" y="45"/>
                      <a:pt x="26" y="47"/>
                      <a:pt x="26" y="48"/>
                    </a:cubicBezTo>
                    <a:cubicBezTo>
                      <a:pt x="26" y="49"/>
                      <a:pt x="25" y="50"/>
                      <a:pt x="23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50"/>
                      <a:pt x="8" y="49"/>
                      <a:pt x="8" y="48"/>
                    </a:cubicBezTo>
                    <a:cubicBezTo>
                      <a:pt x="8" y="47"/>
                      <a:pt x="9" y="45"/>
                      <a:pt x="11" y="45"/>
                    </a:cubicBezTo>
                    <a:close/>
                    <a:moveTo>
                      <a:pt x="23" y="52"/>
                    </a:moveTo>
                    <a:cubicBezTo>
                      <a:pt x="26" y="52"/>
                      <a:pt x="28" y="50"/>
                      <a:pt x="28" y="48"/>
                    </a:cubicBezTo>
                    <a:cubicBezTo>
                      <a:pt x="28" y="46"/>
                      <a:pt x="26" y="44"/>
                      <a:pt x="24" y="44"/>
                    </a:cubicBezTo>
                    <a:cubicBezTo>
                      <a:pt x="25" y="43"/>
                      <a:pt x="25" y="42"/>
                      <a:pt x="25" y="41"/>
                    </a:cubicBezTo>
                    <a:cubicBezTo>
                      <a:pt x="25" y="39"/>
                      <a:pt x="24" y="38"/>
                      <a:pt x="22" y="37"/>
                    </a:cubicBezTo>
                    <a:cubicBezTo>
                      <a:pt x="22" y="36"/>
                      <a:pt x="23" y="35"/>
                      <a:pt x="23" y="34"/>
                    </a:cubicBezTo>
                    <a:cubicBezTo>
                      <a:pt x="23" y="33"/>
                      <a:pt x="22" y="33"/>
                      <a:pt x="21" y="32"/>
                    </a:cubicBezTo>
                    <a:cubicBezTo>
                      <a:pt x="24" y="32"/>
                      <a:pt x="26" y="30"/>
                      <a:pt x="26" y="28"/>
                    </a:cubicBezTo>
                    <a:cubicBezTo>
                      <a:pt x="26" y="27"/>
                      <a:pt x="26" y="26"/>
                      <a:pt x="26" y="26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7"/>
                      <a:pt x="28" y="29"/>
                      <a:pt x="28" y="31"/>
                    </a:cubicBezTo>
                    <a:cubicBezTo>
                      <a:pt x="29" y="38"/>
                      <a:pt x="37" y="41"/>
                      <a:pt x="37" y="41"/>
                    </a:cubicBezTo>
                    <a:cubicBezTo>
                      <a:pt x="38" y="41"/>
                      <a:pt x="38" y="41"/>
                      <a:pt x="39" y="40"/>
                    </a:cubicBezTo>
                    <a:cubicBezTo>
                      <a:pt x="39" y="40"/>
                      <a:pt x="38" y="39"/>
                      <a:pt x="38" y="39"/>
                    </a:cubicBezTo>
                    <a:cubicBezTo>
                      <a:pt x="38" y="39"/>
                      <a:pt x="31" y="37"/>
                      <a:pt x="30" y="31"/>
                    </a:cubicBezTo>
                    <a:cubicBezTo>
                      <a:pt x="30" y="28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3"/>
                    </a:cubicBezTo>
                    <a:cubicBezTo>
                      <a:pt x="29" y="23"/>
                      <a:pt x="21" y="16"/>
                      <a:pt x="22" y="8"/>
                    </a:cubicBezTo>
                    <a:cubicBezTo>
                      <a:pt x="23" y="5"/>
                      <a:pt x="24" y="4"/>
                      <a:pt x="25" y="3"/>
                    </a:cubicBezTo>
                    <a:cubicBezTo>
                      <a:pt x="26" y="3"/>
                      <a:pt x="27" y="3"/>
                      <a:pt x="28" y="4"/>
                    </a:cubicBezTo>
                    <a:cubicBezTo>
                      <a:pt x="28" y="4"/>
                      <a:pt x="29" y="5"/>
                      <a:pt x="29" y="7"/>
                    </a:cubicBezTo>
                    <a:cubicBezTo>
                      <a:pt x="30" y="9"/>
                      <a:pt x="31" y="11"/>
                      <a:pt x="32" y="14"/>
                    </a:cubicBezTo>
                    <a:cubicBezTo>
                      <a:pt x="35" y="17"/>
                      <a:pt x="38" y="18"/>
                      <a:pt x="40" y="19"/>
                    </a:cubicBezTo>
                    <a:cubicBezTo>
                      <a:pt x="41" y="19"/>
                      <a:pt x="42" y="20"/>
                      <a:pt x="43" y="20"/>
                    </a:cubicBezTo>
                    <a:cubicBezTo>
                      <a:pt x="44" y="21"/>
                      <a:pt x="47" y="25"/>
                      <a:pt x="48" y="26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3" y="52"/>
                      <a:pt x="39" y="54"/>
                      <a:pt x="34" y="54"/>
                    </a:cubicBezTo>
                    <a:cubicBezTo>
                      <a:pt x="27" y="55"/>
                      <a:pt x="14" y="54"/>
                      <a:pt x="12" y="52"/>
                    </a:cubicBezTo>
                    <a:cubicBezTo>
                      <a:pt x="12" y="52"/>
                      <a:pt x="12" y="52"/>
                      <a:pt x="12" y="52"/>
                    </a:cubicBezTo>
                    <a:lnTo>
                      <a:pt x="23" y="52"/>
                    </a:lnTo>
                    <a:close/>
                    <a:moveTo>
                      <a:pt x="50" y="26"/>
                    </a:moveTo>
                    <a:cubicBezTo>
                      <a:pt x="61" y="27"/>
                      <a:pt x="61" y="27"/>
                      <a:pt x="61" y="27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48" y="53"/>
                      <a:pt x="48" y="53"/>
                      <a:pt x="48" y="53"/>
                    </a:cubicBezTo>
                    <a:lnTo>
                      <a:pt x="5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6" name="Freeform 39">
                <a:extLst>
                  <a:ext uri="{FF2B5EF4-FFF2-40B4-BE49-F238E27FC236}">
                    <a16:creationId xmlns:a16="http://schemas.microsoft.com/office/drawing/2014/main" id="{01F9AC15-BDC5-5EF4-A0CA-81F5D21253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5126" y="3182741"/>
                <a:ext cx="509342" cy="456038"/>
              </a:xfrm>
              <a:custGeom>
                <a:avLst/>
                <a:gdLst>
                  <a:gd name="T0" fmla="*/ 20 w 73"/>
                  <a:gd name="T1" fmla="*/ 52 h 65"/>
                  <a:gd name="T2" fmla="*/ 26 w 73"/>
                  <a:gd name="T3" fmla="*/ 46 h 65"/>
                  <a:gd name="T4" fmla="*/ 33 w 73"/>
                  <a:gd name="T5" fmla="*/ 42 h 65"/>
                  <a:gd name="T6" fmla="*/ 35 w 73"/>
                  <a:gd name="T7" fmla="*/ 37 h 65"/>
                  <a:gd name="T8" fmla="*/ 32 w 73"/>
                  <a:gd name="T9" fmla="*/ 30 h 65"/>
                  <a:gd name="T10" fmla="*/ 30 w 73"/>
                  <a:gd name="T11" fmla="*/ 22 h 65"/>
                  <a:gd name="T12" fmla="*/ 26 w 73"/>
                  <a:gd name="T13" fmla="*/ 19 h 65"/>
                  <a:gd name="T14" fmla="*/ 16 w 73"/>
                  <a:gd name="T15" fmla="*/ 18 h 65"/>
                  <a:gd name="T16" fmla="*/ 10 w 73"/>
                  <a:gd name="T17" fmla="*/ 20 h 65"/>
                  <a:gd name="T18" fmla="*/ 2 w 73"/>
                  <a:gd name="T19" fmla="*/ 26 h 65"/>
                  <a:gd name="T20" fmla="*/ 1 w 73"/>
                  <a:gd name="T21" fmla="*/ 32 h 65"/>
                  <a:gd name="T22" fmla="*/ 2 w 73"/>
                  <a:gd name="T23" fmla="*/ 38 h 65"/>
                  <a:gd name="T24" fmla="*/ 5 w 73"/>
                  <a:gd name="T25" fmla="*/ 47 h 65"/>
                  <a:gd name="T26" fmla="*/ 10 w 73"/>
                  <a:gd name="T27" fmla="*/ 50 h 65"/>
                  <a:gd name="T28" fmla="*/ 14 w 73"/>
                  <a:gd name="T29" fmla="*/ 50 h 65"/>
                  <a:gd name="T30" fmla="*/ 6 w 73"/>
                  <a:gd name="T31" fmla="*/ 38 h 65"/>
                  <a:gd name="T32" fmla="*/ 5 w 73"/>
                  <a:gd name="T33" fmla="*/ 26 h 65"/>
                  <a:gd name="T34" fmla="*/ 18 w 73"/>
                  <a:gd name="T35" fmla="*/ 22 h 65"/>
                  <a:gd name="T36" fmla="*/ 31 w 73"/>
                  <a:gd name="T37" fmla="*/ 26 h 65"/>
                  <a:gd name="T38" fmla="*/ 30 w 73"/>
                  <a:gd name="T39" fmla="*/ 38 h 65"/>
                  <a:gd name="T40" fmla="*/ 22 w 73"/>
                  <a:gd name="T41" fmla="*/ 50 h 65"/>
                  <a:gd name="T42" fmla="*/ 34 w 73"/>
                  <a:gd name="T43" fmla="*/ 8 h 65"/>
                  <a:gd name="T44" fmla="*/ 32 w 73"/>
                  <a:gd name="T45" fmla="*/ 13 h 65"/>
                  <a:gd name="T46" fmla="*/ 33 w 73"/>
                  <a:gd name="T47" fmla="*/ 16 h 65"/>
                  <a:gd name="T48" fmla="*/ 37 w 73"/>
                  <a:gd name="T49" fmla="*/ 19 h 65"/>
                  <a:gd name="T50" fmla="*/ 42 w 73"/>
                  <a:gd name="T51" fmla="*/ 22 h 65"/>
                  <a:gd name="T52" fmla="*/ 45 w 73"/>
                  <a:gd name="T53" fmla="*/ 23 h 65"/>
                  <a:gd name="T54" fmla="*/ 50 w 73"/>
                  <a:gd name="T55" fmla="*/ 19 h 65"/>
                  <a:gd name="T56" fmla="*/ 53 w 73"/>
                  <a:gd name="T57" fmla="*/ 15 h 65"/>
                  <a:gd name="T58" fmla="*/ 54 w 73"/>
                  <a:gd name="T59" fmla="*/ 11 h 65"/>
                  <a:gd name="T60" fmla="*/ 53 w 73"/>
                  <a:gd name="T61" fmla="*/ 7 h 65"/>
                  <a:gd name="T62" fmla="*/ 50 w 73"/>
                  <a:gd name="T63" fmla="*/ 4 h 65"/>
                  <a:gd name="T64" fmla="*/ 45 w 73"/>
                  <a:gd name="T65" fmla="*/ 0 h 65"/>
                  <a:gd name="T66" fmla="*/ 41 w 73"/>
                  <a:gd name="T67" fmla="*/ 0 h 65"/>
                  <a:gd name="T68" fmla="*/ 36 w 73"/>
                  <a:gd name="T69" fmla="*/ 4 h 65"/>
                  <a:gd name="T70" fmla="*/ 36 w 73"/>
                  <a:gd name="T71" fmla="*/ 9 h 65"/>
                  <a:gd name="T72" fmla="*/ 41 w 73"/>
                  <a:gd name="T73" fmla="*/ 2 h 65"/>
                  <a:gd name="T74" fmla="*/ 50 w 73"/>
                  <a:gd name="T75" fmla="*/ 6 h 65"/>
                  <a:gd name="T76" fmla="*/ 52 w 73"/>
                  <a:gd name="T77" fmla="*/ 12 h 65"/>
                  <a:gd name="T78" fmla="*/ 46 w 73"/>
                  <a:gd name="T79" fmla="*/ 20 h 65"/>
                  <a:gd name="T80" fmla="*/ 39 w 73"/>
                  <a:gd name="T81" fmla="*/ 17 h 65"/>
                  <a:gd name="T82" fmla="*/ 34 w 73"/>
                  <a:gd name="T83" fmla="*/ 11 h 65"/>
                  <a:gd name="T84" fmla="*/ 55 w 73"/>
                  <a:gd name="T85" fmla="*/ 65 h 65"/>
                  <a:gd name="T86" fmla="*/ 55 w 73"/>
                  <a:gd name="T87" fmla="*/ 32 h 65"/>
                  <a:gd name="T88" fmla="*/ 43 w 73"/>
                  <a:gd name="T89" fmla="*/ 5 h 65"/>
                  <a:gd name="T90" fmla="*/ 43 w 73"/>
                  <a:gd name="T91" fmla="*/ 15 h 65"/>
                  <a:gd name="T92" fmla="*/ 54 w 73"/>
                  <a:gd name="T93" fmla="*/ 54 h 65"/>
                  <a:gd name="T94" fmla="*/ 47 w 73"/>
                  <a:gd name="T95" fmla="*/ 45 h 65"/>
                  <a:gd name="T96" fmla="*/ 18 w 73"/>
                  <a:gd name="T97" fmla="*/ 25 h 65"/>
                  <a:gd name="T98" fmla="*/ 10 w 73"/>
                  <a:gd name="T99" fmla="*/ 35 h 65"/>
                  <a:gd name="T100" fmla="*/ 18 w 73"/>
                  <a:gd name="T101" fmla="*/ 38 h 65"/>
                  <a:gd name="T102" fmla="*/ 56 w 73"/>
                  <a:gd name="T103" fmla="*/ 11 h 65"/>
                  <a:gd name="T104" fmla="*/ 56 w 73"/>
                  <a:gd name="T105" fmla="*/ 14 h 65"/>
                  <a:gd name="T106" fmla="*/ 32 w 73"/>
                  <a:gd name="T107" fmla="*/ 5 h 65"/>
                  <a:gd name="T108" fmla="*/ 40 w 73"/>
                  <a:gd name="T109" fmla="*/ 59 h 65"/>
                  <a:gd name="T110" fmla="*/ 16 w 73"/>
                  <a:gd name="T111" fmla="*/ 5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3" h="65">
                    <a:moveTo>
                      <a:pt x="16" y="52"/>
                    </a:moveTo>
                    <a:cubicBezTo>
                      <a:pt x="16" y="51"/>
                      <a:pt x="16" y="51"/>
                      <a:pt x="16" y="51"/>
                    </a:cubicBezTo>
                    <a:cubicBezTo>
                      <a:pt x="16" y="50"/>
                      <a:pt x="17" y="49"/>
                      <a:pt x="18" y="49"/>
                    </a:cubicBezTo>
                    <a:cubicBezTo>
                      <a:pt x="19" y="49"/>
                      <a:pt x="20" y="50"/>
                      <a:pt x="20" y="51"/>
                    </a:cubicBezTo>
                    <a:cubicBezTo>
                      <a:pt x="20" y="51"/>
                      <a:pt x="20" y="51"/>
                      <a:pt x="20" y="52"/>
                    </a:cubicBezTo>
                    <a:cubicBezTo>
                      <a:pt x="20" y="52"/>
                      <a:pt x="21" y="52"/>
                      <a:pt x="21" y="52"/>
                    </a:cubicBezTo>
                    <a:cubicBezTo>
                      <a:pt x="23" y="52"/>
                      <a:pt x="24" y="51"/>
                      <a:pt x="26" y="50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6" y="50"/>
                      <a:pt x="26" y="49"/>
                      <a:pt x="26" y="49"/>
                    </a:cubicBezTo>
                    <a:cubicBezTo>
                      <a:pt x="25" y="48"/>
                      <a:pt x="26" y="47"/>
                      <a:pt x="26" y="46"/>
                    </a:cubicBezTo>
                    <a:cubicBezTo>
                      <a:pt x="27" y="46"/>
                      <a:pt x="28" y="46"/>
                      <a:pt x="29" y="47"/>
                    </a:cubicBezTo>
                    <a:cubicBezTo>
                      <a:pt x="29" y="47"/>
                      <a:pt x="30" y="47"/>
                      <a:pt x="30" y="47"/>
                    </a:cubicBezTo>
                    <a:cubicBezTo>
                      <a:pt x="30" y="47"/>
                      <a:pt x="30" y="47"/>
                      <a:pt x="31" y="47"/>
                    </a:cubicBezTo>
                    <a:cubicBezTo>
                      <a:pt x="32" y="46"/>
                      <a:pt x="33" y="44"/>
                      <a:pt x="33" y="43"/>
                    </a:cubicBezTo>
                    <a:cubicBezTo>
                      <a:pt x="33" y="43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2" y="41"/>
                      <a:pt x="31" y="40"/>
                      <a:pt x="32" y="39"/>
                    </a:cubicBezTo>
                    <a:cubicBezTo>
                      <a:pt x="32" y="38"/>
                      <a:pt x="33" y="38"/>
                      <a:pt x="34" y="38"/>
                    </a:cubicBezTo>
                    <a:cubicBezTo>
                      <a:pt x="34" y="38"/>
                      <a:pt x="35" y="38"/>
                      <a:pt x="35" y="38"/>
                    </a:cubicBezTo>
                    <a:cubicBezTo>
                      <a:pt x="35" y="37"/>
                      <a:pt x="35" y="37"/>
                      <a:pt x="35" y="37"/>
                    </a:cubicBezTo>
                    <a:cubicBezTo>
                      <a:pt x="35" y="36"/>
                      <a:pt x="35" y="35"/>
                      <a:pt x="35" y="35"/>
                    </a:cubicBezTo>
                    <a:cubicBezTo>
                      <a:pt x="35" y="34"/>
                      <a:pt x="35" y="33"/>
                      <a:pt x="35" y="32"/>
                    </a:cubicBezTo>
                    <a:cubicBezTo>
                      <a:pt x="35" y="32"/>
                      <a:pt x="35" y="32"/>
                      <a:pt x="35" y="32"/>
                    </a:cubicBezTo>
                    <a:cubicBezTo>
                      <a:pt x="35" y="31"/>
                      <a:pt x="34" y="31"/>
                      <a:pt x="34" y="31"/>
                    </a:cubicBezTo>
                    <a:cubicBezTo>
                      <a:pt x="33" y="32"/>
                      <a:pt x="32" y="31"/>
                      <a:pt x="32" y="30"/>
                    </a:cubicBezTo>
                    <a:cubicBezTo>
                      <a:pt x="31" y="29"/>
                      <a:pt x="32" y="28"/>
                      <a:pt x="33" y="28"/>
                    </a:cubicBezTo>
                    <a:cubicBezTo>
                      <a:pt x="33" y="28"/>
                      <a:pt x="33" y="27"/>
                      <a:pt x="33" y="27"/>
                    </a:cubicBezTo>
                    <a:cubicBezTo>
                      <a:pt x="34" y="27"/>
                      <a:pt x="33" y="27"/>
                      <a:pt x="33" y="26"/>
                    </a:cubicBezTo>
                    <a:cubicBezTo>
                      <a:pt x="33" y="25"/>
                      <a:pt x="32" y="24"/>
                      <a:pt x="31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2"/>
                      <a:pt x="29" y="22"/>
                      <a:pt x="29" y="22"/>
                    </a:cubicBezTo>
                    <a:cubicBezTo>
                      <a:pt x="28" y="23"/>
                      <a:pt x="27" y="23"/>
                      <a:pt x="26" y="23"/>
                    </a:cubicBezTo>
                    <a:cubicBezTo>
                      <a:pt x="26" y="22"/>
                      <a:pt x="25" y="21"/>
                      <a:pt x="26" y="20"/>
                    </a:cubicBezTo>
                    <a:cubicBezTo>
                      <a:pt x="26" y="20"/>
                      <a:pt x="26" y="20"/>
                      <a:pt x="26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4" y="18"/>
                      <a:pt x="23" y="18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9"/>
                      <a:pt x="19" y="20"/>
                      <a:pt x="18" y="20"/>
                    </a:cubicBezTo>
                    <a:cubicBezTo>
                      <a:pt x="17" y="20"/>
                      <a:pt x="16" y="19"/>
                      <a:pt x="16" y="18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3" y="18"/>
                      <a:pt x="12" y="18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21"/>
                      <a:pt x="10" y="22"/>
                      <a:pt x="9" y="23"/>
                    </a:cubicBezTo>
                    <a:cubicBezTo>
                      <a:pt x="9" y="23"/>
                      <a:pt x="7" y="23"/>
                      <a:pt x="7" y="22"/>
                    </a:cubicBezTo>
                    <a:cubicBezTo>
                      <a:pt x="7" y="22"/>
                      <a:pt x="6" y="22"/>
                      <a:pt x="6" y="22"/>
                    </a:cubicBezTo>
                    <a:cubicBezTo>
                      <a:pt x="6" y="22"/>
                      <a:pt x="5" y="22"/>
                      <a:pt x="5" y="22"/>
                    </a:cubicBezTo>
                    <a:cubicBezTo>
                      <a:pt x="4" y="24"/>
                      <a:pt x="3" y="25"/>
                      <a:pt x="2" y="26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3" y="28"/>
                      <a:pt x="3" y="28"/>
                    </a:cubicBezTo>
                    <a:cubicBezTo>
                      <a:pt x="4" y="28"/>
                      <a:pt x="4" y="29"/>
                      <a:pt x="4" y="30"/>
                    </a:cubicBezTo>
                    <a:cubicBezTo>
                      <a:pt x="4" y="31"/>
                      <a:pt x="3" y="32"/>
                      <a:pt x="2" y="31"/>
                    </a:cubicBezTo>
                    <a:cubicBezTo>
                      <a:pt x="1" y="31"/>
                      <a:pt x="1" y="31"/>
                      <a:pt x="1" y="32"/>
                    </a:cubicBezTo>
                    <a:cubicBezTo>
                      <a:pt x="1" y="32"/>
                      <a:pt x="1" y="32"/>
                      <a:pt x="1" y="32"/>
                    </a:cubicBezTo>
                    <a:cubicBezTo>
                      <a:pt x="0" y="33"/>
                      <a:pt x="0" y="34"/>
                      <a:pt x="0" y="35"/>
                    </a:cubicBezTo>
                    <a:cubicBezTo>
                      <a:pt x="0" y="35"/>
                      <a:pt x="0" y="36"/>
                      <a:pt x="1" y="37"/>
                    </a:cubicBezTo>
                    <a:cubicBezTo>
                      <a:pt x="1" y="37"/>
                      <a:pt x="1" y="37"/>
                      <a:pt x="1" y="38"/>
                    </a:cubicBezTo>
                    <a:cubicBezTo>
                      <a:pt x="1" y="38"/>
                      <a:pt x="1" y="38"/>
                      <a:pt x="2" y="38"/>
                    </a:cubicBezTo>
                    <a:cubicBezTo>
                      <a:pt x="3" y="38"/>
                      <a:pt x="4" y="38"/>
                      <a:pt x="4" y="39"/>
                    </a:cubicBezTo>
                    <a:cubicBezTo>
                      <a:pt x="4" y="40"/>
                      <a:pt x="4" y="41"/>
                      <a:pt x="3" y="42"/>
                    </a:cubicBezTo>
                    <a:cubicBezTo>
                      <a:pt x="3" y="42"/>
                      <a:pt x="2" y="42"/>
                      <a:pt x="2" y="42"/>
                    </a:cubicBezTo>
                    <a:cubicBezTo>
                      <a:pt x="2" y="42"/>
                      <a:pt x="2" y="43"/>
                      <a:pt x="2" y="43"/>
                    </a:cubicBezTo>
                    <a:cubicBezTo>
                      <a:pt x="3" y="44"/>
                      <a:pt x="4" y="46"/>
                      <a:pt x="5" y="47"/>
                    </a:cubicBezTo>
                    <a:cubicBezTo>
                      <a:pt x="5" y="47"/>
                      <a:pt x="6" y="47"/>
                      <a:pt x="6" y="47"/>
                    </a:cubicBezTo>
                    <a:cubicBezTo>
                      <a:pt x="6" y="47"/>
                      <a:pt x="7" y="47"/>
                      <a:pt x="7" y="47"/>
                    </a:cubicBezTo>
                    <a:cubicBezTo>
                      <a:pt x="7" y="46"/>
                      <a:pt x="9" y="46"/>
                      <a:pt x="9" y="46"/>
                    </a:cubicBezTo>
                    <a:cubicBezTo>
                      <a:pt x="10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0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1"/>
                      <a:pt x="13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6" y="52"/>
                    </a:cubicBezTo>
                    <a:close/>
                    <a:moveTo>
                      <a:pt x="14" y="50"/>
                    </a:moveTo>
                    <a:cubicBezTo>
                      <a:pt x="13" y="49"/>
                      <a:pt x="13" y="49"/>
                      <a:pt x="12" y="49"/>
                    </a:cubicBezTo>
                    <a:cubicBezTo>
                      <a:pt x="12" y="47"/>
                      <a:pt x="12" y="46"/>
                      <a:pt x="11" y="45"/>
                    </a:cubicBezTo>
                    <a:cubicBezTo>
                      <a:pt x="9" y="44"/>
                      <a:pt x="7" y="44"/>
                      <a:pt x="6" y="45"/>
                    </a:cubicBezTo>
                    <a:cubicBezTo>
                      <a:pt x="6" y="44"/>
                      <a:pt x="5" y="43"/>
                      <a:pt x="5" y="43"/>
                    </a:cubicBezTo>
                    <a:cubicBezTo>
                      <a:pt x="6" y="42"/>
                      <a:pt x="6" y="40"/>
                      <a:pt x="6" y="38"/>
                    </a:cubicBezTo>
                    <a:cubicBezTo>
                      <a:pt x="5" y="37"/>
                      <a:pt x="4" y="36"/>
                      <a:pt x="2" y="36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4"/>
                      <a:pt x="2" y="33"/>
                    </a:cubicBezTo>
                    <a:cubicBezTo>
                      <a:pt x="4" y="33"/>
                      <a:pt x="5" y="32"/>
                      <a:pt x="6" y="31"/>
                    </a:cubicBezTo>
                    <a:cubicBezTo>
                      <a:pt x="6" y="29"/>
                      <a:pt x="6" y="27"/>
                      <a:pt x="5" y="26"/>
                    </a:cubicBezTo>
                    <a:cubicBezTo>
                      <a:pt x="5" y="26"/>
                      <a:pt x="6" y="25"/>
                      <a:pt x="6" y="25"/>
                    </a:cubicBezTo>
                    <a:cubicBezTo>
                      <a:pt x="7" y="25"/>
                      <a:pt x="9" y="25"/>
                      <a:pt x="11" y="24"/>
                    </a:cubicBezTo>
                    <a:cubicBezTo>
                      <a:pt x="12" y="23"/>
                      <a:pt x="12" y="22"/>
                      <a:pt x="12" y="20"/>
                    </a:cubicBezTo>
                    <a:cubicBezTo>
                      <a:pt x="13" y="20"/>
                      <a:pt x="13" y="20"/>
                      <a:pt x="14" y="19"/>
                    </a:cubicBezTo>
                    <a:cubicBezTo>
                      <a:pt x="15" y="21"/>
                      <a:pt x="16" y="22"/>
                      <a:pt x="18" y="22"/>
                    </a:cubicBezTo>
                    <a:cubicBezTo>
                      <a:pt x="20" y="22"/>
                      <a:pt x="21" y="21"/>
                      <a:pt x="22" y="19"/>
                    </a:cubicBezTo>
                    <a:cubicBezTo>
                      <a:pt x="22" y="20"/>
                      <a:pt x="23" y="20"/>
                      <a:pt x="24" y="20"/>
                    </a:cubicBezTo>
                    <a:cubicBezTo>
                      <a:pt x="23" y="22"/>
                      <a:pt x="24" y="23"/>
                      <a:pt x="25" y="24"/>
                    </a:cubicBezTo>
                    <a:cubicBezTo>
                      <a:pt x="27" y="25"/>
                      <a:pt x="28" y="25"/>
                      <a:pt x="30" y="25"/>
                    </a:cubicBezTo>
                    <a:cubicBezTo>
                      <a:pt x="30" y="25"/>
                      <a:pt x="31" y="26"/>
                      <a:pt x="31" y="26"/>
                    </a:cubicBezTo>
                    <a:cubicBezTo>
                      <a:pt x="30" y="27"/>
                      <a:pt x="29" y="29"/>
                      <a:pt x="30" y="31"/>
                    </a:cubicBezTo>
                    <a:cubicBezTo>
                      <a:pt x="30" y="32"/>
                      <a:pt x="32" y="33"/>
                      <a:pt x="33" y="33"/>
                    </a:cubicBezTo>
                    <a:cubicBezTo>
                      <a:pt x="33" y="34"/>
                      <a:pt x="33" y="34"/>
                      <a:pt x="33" y="35"/>
                    </a:cubicBezTo>
                    <a:cubicBezTo>
                      <a:pt x="33" y="35"/>
                      <a:pt x="33" y="35"/>
                      <a:pt x="33" y="36"/>
                    </a:cubicBezTo>
                    <a:cubicBezTo>
                      <a:pt x="32" y="36"/>
                      <a:pt x="30" y="37"/>
                      <a:pt x="30" y="38"/>
                    </a:cubicBezTo>
                    <a:cubicBezTo>
                      <a:pt x="29" y="40"/>
                      <a:pt x="30" y="42"/>
                      <a:pt x="31" y="43"/>
                    </a:cubicBezTo>
                    <a:cubicBezTo>
                      <a:pt x="31" y="43"/>
                      <a:pt x="30" y="44"/>
                      <a:pt x="30" y="45"/>
                    </a:cubicBezTo>
                    <a:cubicBezTo>
                      <a:pt x="28" y="44"/>
                      <a:pt x="27" y="44"/>
                      <a:pt x="25" y="45"/>
                    </a:cubicBezTo>
                    <a:cubicBezTo>
                      <a:pt x="24" y="46"/>
                      <a:pt x="23" y="47"/>
                      <a:pt x="24" y="49"/>
                    </a:cubicBezTo>
                    <a:cubicBezTo>
                      <a:pt x="23" y="49"/>
                      <a:pt x="22" y="49"/>
                      <a:pt x="22" y="50"/>
                    </a:cubicBezTo>
                    <a:cubicBezTo>
                      <a:pt x="21" y="48"/>
                      <a:pt x="20" y="47"/>
                      <a:pt x="18" y="47"/>
                    </a:cubicBezTo>
                    <a:cubicBezTo>
                      <a:pt x="16" y="47"/>
                      <a:pt x="15" y="48"/>
                      <a:pt x="14" y="50"/>
                    </a:cubicBezTo>
                    <a:close/>
                    <a:moveTo>
                      <a:pt x="33" y="7"/>
                    </a:moveTo>
                    <a:cubicBezTo>
                      <a:pt x="33" y="7"/>
                      <a:pt x="33" y="7"/>
                      <a:pt x="34" y="7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9"/>
                      <a:pt x="34" y="9"/>
                      <a:pt x="33" y="9"/>
                    </a:cubicBezTo>
                    <a:cubicBezTo>
                      <a:pt x="33" y="9"/>
                      <a:pt x="32" y="9"/>
                      <a:pt x="32" y="9"/>
                    </a:cubicBezTo>
                    <a:cubicBezTo>
                      <a:pt x="32" y="9"/>
                      <a:pt x="32" y="10"/>
                      <a:pt x="32" y="10"/>
                    </a:cubicBezTo>
                    <a:cubicBezTo>
                      <a:pt x="32" y="10"/>
                      <a:pt x="32" y="11"/>
                      <a:pt x="32" y="11"/>
                    </a:cubicBezTo>
                    <a:cubicBezTo>
                      <a:pt x="32" y="12"/>
                      <a:pt x="32" y="12"/>
                      <a:pt x="32" y="13"/>
                    </a:cubicBezTo>
                    <a:cubicBezTo>
                      <a:pt x="32" y="13"/>
                      <a:pt x="32" y="13"/>
                      <a:pt x="32" y="14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6"/>
                      <a:pt x="33" y="17"/>
                      <a:pt x="33" y="17"/>
                    </a:cubicBezTo>
                    <a:cubicBezTo>
                      <a:pt x="34" y="18"/>
                      <a:pt x="34" y="18"/>
                      <a:pt x="35" y="19"/>
                    </a:cubicBezTo>
                    <a:cubicBezTo>
                      <a:pt x="35" y="19"/>
                      <a:pt x="35" y="20"/>
                      <a:pt x="36" y="20"/>
                    </a:cubicBezTo>
                    <a:cubicBezTo>
                      <a:pt x="36" y="20"/>
                      <a:pt x="36" y="19"/>
                      <a:pt x="36" y="19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8" y="19"/>
                      <a:pt x="38" y="20"/>
                      <a:pt x="38" y="20"/>
                    </a:cubicBezTo>
                    <a:cubicBezTo>
                      <a:pt x="38" y="20"/>
                      <a:pt x="38" y="21"/>
                      <a:pt x="38" y="21"/>
                    </a:cubicBezTo>
                    <a:cubicBezTo>
                      <a:pt x="38" y="21"/>
                      <a:pt x="38" y="21"/>
                      <a:pt x="38" y="22"/>
                    </a:cubicBezTo>
                    <a:cubicBezTo>
                      <a:pt x="39" y="22"/>
                      <a:pt x="40" y="22"/>
                      <a:pt x="41" y="23"/>
                    </a:cubicBezTo>
                    <a:cubicBezTo>
                      <a:pt x="41" y="23"/>
                      <a:pt x="42" y="23"/>
                      <a:pt x="42" y="22"/>
                    </a:cubicBezTo>
                    <a:cubicBezTo>
                      <a:pt x="42" y="22"/>
                      <a:pt x="42" y="22"/>
                      <a:pt x="42" y="22"/>
                    </a:cubicBezTo>
                    <a:cubicBezTo>
                      <a:pt x="42" y="21"/>
                      <a:pt x="44" y="21"/>
                      <a:pt x="44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5" y="23"/>
                      <a:pt x="45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6" y="22"/>
                      <a:pt x="47" y="22"/>
                      <a:pt x="48" y="22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9" y="21"/>
                      <a:pt x="49" y="20"/>
                      <a:pt x="48" y="20"/>
                    </a:cubicBezTo>
                    <a:cubicBezTo>
                      <a:pt x="48" y="20"/>
                      <a:pt x="48" y="19"/>
                      <a:pt x="49" y="19"/>
                    </a:cubicBezTo>
                    <a:cubicBezTo>
                      <a:pt x="49" y="19"/>
                      <a:pt x="49" y="19"/>
                      <a:pt x="50" y="19"/>
                    </a:cubicBezTo>
                    <a:cubicBezTo>
                      <a:pt x="50" y="19"/>
                      <a:pt x="50" y="20"/>
                      <a:pt x="50" y="20"/>
                    </a:cubicBezTo>
                    <a:cubicBezTo>
                      <a:pt x="51" y="20"/>
                      <a:pt x="51" y="19"/>
                      <a:pt x="51" y="19"/>
                    </a:cubicBezTo>
                    <a:cubicBezTo>
                      <a:pt x="52" y="18"/>
                      <a:pt x="53" y="18"/>
                      <a:pt x="53" y="17"/>
                    </a:cubicBezTo>
                    <a:cubicBezTo>
                      <a:pt x="53" y="17"/>
                      <a:pt x="53" y="16"/>
                      <a:pt x="53" y="16"/>
                    </a:cubicBezTo>
                    <a:cubicBezTo>
                      <a:pt x="53" y="16"/>
                      <a:pt x="53" y="15"/>
                      <a:pt x="53" y="15"/>
                    </a:cubicBezTo>
                    <a:cubicBezTo>
                      <a:pt x="52" y="15"/>
                      <a:pt x="52" y="15"/>
                      <a:pt x="52" y="14"/>
                    </a:cubicBezTo>
                    <a:cubicBezTo>
                      <a:pt x="52" y="14"/>
                      <a:pt x="53" y="14"/>
                      <a:pt x="53" y="14"/>
                    </a:cubicBezTo>
                    <a:cubicBezTo>
                      <a:pt x="53" y="14"/>
                      <a:pt x="54" y="14"/>
                      <a:pt x="54" y="14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2"/>
                      <a:pt x="54" y="12"/>
                      <a:pt x="54" y="11"/>
                    </a:cubicBezTo>
                    <a:cubicBezTo>
                      <a:pt x="54" y="11"/>
                      <a:pt x="54" y="10"/>
                      <a:pt x="54" y="10"/>
                    </a:cubicBezTo>
                    <a:cubicBezTo>
                      <a:pt x="54" y="10"/>
                      <a:pt x="54" y="9"/>
                      <a:pt x="54" y="9"/>
                    </a:cubicBezTo>
                    <a:cubicBezTo>
                      <a:pt x="54" y="9"/>
                      <a:pt x="53" y="9"/>
                      <a:pt x="53" y="9"/>
                    </a:cubicBezTo>
                    <a:cubicBezTo>
                      <a:pt x="52" y="9"/>
                      <a:pt x="52" y="9"/>
                      <a:pt x="52" y="8"/>
                    </a:cubicBezTo>
                    <a:cubicBezTo>
                      <a:pt x="52" y="8"/>
                      <a:pt x="52" y="8"/>
                      <a:pt x="53" y="7"/>
                    </a:cubicBezTo>
                    <a:cubicBezTo>
                      <a:pt x="53" y="7"/>
                      <a:pt x="53" y="7"/>
                      <a:pt x="53" y="7"/>
                    </a:cubicBezTo>
                    <a:cubicBezTo>
                      <a:pt x="53" y="7"/>
                      <a:pt x="53" y="6"/>
                      <a:pt x="53" y="6"/>
                    </a:cubicBezTo>
                    <a:cubicBezTo>
                      <a:pt x="53" y="5"/>
                      <a:pt x="52" y="4"/>
                      <a:pt x="51" y="4"/>
                    </a:cubicBezTo>
                    <a:cubicBezTo>
                      <a:pt x="51" y="3"/>
                      <a:pt x="51" y="3"/>
                      <a:pt x="50" y="3"/>
                    </a:cubicBezTo>
                    <a:cubicBezTo>
                      <a:pt x="50" y="3"/>
                      <a:pt x="50" y="3"/>
                      <a:pt x="50" y="4"/>
                    </a:cubicBezTo>
                    <a:cubicBezTo>
                      <a:pt x="49" y="4"/>
                      <a:pt x="49" y="4"/>
                      <a:pt x="49" y="4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9" y="2"/>
                      <a:pt x="49" y="2"/>
                      <a:pt x="48" y="2"/>
                    </a:cubicBezTo>
                    <a:cubicBezTo>
                      <a:pt x="48" y="2"/>
                      <a:pt x="48" y="1"/>
                      <a:pt x="48" y="1"/>
                    </a:cubicBezTo>
                    <a:cubicBezTo>
                      <a:pt x="47" y="1"/>
                      <a:pt x="46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2"/>
                      <a:pt x="42" y="2"/>
                      <a:pt x="42" y="1"/>
                    </a:cubicBezTo>
                    <a:cubicBezTo>
                      <a:pt x="42" y="1"/>
                      <a:pt x="42" y="1"/>
                      <a:pt x="42" y="0"/>
                    </a:cubicBezTo>
                    <a:cubicBezTo>
                      <a:pt x="42" y="0"/>
                      <a:pt x="41" y="0"/>
                      <a:pt x="41" y="0"/>
                    </a:cubicBezTo>
                    <a:cubicBezTo>
                      <a:pt x="40" y="0"/>
                      <a:pt x="39" y="1"/>
                      <a:pt x="38" y="1"/>
                    </a:cubicBezTo>
                    <a:cubicBezTo>
                      <a:pt x="38" y="1"/>
                      <a:pt x="38" y="2"/>
                      <a:pt x="38" y="2"/>
                    </a:cubicBezTo>
                    <a:cubicBezTo>
                      <a:pt x="38" y="2"/>
                      <a:pt x="38" y="2"/>
                      <a:pt x="38" y="3"/>
                    </a:cubicBezTo>
                    <a:cubicBezTo>
                      <a:pt x="38" y="3"/>
                      <a:pt x="38" y="3"/>
                      <a:pt x="37" y="4"/>
                    </a:cubicBezTo>
                    <a:cubicBezTo>
                      <a:pt x="37" y="4"/>
                      <a:pt x="37" y="4"/>
                      <a:pt x="36" y="4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5" y="3"/>
                      <a:pt x="35" y="3"/>
                      <a:pt x="35" y="4"/>
                    </a:cubicBezTo>
                    <a:cubicBezTo>
                      <a:pt x="34" y="4"/>
                      <a:pt x="34" y="5"/>
                      <a:pt x="33" y="6"/>
                    </a:cubicBezTo>
                    <a:cubicBezTo>
                      <a:pt x="33" y="6"/>
                      <a:pt x="33" y="7"/>
                      <a:pt x="33" y="7"/>
                    </a:cubicBezTo>
                    <a:close/>
                    <a:moveTo>
                      <a:pt x="36" y="9"/>
                    </a:moveTo>
                    <a:cubicBezTo>
                      <a:pt x="36" y="8"/>
                      <a:pt x="36" y="7"/>
                      <a:pt x="35" y="6"/>
                    </a:cubicBezTo>
                    <a:cubicBezTo>
                      <a:pt x="35" y="6"/>
                      <a:pt x="36" y="6"/>
                      <a:pt x="36" y="6"/>
                    </a:cubicBezTo>
                    <a:cubicBezTo>
                      <a:pt x="37" y="6"/>
                      <a:pt x="38" y="6"/>
                      <a:pt x="39" y="5"/>
                    </a:cubicBezTo>
                    <a:cubicBezTo>
                      <a:pt x="40" y="5"/>
                      <a:pt x="40" y="4"/>
                      <a:pt x="40" y="3"/>
                    </a:cubicBezTo>
                    <a:cubicBezTo>
                      <a:pt x="40" y="3"/>
                      <a:pt x="40" y="3"/>
                      <a:pt x="41" y="2"/>
                    </a:cubicBezTo>
                    <a:cubicBezTo>
                      <a:pt x="41" y="3"/>
                      <a:pt x="42" y="4"/>
                      <a:pt x="43" y="4"/>
                    </a:cubicBezTo>
                    <a:cubicBezTo>
                      <a:pt x="44" y="4"/>
                      <a:pt x="45" y="3"/>
                      <a:pt x="46" y="2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6" y="4"/>
                      <a:pt x="47" y="5"/>
                      <a:pt x="47" y="5"/>
                    </a:cubicBezTo>
                    <a:cubicBezTo>
                      <a:pt x="48" y="6"/>
                      <a:pt x="49" y="6"/>
                      <a:pt x="50" y="6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50" y="7"/>
                      <a:pt x="50" y="8"/>
                      <a:pt x="50" y="9"/>
                    </a:cubicBezTo>
                    <a:cubicBezTo>
                      <a:pt x="50" y="10"/>
                      <a:pt x="51" y="11"/>
                      <a:pt x="52" y="11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2" y="12"/>
                      <a:pt x="52" y="12"/>
                      <a:pt x="52" y="12"/>
                    </a:cubicBezTo>
                    <a:cubicBezTo>
                      <a:pt x="51" y="12"/>
                      <a:pt x="50" y="13"/>
                      <a:pt x="50" y="14"/>
                    </a:cubicBezTo>
                    <a:cubicBezTo>
                      <a:pt x="50" y="15"/>
                      <a:pt x="50" y="16"/>
                      <a:pt x="51" y="17"/>
                    </a:cubicBezTo>
                    <a:cubicBezTo>
                      <a:pt x="51" y="17"/>
                      <a:pt x="51" y="17"/>
                      <a:pt x="50" y="17"/>
                    </a:cubicBezTo>
                    <a:cubicBezTo>
                      <a:pt x="49" y="17"/>
                      <a:pt x="48" y="17"/>
                      <a:pt x="47" y="17"/>
                    </a:cubicBezTo>
                    <a:cubicBezTo>
                      <a:pt x="47" y="18"/>
                      <a:pt x="46" y="19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5" y="19"/>
                      <a:pt x="44" y="19"/>
                      <a:pt x="43" y="19"/>
                    </a:cubicBezTo>
                    <a:cubicBezTo>
                      <a:pt x="42" y="19"/>
                      <a:pt x="41" y="19"/>
                      <a:pt x="41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19"/>
                      <a:pt x="40" y="18"/>
                      <a:pt x="39" y="17"/>
                    </a:cubicBezTo>
                    <a:cubicBezTo>
                      <a:pt x="38" y="17"/>
                      <a:pt x="37" y="17"/>
                      <a:pt x="36" y="17"/>
                    </a:cubicBezTo>
                    <a:cubicBezTo>
                      <a:pt x="36" y="17"/>
                      <a:pt x="35" y="17"/>
                      <a:pt x="35" y="17"/>
                    </a:cubicBezTo>
                    <a:cubicBezTo>
                      <a:pt x="36" y="16"/>
                      <a:pt x="36" y="15"/>
                      <a:pt x="36" y="14"/>
                    </a:cubicBezTo>
                    <a:cubicBezTo>
                      <a:pt x="36" y="13"/>
                      <a:pt x="35" y="12"/>
                      <a:pt x="34" y="12"/>
                    </a:cubicBezTo>
                    <a:cubicBezTo>
                      <a:pt x="34" y="12"/>
                      <a:pt x="34" y="12"/>
                      <a:pt x="34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5" y="11"/>
                      <a:pt x="36" y="10"/>
                      <a:pt x="36" y="9"/>
                    </a:cubicBezTo>
                    <a:close/>
                    <a:moveTo>
                      <a:pt x="55" y="30"/>
                    </a:moveTo>
                    <a:cubicBezTo>
                      <a:pt x="45" y="30"/>
                      <a:pt x="37" y="38"/>
                      <a:pt x="37" y="47"/>
                    </a:cubicBezTo>
                    <a:cubicBezTo>
                      <a:pt x="37" y="57"/>
                      <a:pt x="45" y="65"/>
                      <a:pt x="55" y="65"/>
                    </a:cubicBezTo>
                    <a:cubicBezTo>
                      <a:pt x="65" y="65"/>
                      <a:pt x="73" y="57"/>
                      <a:pt x="73" y="47"/>
                    </a:cubicBezTo>
                    <a:cubicBezTo>
                      <a:pt x="73" y="38"/>
                      <a:pt x="65" y="30"/>
                      <a:pt x="55" y="30"/>
                    </a:cubicBezTo>
                    <a:close/>
                    <a:moveTo>
                      <a:pt x="55" y="63"/>
                    </a:moveTo>
                    <a:cubicBezTo>
                      <a:pt x="46" y="63"/>
                      <a:pt x="39" y="56"/>
                      <a:pt x="39" y="47"/>
                    </a:cubicBezTo>
                    <a:cubicBezTo>
                      <a:pt x="39" y="39"/>
                      <a:pt x="46" y="32"/>
                      <a:pt x="55" y="32"/>
                    </a:cubicBezTo>
                    <a:cubicBezTo>
                      <a:pt x="64" y="32"/>
                      <a:pt x="71" y="39"/>
                      <a:pt x="71" y="47"/>
                    </a:cubicBezTo>
                    <a:cubicBezTo>
                      <a:pt x="71" y="56"/>
                      <a:pt x="64" y="63"/>
                      <a:pt x="55" y="63"/>
                    </a:cubicBezTo>
                    <a:close/>
                    <a:moveTo>
                      <a:pt x="43" y="17"/>
                    </a:moveTo>
                    <a:cubicBezTo>
                      <a:pt x="46" y="17"/>
                      <a:pt x="49" y="15"/>
                      <a:pt x="49" y="11"/>
                    </a:cubicBezTo>
                    <a:cubicBezTo>
                      <a:pt x="49" y="8"/>
                      <a:pt x="46" y="5"/>
                      <a:pt x="43" y="5"/>
                    </a:cubicBezTo>
                    <a:cubicBezTo>
                      <a:pt x="40" y="5"/>
                      <a:pt x="37" y="8"/>
                      <a:pt x="37" y="11"/>
                    </a:cubicBezTo>
                    <a:cubicBezTo>
                      <a:pt x="37" y="15"/>
                      <a:pt x="40" y="17"/>
                      <a:pt x="43" y="17"/>
                    </a:cubicBezTo>
                    <a:close/>
                    <a:moveTo>
                      <a:pt x="43" y="7"/>
                    </a:moveTo>
                    <a:cubicBezTo>
                      <a:pt x="45" y="7"/>
                      <a:pt x="47" y="9"/>
                      <a:pt x="47" y="11"/>
                    </a:cubicBezTo>
                    <a:cubicBezTo>
                      <a:pt x="47" y="14"/>
                      <a:pt x="45" y="15"/>
                      <a:pt x="43" y="15"/>
                    </a:cubicBezTo>
                    <a:cubicBezTo>
                      <a:pt x="41" y="15"/>
                      <a:pt x="39" y="14"/>
                      <a:pt x="39" y="11"/>
                    </a:cubicBezTo>
                    <a:cubicBezTo>
                      <a:pt x="39" y="9"/>
                      <a:pt x="41" y="7"/>
                      <a:pt x="43" y="7"/>
                    </a:cubicBezTo>
                    <a:close/>
                    <a:moveTo>
                      <a:pt x="66" y="40"/>
                    </a:moveTo>
                    <a:cubicBezTo>
                      <a:pt x="66" y="41"/>
                      <a:pt x="66" y="42"/>
                      <a:pt x="66" y="43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2" y="55"/>
                      <a:pt x="52" y="55"/>
                      <a:pt x="52" y="54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4" y="47"/>
                      <a:pt x="44" y="46"/>
                      <a:pt x="45" y="45"/>
                    </a:cubicBezTo>
                    <a:cubicBezTo>
                      <a:pt x="45" y="45"/>
                      <a:pt x="46" y="45"/>
                      <a:pt x="47" y="45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4" y="40"/>
                      <a:pt x="65" y="40"/>
                      <a:pt x="66" y="40"/>
                    </a:cubicBezTo>
                    <a:close/>
                    <a:moveTo>
                      <a:pt x="27" y="35"/>
                    </a:moveTo>
                    <a:cubicBezTo>
                      <a:pt x="27" y="29"/>
                      <a:pt x="23" y="25"/>
                      <a:pt x="18" y="25"/>
                    </a:cubicBezTo>
                    <a:cubicBezTo>
                      <a:pt x="12" y="25"/>
                      <a:pt x="8" y="29"/>
                      <a:pt x="8" y="35"/>
                    </a:cubicBezTo>
                    <a:cubicBezTo>
                      <a:pt x="8" y="40"/>
                      <a:pt x="12" y="44"/>
                      <a:pt x="18" y="44"/>
                    </a:cubicBezTo>
                    <a:cubicBezTo>
                      <a:pt x="23" y="44"/>
                      <a:pt x="27" y="40"/>
                      <a:pt x="27" y="35"/>
                    </a:cubicBezTo>
                    <a:close/>
                    <a:moveTo>
                      <a:pt x="18" y="42"/>
                    </a:moveTo>
                    <a:cubicBezTo>
                      <a:pt x="14" y="42"/>
                      <a:pt x="10" y="39"/>
                      <a:pt x="10" y="35"/>
                    </a:cubicBezTo>
                    <a:cubicBezTo>
                      <a:pt x="10" y="31"/>
                      <a:pt x="14" y="27"/>
                      <a:pt x="18" y="27"/>
                    </a:cubicBezTo>
                    <a:cubicBezTo>
                      <a:pt x="22" y="27"/>
                      <a:pt x="25" y="31"/>
                      <a:pt x="25" y="35"/>
                    </a:cubicBezTo>
                    <a:cubicBezTo>
                      <a:pt x="25" y="39"/>
                      <a:pt x="22" y="42"/>
                      <a:pt x="18" y="42"/>
                    </a:cubicBezTo>
                    <a:close/>
                    <a:moveTo>
                      <a:pt x="21" y="35"/>
                    </a:moveTo>
                    <a:cubicBezTo>
                      <a:pt x="21" y="37"/>
                      <a:pt x="20" y="38"/>
                      <a:pt x="18" y="38"/>
                    </a:cubicBezTo>
                    <a:cubicBezTo>
                      <a:pt x="16" y="38"/>
                      <a:pt x="14" y="37"/>
                      <a:pt x="14" y="35"/>
                    </a:cubicBezTo>
                    <a:cubicBezTo>
                      <a:pt x="14" y="33"/>
                      <a:pt x="16" y="31"/>
                      <a:pt x="18" y="31"/>
                    </a:cubicBezTo>
                    <a:cubicBezTo>
                      <a:pt x="20" y="31"/>
                      <a:pt x="21" y="33"/>
                      <a:pt x="21" y="35"/>
                    </a:cubicBezTo>
                    <a:close/>
                    <a:moveTo>
                      <a:pt x="56" y="13"/>
                    </a:moveTo>
                    <a:cubicBezTo>
                      <a:pt x="56" y="13"/>
                      <a:pt x="56" y="12"/>
                      <a:pt x="56" y="11"/>
                    </a:cubicBezTo>
                    <a:cubicBezTo>
                      <a:pt x="56" y="11"/>
                      <a:pt x="56" y="10"/>
                      <a:pt x="56" y="10"/>
                    </a:cubicBezTo>
                    <a:cubicBezTo>
                      <a:pt x="56" y="10"/>
                      <a:pt x="56" y="10"/>
                      <a:pt x="56" y="10"/>
                    </a:cubicBezTo>
                    <a:cubicBezTo>
                      <a:pt x="62" y="15"/>
                      <a:pt x="66" y="23"/>
                      <a:pt x="67" y="32"/>
                    </a:cubicBezTo>
                    <a:cubicBezTo>
                      <a:pt x="66" y="31"/>
                      <a:pt x="65" y="31"/>
                      <a:pt x="63" y="30"/>
                    </a:cubicBezTo>
                    <a:cubicBezTo>
                      <a:pt x="63" y="24"/>
                      <a:pt x="60" y="18"/>
                      <a:pt x="56" y="14"/>
                    </a:cubicBezTo>
                    <a:cubicBezTo>
                      <a:pt x="56" y="13"/>
                      <a:pt x="56" y="13"/>
                      <a:pt x="56" y="13"/>
                    </a:cubicBezTo>
                    <a:close/>
                    <a:moveTo>
                      <a:pt x="14" y="16"/>
                    </a:moveTo>
                    <a:cubicBezTo>
                      <a:pt x="13" y="16"/>
                      <a:pt x="12" y="16"/>
                      <a:pt x="11" y="17"/>
                    </a:cubicBezTo>
                    <a:cubicBezTo>
                      <a:pt x="16" y="9"/>
                      <a:pt x="24" y="4"/>
                      <a:pt x="34" y="3"/>
                    </a:cubicBezTo>
                    <a:cubicBezTo>
                      <a:pt x="33" y="4"/>
                      <a:pt x="32" y="4"/>
                      <a:pt x="32" y="5"/>
                    </a:cubicBezTo>
                    <a:cubicBezTo>
                      <a:pt x="32" y="6"/>
                      <a:pt x="32" y="6"/>
                      <a:pt x="31" y="6"/>
                    </a:cubicBezTo>
                    <a:cubicBezTo>
                      <a:pt x="25" y="7"/>
                      <a:pt x="19" y="11"/>
                      <a:pt x="16" y="16"/>
                    </a:cubicBezTo>
                    <a:cubicBezTo>
                      <a:pt x="15" y="16"/>
                      <a:pt x="15" y="16"/>
                      <a:pt x="15" y="16"/>
                    </a:cubicBezTo>
                    <a:lnTo>
                      <a:pt x="14" y="16"/>
                    </a:lnTo>
                    <a:close/>
                    <a:moveTo>
                      <a:pt x="40" y="59"/>
                    </a:moveTo>
                    <a:cubicBezTo>
                      <a:pt x="41" y="60"/>
                      <a:pt x="42" y="61"/>
                      <a:pt x="43" y="62"/>
                    </a:cubicBezTo>
                    <a:cubicBezTo>
                      <a:pt x="41" y="63"/>
                      <a:pt x="39" y="63"/>
                      <a:pt x="37" y="63"/>
                    </a:cubicBezTo>
                    <a:cubicBezTo>
                      <a:pt x="28" y="63"/>
                      <a:pt x="20" y="59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5" y="53"/>
                      <a:pt x="16" y="53"/>
                      <a:pt x="16" y="53"/>
                    </a:cubicBezTo>
                    <a:cubicBezTo>
                      <a:pt x="17" y="53"/>
                      <a:pt x="17" y="52"/>
                      <a:pt x="17" y="52"/>
                    </a:cubicBezTo>
                    <a:cubicBezTo>
                      <a:pt x="22" y="57"/>
                      <a:pt x="29" y="60"/>
                      <a:pt x="37" y="60"/>
                    </a:cubicBezTo>
                    <a:cubicBezTo>
                      <a:pt x="38" y="60"/>
                      <a:pt x="39" y="60"/>
                      <a:pt x="40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7" name="Freeform 31">
                <a:extLst>
                  <a:ext uri="{FF2B5EF4-FFF2-40B4-BE49-F238E27FC236}">
                    <a16:creationId xmlns:a16="http://schemas.microsoft.com/office/drawing/2014/main" id="{34349D56-0A2C-039E-67ED-6E074B37C8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53859" y="2556445"/>
                <a:ext cx="499717" cy="543488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8" name="Freeform 14">
                <a:extLst>
                  <a:ext uri="{FF2B5EF4-FFF2-40B4-BE49-F238E27FC236}">
                    <a16:creationId xmlns:a16="http://schemas.microsoft.com/office/drawing/2014/main" id="{59832C89-F601-66CE-5721-69616B412C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15234" y="3401580"/>
                <a:ext cx="323634" cy="377574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9" name="Freeform 37">
                <a:extLst>
                  <a:ext uri="{FF2B5EF4-FFF2-40B4-BE49-F238E27FC236}">
                    <a16:creationId xmlns:a16="http://schemas.microsoft.com/office/drawing/2014/main" id="{2CA1939D-46D8-BF6D-4A4A-992C078C2D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1677" y="3898116"/>
                <a:ext cx="225912" cy="225914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0" name="Freeform 36">
                <a:extLst>
                  <a:ext uri="{FF2B5EF4-FFF2-40B4-BE49-F238E27FC236}">
                    <a16:creationId xmlns:a16="http://schemas.microsoft.com/office/drawing/2014/main" id="{9C039047-51EC-DE06-312F-893C43F5A7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08974" y="4152799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1" name="Freeform 36">
                <a:extLst>
                  <a:ext uri="{FF2B5EF4-FFF2-40B4-BE49-F238E27FC236}">
                    <a16:creationId xmlns:a16="http://schemas.microsoft.com/office/drawing/2014/main" id="{DAF8A0C9-1A60-79CE-3215-8E13F6DC6F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36031" y="2796476"/>
                <a:ext cx="273298" cy="273300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2" name="Freeform 36">
                <a:extLst>
                  <a:ext uri="{FF2B5EF4-FFF2-40B4-BE49-F238E27FC236}">
                    <a16:creationId xmlns:a16="http://schemas.microsoft.com/office/drawing/2014/main" id="{8E4385E5-4BD2-D7BE-6F18-D6D8E05E27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41970" y="2388009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3" name="Freeform 18">
                <a:extLst>
                  <a:ext uri="{FF2B5EF4-FFF2-40B4-BE49-F238E27FC236}">
                    <a16:creationId xmlns:a16="http://schemas.microsoft.com/office/drawing/2014/main" id="{4DDB53E3-3850-523C-CE62-FEEE198FA8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29104" y="5189859"/>
                <a:ext cx="382800" cy="361294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4" name="Freeform 24">
                <a:extLst>
                  <a:ext uri="{FF2B5EF4-FFF2-40B4-BE49-F238E27FC236}">
                    <a16:creationId xmlns:a16="http://schemas.microsoft.com/office/drawing/2014/main" id="{696E8D50-4FF5-2CE6-B22C-5D7EB3EDAC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27591" y="5586353"/>
                <a:ext cx="421075" cy="444148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5" name="Freeform 34">
                <a:extLst>
                  <a:ext uri="{FF2B5EF4-FFF2-40B4-BE49-F238E27FC236}">
                    <a16:creationId xmlns:a16="http://schemas.microsoft.com/office/drawing/2014/main" id="{8F5B91BD-6EAF-0C0C-659B-5CAFB8DFC4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53581" y="2975161"/>
                <a:ext cx="319061" cy="428009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6" name="Freeform 33">
                <a:extLst>
                  <a:ext uri="{FF2B5EF4-FFF2-40B4-BE49-F238E27FC236}">
                    <a16:creationId xmlns:a16="http://schemas.microsoft.com/office/drawing/2014/main" id="{E1D1AF49-172B-756C-AEBB-04C77FA22B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5365" y="3239335"/>
                <a:ext cx="282099" cy="288980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7" name="Freeform 16">
                <a:extLst>
                  <a:ext uri="{FF2B5EF4-FFF2-40B4-BE49-F238E27FC236}">
                    <a16:creationId xmlns:a16="http://schemas.microsoft.com/office/drawing/2014/main" id="{7EB777DA-65D5-3A12-E8B5-7A012037F9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4747" y="4260717"/>
                <a:ext cx="247650" cy="27305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8" name="Freeform 31">
                <a:extLst>
                  <a:ext uri="{FF2B5EF4-FFF2-40B4-BE49-F238E27FC236}">
                    <a16:creationId xmlns:a16="http://schemas.microsoft.com/office/drawing/2014/main" id="{92F5B4BE-33AD-67C8-4FF4-5721D9C767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53661" y="4817269"/>
                <a:ext cx="342426" cy="372420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9" name="Freeform 85">
                <a:extLst>
                  <a:ext uri="{FF2B5EF4-FFF2-40B4-BE49-F238E27FC236}">
                    <a16:creationId xmlns:a16="http://schemas.microsoft.com/office/drawing/2014/main" id="{467B4151-C235-E439-A08E-E77C300DCA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31876" y="2560044"/>
                <a:ext cx="295420" cy="222001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0" name="Freeform 24">
                <a:extLst>
                  <a:ext uri="{FF2B5EF4-FFF2-40B4-BE49-F238E27FC236}">
                    <a16:creationId xmlns:a16="http://schemas.microsoft.com/office/drawing/2014/main" id="{EBD3FFA4-246E-B59A-45DB-871EDF0263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96359" y="3087540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1" name="Freeform 30">
                <a:extLst>
                  <a:ext uri="{FF2B5EF4-FFF2-40B4-BE49-F238E27FC236}">
                    <a16:creationId xmlns:a16="http://schemas.microsoft.com/office/drawing/2014/main" id="{A945A73A-2BCC-5AC6-A4EF-FA08504D2B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7861" y="2875584"/>
                <a:ext cx="353067" cy="33511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2" name="Freeform 30">
                <a:extLst>
                  <a:ext uri="{FF2B5EF4-FFF2-40B4-BE49-F238E27FC236}">
                    <a16:creationId xmlns:a16="http://schemas.microsoft.com/office/drawing/2014/main" id="{BE89F7AB-86C0-5277-4419-58DEBCFE38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29880" y="6096357"/>
                <a:ext cx="353067" cy="33511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3" name="Freeform 32">
                <a:extLst>
                  <a:ext uri="{FF2B5EF4-FFF2-40B4-BE49-F238E27FC236}">
                    <a16:creationId xmlns:a16="http://schemas.microsoft.com/office/drawing/2014/main" id="{260F9A43-FF5A-440B-D331-925DE3A092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26410" y="6105313"/>
                <a:ext cx="366352" cy="409055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4" name="Freeform 14">
                <a:extLst>
                  <a:ext uri="{FF2B5EF4-FFF2-40B4-BE49-F238E27FC236}">
                    <a16:creationId xmlns:a16="http://schemas.microsoft.com/office/drawing/2014/main" id="{F431506C-74CF-F567-5693-60B5A2FADD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82725" y="6349082"/>
                <a:ext cx="390810" cy="455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5" name="Freeform 41">
                <a:extLst>
                  <a:ext uri="{FF2B5EF4-FFF2-40B4-BE49-F238E27FC236}">
                    <a16:creationId xmlns:a16="http://schemas.microsoft.com/office/drawing/2014/main" id="{E5E48A63-2C3B-DF56-14DF-6DF4A14A44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53598" y="3863781"/>
                <a:ext cx="386783" cy="373891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6" name="Freeform 17">
                <a:extLst>
                  <a:ext uri="{FF2B5EF4-FFF2-40B4-BE49-F238E27FC236}">
                    <a16:creationId xmlns:a16="http://schemas.microsoft.com/office/drawing/2014/main" id="{065BD547-20D6-5518-20D2-1E2C76E89C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31782" y="4766800"/>
                <a:ext cx="416750" cy="353012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7" name="Freeform 52">
                <a:extLst>
                  <a:ext uri="{FF2B5EF4-FFF2-40B4-BE49-F238E27FC236}">
                    <a16:creationId xmlns:a16="http://schemas.microsoft.com/office/drawing/2014/main" id="{068D74D7-5B1F-C365-7492-1548AB7BF4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6293" y="4941622"/>
                <a:ext cx="503402" cy="473617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8" name="Freeform 36">
                <a:extLst>
                  <a:ext uri="{FF2B5EF4-FFF2-40B4-BE49-F238E27FC236}">
                    <a16:creationId xmlns:a16="http://schemas.microsoft.com/office/drawing/2014/main" id="{C98B1B21-7D82-DE79-87C5-B668E485DF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97800" y="4011142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9" name="Freeform 24">
                <a:extLst>
                  <a:ext uri="{FF2B5EF4-FFF2-40B4-BE49-F238E27FC236}">
                    <a16:creationId xmlns:a16="http://schemas.microsoft.com/office/drawing/2014/main" id="{12B47149-2EC0-7F5B-9ABD-6C875BD9F1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8829" y="1581445"/>
                <a:ext cx="339174" cy="357759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0" name="Freeform 110">
                <a:extLst>
                  <a:ext uri="{FF2B5EF4-FFF2-40B4-BE49-F238E27FC236}">
                    <a16:creationId xmlns:a16="http://schemas.microsoft.com/office/drawing/2014/main" id="{4A74F4B2-797A-9FCA-C8D3-BC3C90A2E7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73308" y="3475684"/>
                <a:ext cx="488527" cy="569946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1" name="Freeform 54">
                <a:extLst>
                  <a:ext uri="{FF2B5EF4-FFF2-40B4-BE49-F238E27FC236}">
                    <a16:creationId xmlns:a16="http://schemas.microsoft.com/office/drawing/2014/main" id="{2BDA88F0-E8B5-5116-40DA-DF2CED3294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0621" y="5722442"/>
                <a:ext cx="387472" cy="450072"/>
              </a:xfrm>
              <a:custGeom>
                <a:avLst/>
                <a:gdLst>
                  <a:gd name="T0" fmla="*/ 31 w 62"/>
                  <a:gd name="T1" fmla="*/ 49 h 70"/>
                  <a:gd name="T2" fmla="*/ 45 w 62"/>
                  <a:gd name="T3" fmla="*/ 35 h 70"/>
                  <a:gd name="T4" fmla="*/ 45 w 62"/>
                  <a:gd name="T5" fmla="*/ 8 h 70"/>
                  <a:gd name="T6" fmla="*/ 17 w 62"/>
                  <a:gd name="T7" fmla="*/ 8 h 70"/>
                  <a:gd name="T8" fmla="*/ 17 w 62"/>
                  <a:gd name="T9" fmla="*/ 35 h 70"/>
                  <a:gd name="T10" fmla="*/ 31 w 62"/>
                  <a:gd name="T11" fmla="*/ 49 h 70"/>
                  <a:gd name="T12" fmla="*/ 31 w 62"/>
                  <a:gd name="T13" fmla="*/ 8 h 70"/>
                  <a:gd name="T14" fmla="*/ 44 w 62"/>
                  <a:gd name="T15" fmla="*/ 21 h 70"/>
                  <a:gd name="T16" fmla="*/ 31 w 62"/>
                  <a:gd name="T17" fmla="*/ 34 h 70"/>
                  <a:gd name="T18" fmla="*/ 18 w 62"/>
                  <a:gd name="T19" fmla="*/ 21 h 70"/>
                  <a:gd name="T20" fmla="*/ 31 w 62"/>
                  <a:gd name="T21" fmla="*/ 8 h 70"/>
                  <a:gd name="T22" fmla="*/ 25 w 62"/>
                  <a:gd name="T23" fmla="*/ 50 h 70"/>
                  <a:gd name="T24" fmla="*/ 27 w 62"/>
                  <a:gd name="T25" fmla="*/ 48 h 70"/>
                  <a:gd name="T26" fmla="*/ 30 w 62"/>
                  <a:gd name="T27" fmla="*/ 50 h 70"/>
                  <a:gd name="T28" fmla="*/ 31 w 62"/>
                  <a:gd name="T29" fmla="*/ 51 h 70"/>
                  <a:gd name="T30" fmla="*/ 32 w 62"/>
                  <a:gd name="T31" fmla="*/ 50 h 70"/>
                  <a:gd name="T32" fmla="*/ 34 w 62"/>
                  <a:gd name="T33" fmla="*/ 48 h 70"/>
                  <a:gd name="T34" fmla="*/ 37 w 62"/>
                  <a:gd name="T35" fmla="*/ 50 h 70"/>
                  <a:gd name="T36" fmla="*/ 31 w 62"/>
                  <a:gd name="T37" fmla="*/ 53 h 70"/>
                  <a:gd name="T38" fmla="*/ 25 w 62"/>
                  <a:gd name="T39" fmla="*/ 50 h 70"/>
                  <a:gd name="T40" fmla="*/ 8 w 62"/>
                  <a:gd name="T41" fmla="*/ 53 h 70"/>
                  <a:gd name="T42" fmla="*/ 31 w 62"/>
                  <a:gd name="T43" fmla="*/ 62 h 70"/>
                  <a:gd name="T44" fmla="*/ 54 w 62"/>
                  <a:gd name="T45" fmla="*/ 53 h 70"/>
                  <a:gd name="T46" fmla="*/ 39 w 62"/>
                  <a:gd name="T47" fmla="*/ 44 h 70"/>
                  <a:gd name="T48" fmla="*/ 35 w 62"/>
                  <a:gd name="T49" fmla="*/ 47 h 70"/>
                  <a:gd name="T50" fmla="*/ 44 w 62"/>
                  <a:gd name="T51" fmla="*/ 51 h 70"/>
                  <a:gd name="T52" fmla="*/ 31 w 62"/>
                  <a:gd name="T53" fmla="*/ 54 h 70"/>
                  <a:gd name="T54" fmla="*/ 18 w 62"/>
                  <a:gd name="T55" fmla="*/ 51 h 70"/>
                  <a:gd name="T56" fmla="*/ 26 w 62"/>
                  <a:gd name="T57" fmla="*/ 47 h 70"/>
                  <a:gd name="T58" fmla="*/ 23 w 62"/>
                  <a:gd name="T59" fmla="*/ 44 h 70"/>
                  <a:gd name="T60" fmla="*/ 8 w 62"/>
                  <a:gd name="T61" fmla="*/ 53 h 70"/>
                  <a:gd name="T62" fmla="*/ 16 w 62"/>
                  <a:gd name="T63" fmla="*/ 51 h 70"/>
                  <a:gd name="T64" fmla="*/ 31 w 62"/>
                  <a:gd name="T65" fmla="*/ 56 h 70"/>
                  <a:gd name="T66" fmla="*/ 46 w 62"/>
                  <a:gd name="T67" fmla="*/ 51 h 70"/>
                  <a:gd name="T68" fmla="*/ 42 w 62"/>
                  <a:gd name="T69" fmla="*/ 47 h 70"/>
                  <a:gd name="T70" fmla="*/ 52 w 62"/>
                  <a:gd name="T71" fmla="*/ 53 h 70"/>
                  <a:gd name="T72" fmla="*/ 31 w 62"/>
                  <a:gd name="T73" fmla="*/ 60 h 70"/>
                  <a:gd name="T74" fmla="*/ 10 w 62"/>
                  <a:gd name="T75" fmla="*/ 53 h 70"/>
                  <a:gd name="T76" fmla="*/ 20 w 62"/>
                  <a:gd name="T77" fmla="*/ 47 h 70"/>
                  <a:gd name="T78" fmla="*/ 16 w 62"/>
                  <a:gd name="T79" fmla="*/ 51 h 70"/>
                  <a:gd name="T80" fmla="*/ 62 w 62"/>
                  <a:gd name="T81" fmla="*/ 55 h 70"/>
                  <a:gd name="T82" fmla="*/ 31 w 62"/>
                  <a:gd name="T83" fmla="*/ 70 h 70"/>
                  <a:gd name="T84" fmla="*/ 0 w 62"/>
                  <a:gd name="T85" fmla="*/ 55 h 70"/>
                  <a:gd name="T86" fmla="*/ 20 w 62"/>
                  <a:gd name="T87" fmla="*/ 41 h 70"/>
                  <a:gd name="T88" fmla="*/ 23 w 62"/>
                  <a:gd name="T89" fmla="*/ 44 h 70"/>
                  <a:gd name="T90" fmla="*/ 3 w 62"/>
                  <a:gd name="T91" fmla="*/ 55 h 70"/>
                  <a:gd name="T92" fmla="*/ 31 w 62"/>
                  <a:gd name="T93" fmla="*/ 67 h 70"/>
                  <a:gd name="T94" fmla="*/ 59 w 62"/>
                  <a:gd name="T95" fmla="*/ 55 h 70"/>
                  <a:gd name="T96" fmla="*/ 39 w 62"/>
                  <a:gd name="T97" fmla="*/ 44 h 70"/>
                  <a:gd name="T98" fmla="*/ 42 w 62"/>
                  <a:gd name="T99" fmla="*/ 41 h 70"/>
                  <a:gd name="T100" fmla="*/ 62 w 62"/>
                  <a:gd name="T101" fmla="*/ 5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2" h="70">
                    <a:moveTo>
                      <a:pt x="31" y="49"/>
                    </a:moveTo>
                    <a:cubicBezTo>
                      <a:pt x="45" y="35"/>
                      <a:pt x="45" y="35"/>
                      <a:pt x="45" y="35"/>
                    </a:cubicBezTo>
                    <a:cubicBezTo>
                      <a:pt x="52" y="27"/>
                      <a:pt x="52" y="15"/>
                      <a:pt x="45" y="8"/>
                    </a:cubicBezTo>
                    <a:cubicBezTo>
                      <a:pt x="37" y="0"/>
                      <a:pt x="25" y="0"/>
                      <a:pt x="17" y="8"/>
                    </a:cubicBezTo>
                    <a:cubicBezTo>
                      <a:pt x="10" y="15"/>
                      <a:pt x="10" y="27"/>
                      <a:pt x="17" y="35"/>
                    </a:cubicBezTo>
                    <a:lnTo>
                      <a:pt x="31" y="49"/>
                    </a:lnTo>
                    <a:close/>
                    <a:moveTo>
                      <a:pt x="31" y="8"/>
                    </a:moveTo>
                    <a:cubicBezTo>
                      <a:pt x="38" y="8"/>
                      <a:pt x="44" y="14"/>
                      <a:pt x="44" y="21"/>
                    </a:cubicBezTo>
                    <a:cubicBezTo>
                      <a:pt x="44" y="29"/>
                      <a:pt x="38" y="34"/>
                      <a:pt x="31" y="34"/>
                    </a:cubicBezTo>
                    <a:cubicBezTo>
                      <a:pt x="24" y="34"/>
                      <a:pt x="18" y="29"/>
                      <a:pt x="18" y="21"/>
                    </a:cubicBezTo>
                    <a:cubicBezTo>
                      <a:pt x="18" y="14"/>
                      <a:pt x="24" y="8"/>
                      <a:pt x="31" y="8"/>
                    </a:cubicBezTo>
                    <a:close/>
                    <a:moveTo>
                      <a:pt x="25" y="50"/>
                    </a:moveTo>
                    <a:cubicBezTo>
                      <a:pt x="25" y="49"/>
                      <a:pt x="26" y="49"/>
                      <a:pt x="27" y="48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51"/>
                      <a:pt x="30" y="51"/>
                      <a:pt x="31" y="51"/>
                    </a:cubicBezTo>
                    <a:cubicBezTo>
                      <a:pt x="31" y="51"/>
                      <a:pt x="32" y="51"/>
                      <a:pt x="32" y="50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6" y="49"/>
                      <a:pt x="37" y="49"/>
                      <a:pt x="37" y="50"/>
                    </a:cubicBezTo>
                    <a:cubicBezTo>
                      <a:pt x="37" y="52"/>
                      <a:pt x="34" y="53"/>
                      <a:pt x="31" y="53"/>
                    </a:cubicBezTo>
                    <a:cubicBezTo>
                      <a:pt x="28" y="53"/>
                      <a:pt x="25" y="52"/>
                      <a:pt x="25" y="50"/>
                    </a:cubicBezTo>
                    <a:close/>
                    <a:moveTo>
                      <a:pt x="8" y="53"/>
                    </a:moveTo>
                    <a:cubicBezTo>
                      <a:pt x="8" y="58"/>
                      <a:pt x="18" y="62"/>
                      <a:pt x="31" y="62"/>
                    </a:cubicBezTo>
                    <a:cubicBezTo>
                      <a:pt x="44" y="62"/>
                      <a:pt x="54" y="58"/>
                      <a:pt x="54" y="53"/>
                    </a:cubicBezTo>
                    <a:cubicBezTo>
                      <a:pt x="54" y="49"/>
                      <a:pt x="48" y="45"/>
                      <a:pt x="39" y="44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41" y="48"/>
                      <a:pt x="44" y="49"/>
                      <a:pt x="44" y="51"/>
                    </a:cubicBezTo>
                    <a:cubicBezTo>
                      <a:pt x="44" y="52"/>
                      <a:pt x="39" y="54"/>
                      <a:pt x="31" y="54"/>
                    </a:cubicBezTo>
                    <a:cubicBezTo>
                      <a:pt x="23" y="54"/>
                      <a:pt x="18" y="52"/>
                      <a:pt x="18" y="51"/>
                    </a:cubicBezTo>
                    <a:cubicBezTo>
                      <a:pt x="18" y="49"/>
                      <a:pt x="21" y="48"/>
                      <a:pt x="26" y="47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4" y="45"/>
                      <a:pt x="8" y="49"/>
                      <a:pt x="8" y="53"/>
                    </a:cubicBezTo>
                    <a:close/>
                    <a:moveTo>
                      <a:pt x="16" y="51"/>
                    </a:moveTo>
                    <a:cubicBezTo>
                      <a:pt x="16" y="54"/>
                      <a:pt x="23" y="56"/>
                      <a:pt x="31" y="56"/>
                    </a:cubicBezTo>
                    <a:cubicBezTo>
                      <a:pt x="39" y="56"/>
                      <a:pt x="46" y="54"/>
                      <a:pt x="46" y="51"/>
                    </a:cubicBezTo>
                    <a:cubicBezTo>
                      <a:pt x="46" y="49"/>
                      <a:pt x="44" y="47"/>
                      <a:pt x="42" y="47"/>
                    </a:cubicBezTo>
                    <a:cubicBezTo>
                      <a:pt x="48" y="48"/>
                      <a:pt x="52" y="50"/>
                      <a:pt x="52" y="53"/>
                    </a:cubicBezTo>
                    <a:cubicBezTo>
                      <a:pt x="52" y="56"/>
                      <a:pt x="43" y="60"/>
                      <a:pt x="31" y="60"/>
                    </a:cubicBezTo>
                    <a:cubicBezTo>
                      <a:pt x="19" y="60"/>
                      <a:pt x="10" y="56"/>
                      <a:pt x="10" y="53"/>
                    </a:cubicBezTo>
                    <a:cubicBezTo>
                      <a:pt x="10" y="50"/>
                      <a:pt x="14" y="48"/>
                      <a:pt x="20" y="47"/>
                    </a:cubicBezTo>
                    <a:cubicBezTo>
                      <a:pt x="17" y="47"/>
                      <a:pt x="16" y="49"/>
                      <a:pt x="16" y="51"/>
                    </a:cubicBezTo>
                    <a:close/>
                    <a:moveTo>
                      <a:pt x="62" y="55"/>
                    </a:moveTo>
                    <a:cubicBezTo>
                      <a:pt x="62" y="64"/>
                      <a:pt x="49" y="70"/>
                      <a:pt x="31" y="70"/>
                    </a:cubicBezTo>
                    <a:cubicBezTo>
                      <a:pt x="13" y="70"/>
                      <a:pt x="0" y="64"/>
                      <a:pt x="0" y="55"/>
                    </a:cubicBezTo>
                    <a:cubicBezTo>
                      <a:pt x="0" y="49"/>
                      <a:pt x="8" y="43"/>
                      <a:pt x="20" y="4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0" y="45"/>
                      <a:pt x="3" y="50"/>
                      <a:pt x="3" y="55"/>
                    </a:cubicBezTo>
                    <a:cubicBezTo>
                      <a:pt x="3" y="61"/>
                      <a:pt x="14" y="67"/>
                      <a:pt x="31" y="67"/>
                    </a:cubicBezTo>
                    <a:cubicBezTo>
                      <a:pt x="48" y="67"/>
                      <a:pt x="59" y="61"/>
                      <a:pt x="59" y="55"/>
                    </a:cubicBezTo>
                    <a:cubicBezTo>
                      <a:pt x="59" y="50"/>
                      <a:pt x="51" y="45"/>
                      <a:pt x="39" y="44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54" y="43"/>
                      <a:pt x="62" y="49"/>
                      <a:pt x="62" y="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2" name="Freeform 55">
                <a:extLst>
                  <a:ext uri="{FF2B5EF4-FFF2-40B4-BE49-F238E27FC236}">
                    <a16:creationId xmlns:a16="http://schemas.microsoft.com/office/drawing/2014/main" id="{AE8F105E-03EE-FF3E-3243-9B3E176281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82444" y="4255260"/>
                <a:ext cx="400364" cy="438860"/>
              </a:xfrm>
              <a:custGeom>
                <a:avLst/>
                <a:gdLst>
                  <a:gd name="T0" fmla="*/ 31 w 63"/>
                  <a:gd name="T1" fmla="*/ 45 h 67"/>
                  <a:gd name="T2" fmla="*/ 42 w 63"/>
                  <a:gd name="T3" fmla="*/ 33 h 67"/>
                  <a:gd name="T4" fmla="*/ 52 w 63"/>
                  <a:gd name="T5" fmla="*/ 33 h 67"/>
                  <a:gd name="T6" fmla="*/ 52 w 63"/>
                  <a:gd name="T7" fmla="*/ 0 h 67"/>
                  <a:gd name="T8" fmla="*/ 11 w 63"/>
                  <a:gd name="T9" fmla="*/ 0 h 67"/>
                  <a:gd name="T10" fmla="*/ 11 w 63"/>
                  <a:gd name="T11" fmla="*/ 33 h 67"/>
                  <a:gd name="T12" fmla="*/ 21 w 63"/>
                  <a:gd name="T13" fmla="*/ 33 h 67"/>
                  <a:gd name="T14" fmla="*/ 31 w 63"/>
                  <a:gd name="T15" fmla="*/ 45 h 67"/>
                  <a:gd name="T16" fmla="*/ 15 w 63"/>
                  <a:gd name="T17" fmla="*/ 29 h 67"/>
                  <a:gd name="T18" fmla="*/ 15 w 63"/>
                  <a:gd name="T19" fmla="*/ 4 h 67"/>
                  <a:gd name="T20" fmla="*/ 48 w 63"/>
                  <a:gd name="T21" fmla="*/ 4 h 67"/>
                  <a:gd name="T22" fmla="*/ 48 w 63"/>
                  <a:gd name="T23" fmla="*/ 29 h 67"/>
                  <a:gd name="T24" fmla="*/ 45 w 63"/>
                  <a:gd name="T25" fmla="*/ 29 h 67"/>
                  <a:gd name="T26" fmla="*/ 17 w 63"/>
                  <a:gd name="T27" fmla="*/ 29 h 67"/>
                  <a:gd name="T28" fmla="*/ 15 w 63"/>
                  <a:gd name="T29" fmla="*/ 29 h 67"/>
                  <a:gd name="T30" fmla="*/ 25 w 63"/>
                  <a:gd name="T31" fmla="*/ 47 h 67"/>
                  <a:gd name="T32" fmla="*/ 29 w 63"/>
                  <a:gd name="T33" fmla="*/ 45 h 67"/>
                  <a:gd name="T34" fmla="*/ 30 w 63"/>
                  <a:gd name="T35" fmla="*/ 46 h 67"/>
                  <a:gd name="T36" fmla="*/ 31 w 63"/>
                  <a:gd name="T37" fmla="*/ 47 h 67"/>
                  <a:gd name="T38" fmla="*/ 33 w 63"/>
                  <a:gd name="T39" fmla="*/ 46 h 67"/>
                  <a:gd name="T40" fmla="*/ 34 w 63"/>
                  <a:gd name="T41" fmla="*/ 45 h 67"/>
                  <a:gd name="T42" fmla="*/ 37 w 63"/>
                  <a:gd name="T43" fmla="*/ 47 h 67"/>
                  <a:gd name="T44" fmla="*/ 31 w 63"/>
                  <a:gd name="T45" fmla="*/ 50 h 67"/>
                  <a:gd name="T46" fmla="*/ 25 w 63"/>
                  <a:gd name="T47" fmla="*/ 47 h 67"/>
                  <a:gd name="T48" fmla="*/ 8 w 63"/>
                  <a:gd name="T49" fmla="*/ 50 h 67"/>
                  <a:gd name="T50" fmla="*/ 31 w 63"/>
                  <a:gd name="T51" fmla="*/ 59 h 67"/>
                  <a:gd name="T52" fmla="*/ 54 w 63"/>
                  <a:gd name="T53" fmla="*/ 50 h 67"/>
                  <a:gd name="T54" fmla="*/ 37 w 63"/>
                  <a:gd name="T55" fmla="*/ 41 h 67"/>
                  <a:gd name="T56" fmla="*/ 34 w 63"/>
                  <a:gd name="T57" fmla="*/ 44 h 67"/>
                  <a:gd name="T58" fmla="*/ 44 w 63"/>
                  <a:gd name="T59" fmla="*/ 48 h 67"/>
                  <a:gd name="T60" fmla="*/ 31 w 63"/>
                  <a:gd name="T61" fmla="*/ 51 h 67"/>
                  <a:gd name="T62" fmla="*/ 18 w 63"/>
                  <a:gd name="T63" fmla="*/ 48 h 67"/>
                  <a:gd name="T64" fmla="*/ 28 w 63"/>
                  <a:gd name="T65" fmla="*/ 44 h 67"/>
                  <a:gd name="T66" fmla="*/ 25 w 63"/>
                  <a:gd name="T67" fmla="*/ 41 h 67"/>
                  <a:gd name="T68" fmla="*/ 8 w 63"/>
                  <a:gd name="T69" fmla="*/ 50 h 67"/>
                  <a:gd name="T70" fmla="*/ 16 w 63"/>
                  <a:gd name="T71" fmla="*/ 48 h 67"/>
                  <a:gd name="T72" fmla="*/ 31 w 63"/>
                  <a:gd name="T73" fmla="*/ 53 h 67"/>
                  <a:gd name="T74" fmla="*/ 46 w 63"/>
                  <a:gd name="T75" fmla="*/ 48 h 67"/>
                  <a:gd name="T76" fmla="*/ 42 w 63"/>
                  <a:gd name="T77" fmla="*/ 44 h 67"/>
                  <a:gd name="T78" fmla="*/ 52 w 63"/>
                  <a:gd name="T79" fmla="*/ 50 h 67"/>
                  <a:gd name="T80" fmla="*/ 31 w 63"/>
                  <a:gd name="T81" fmla="*/ 57 h 67"/>
                  <a:gd name="T82" fmla="*/ 10 w 63"/>
                  <a:gd name="T83" fmla="*/ 50 h 67"/>
                  <a:gd name="T84" fmla="*/ 20 w 63"/>
                  <a:gd name="T85" fmla="*/ 44 h 67"/>
                  <a:gd name="T86" fmla="*/ 16 w 63"/>
                  <a:gd name="T87" fmla="*/ 48 h 67"/>
                  <a:gd name="T88" fmla="*/ 63 w 63"/>
                  <a:gd name="T89" fmla="*/ 52 h 67"/>
                  <a:gd name="T90" fmla="*/ 31 w 63"/>
                  <a:gd name="T91" fmla="*/ 67 h 67"/>
                  <a:gd name="T92" fmla="*/ 0 w 63"/>
                  <a:gd name="T93" fmla="*/ 52 h 67"/>
                  <a:gd name="T94" fmla="*/ 22 w 63"/>
                  <a:gd name="T95" fmla="*/ 38 h 67"/>
                  <a:gd name="T96" fmla="*/ 25 w 63"/>
                  <a:gd name="T97" fmla="*/ 40 h 67"/>
                  <a:gd name="T98" fmla="*/ 3 w 63"/>
                  <a:gd name="T99" fmla="*/ 52 h 67"/>
                  <a:gd name="T100" fmla="*/ 31 w 63"/>
                  <a:gd name="T101" fmla="*/ 64 h 67"/>
                  <a:gd name="T102" fmla="*/ 60 w 63"/>
                  <a:gd name="T103" fmla="*/ 52 h 67"/>
                  <a:gd name="T104" fmla="*/ 38 w 63"/>
                  <a:gd name="T105" fmla="*/ 40 h 67"/>
                  <a:gd name="T106" fmla="*/ 40 w 63"/>
                  <a:gd name="T107" fmla="*/ 38 h 67"/>
                  <a:gd name="T108" fmla="*/ 63 w 63"/>
                  <a:gd name="T109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67">
                    <a:moveTo>
                      <a:pt x="31" y="45"/>
                    </a:moveTo>
                    <a:cubicBezTo>
                      <a:pt x="42" y="33"/>
                      <a:pt x="42" y="33"/>
                      <a:pt x="4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21" y="33"/>
                      <a:pt x="21" y="33"/>
                      <a:pt x="21" y="33"/>
                    </a:cubicBezTo>
                    <a:lnTo>
                      <a:pt x="31" y="45"/>
                    </a:lnTo>
                    <a:close/>
                    <a:moveTo>
                      <a:pt x="15" y="29"/>
                    </a:moveTo>
                    <a:cubicBezTo>
                      <a:pt x="15" y="4"/>
                      <a:pt x="15" y="4"/>
                      <a:pt x="15" y="4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17" y="29"/>
                      <a:pt x="17" y="29"/>
                      <a:pt x="17" y="29"/>
                    </a:cubicBezTo>
                    <a:lnTo>
                      <a:pt x="15" y="29"/>
                    </a:lnTo>
                    <a:close/>
                    <a:moveTo>
                      <a:pt x="25" y="47"/>
                    </a:moveTo>
                    <a:cubicBezTo>
                      <a:pt x="25" y="46"/>
                      <a:pt x="27" y="45"/>
                      <a:pt x="29" y="45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6"/>
                      <a:pt x="31" y="47"/>
                      <a:pt x="31" y="47"/>
                    </a:cubicBezTo>
                    <a:cubicBezTo>
                      <a:pt x="32" y="47"/>
                      <a:pt x="32" y="46"/>
                      <a:pt x="33" y="46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6" y="45"/>
                      <a:pt x="37" y="46"/>
                      <a:pt x="37" y="47"/>
                    </a:cubicBezTo>
                    <a:cubicBezTo>
                      <a:pt x="37" y="49"/>
                      <a:pt x="34" y="50"/>
                      <a:pt x="31" y="50"/>
                    </a:cubicBezTo>
                    <a:cubicBezTo>
                      <a:pt x="28" y="50"/>
                      <a:pt x="25" y="49"/>
                      <a:pt x="25" y="47"/>
                    </a:cubicBezTo>
                    <a:close/>
                    <a:moveTo>
                      <a:pt x="8" y="50"/>
                    </a:moveTo>
                    <a:cubicBezTo>
                      <a:pt x="8" y="55"/>
                      <a:pt x="18" y="59"/>
                      <a:pt x="31" y="59"/>
                    </a:cubicBezTo>
                    <a:cubicBezTo>
                      <a:pt x="44" y="59"/>
                      <a:pt x="54" y="55"/>
                      <a:pt x="54" y="50"/>
                    </a:cubicBezTo>
                    <a:cubicBezTo>
                      <a:pt x="54" y="45"/>
                      <a:pt x="47" y="42"/>
                      <a:pt x="37" y="41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41" y="45"/>
                      <a:pt x="44" y="46"/>
                      <a:pt x="44" y="48"/>
                    </a:cubicBezTo>
                    <a:cubicBezTo>
                      <a:pt x="44" y="49"/>
                      <a:pt x="39" y="51"/>
                      <a:pt x="31" y="51"/>
                    </a:cubicBezTo>
                    <a:cubicBezTo>
                      <a:pt x="23" y="51"/>
                      <a:pt x="18" y="49"/>
                      <a:pt x="18" y="48"/>
                    </a:cubicBezTo>
                    <a:cubicBezTo>
                      <a:pt x="18" y="46"/>
                      <a:pt x="22" y="45"/>
                      <a:pt x="28" y="44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15" y="42"/>
                      <a:pt x="8" y="45"/>
                      <a:pt x="8" y="50"/>
                    </a:cubicBezTo>
                    <a:close/>
                    <a:moveTo>
                      <a:pt x="16" y="48"/>
                    </a:moveTo>
                    <a:cubicBezTo>
                      <a:pt x="16" y="51"/>
                      <a:pt x="24" y="53"/>
                      <a:pt x="31" y="53"/>
                    </a:cubicBezTo>
                    <a:cubicBezTo>
                      <a:pt x="39" y="53"/>
                      <a:pt x="46" y="51"/>
                      <a:pt x="46" y="48"/>
                    </a:cubicBezTo>
                    <a:cubicBezTo>
                      <a:pt x="46" y="46"/>
                      <a:pt x="45" y="44"/>
                      <a:pt x="42" y="44"/>
                    </a:cubicBezTo>
                    <a:cubicBezTo>
                      <a:pt x="48" y="45"/>
                      <a:pt x="52" y="47"/>
                      <a:pt x="52" y="50"/>
                    </a:cubicBezTo>
                    <a:cubicBezTo>
                      <a:pt x="52" y="53"/>
                      <a:pt x="44" y="57"/>
                      <a:pt x="31" y="57"/>
                    </a:cubicBezTo>
                    <a:cubicBezTo>
                      <a:pt x="19" y="57"/>
                      <a:pt x="10" y="53"/>
                      <a:pt x="10" y="50"/>
                    </a:cubicBezTo>
                    <a:cubicBezTo>
                      <a:pt x="10" y="47"/>
                      <a:pt x="14" y="45"/>
                      <a:pt x="20" y="44"/>
                    </a:cubicBezTo>
                    <a:cubicBezTo>
                      <a:pt x="18" y="44"/>
                      <a:pt x="16" y="46"/>
                      <a:pt x="16" y="48"/>
                    </a:cubicBezTo>
                    <a:close/>
                    <a:moveTo>
                      <a:pt x="63" y="52"/>
                    </a:moveTo>
                    <a:cubicBezTo>
                      <a:pt x="63" y="61"/>
                      <a:pt x="49" y="67"/>
                      <a:pt x="31" y="67"/>
                    </a:cubicBezTo>
                    <a:cubicBezTo>
                      <a:pt x="14" y="67"/>
                      <a:pt x="0" y="61"/>
                      <a:pt x="0" y="52"/>
                    </a:cubicBezTo>
                    <a:cubicBezTo>
                      <a:pt x="0" y="45"/>
                      <a:pt x="9" y="40"/>
                      <a:pt x="22" y="38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1" y="42"/>
                      <a:pt x="3" y="47"/>
                      <a:pt x="3" y="52"/>
                    </a:cubicBezTo>
                    <a:cubicBezTo>
                      <a:pt x="3" y="58"/>
                      <a:pt x="14" y="64"/>
                      <a:pt x="31" y="64"/>
                    </a:cubicBezTo>
                    <a:cubicBezTo>
                      <a:pt x="48" y="64"/>
                      <a:pt x="60" y="58"/>
                      <a:pt x="60" y="52"/>
                    </a:cubicBezTo>
                    <a:cubicBezTo>
                      <a:pt x="60" y="47"/>
                      <a:pt x="51" y="42"/>
                      <a:pt x="38" y="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53" y="40"/>
                      <a:pt x="63" y="45"/>
                      <a:pt x="63" y="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3" name="Freeform 55">
                <a:extLst>
                  <a:ext uri="{FF2B5EF4-FFF2-40B4-BE49-F238E27FC236}">
                    <a16:creationId xmlns:a16="http://schemas.microsoft.com/office/drawing/2014/main" id="{AC2E98A7-C8A6-EB92-3C41-739E605702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6117" y="2413026"/>
                <a:ext cx="315665" cy="346017"/>
              </a:xfrm>
              <a:custGeom>
                <a:avLst/>
                <a:gdLst>
                  <a:gd name="T0" fmla="*/ 31 w 63"/>
                  <a:gd name="T1" fmla="*/ 45 h 67"/>
                  <a:gd name="T2" fmla="*/ 42 w 63"/>
                  <a:gd name="T3" fmla="*/ 33 h 67"/>
                  <a:gd name="T4" fmla="*/ 52 w 63"/>
                  <a:gd name="T5" fmla="*/ 33 h 67"/>
                  <a:gd name="T6" fmla="*/ 52 w 63"/>
                  <a:gd name="T7" fmla="*/ 0 h 67"/>
                  <a:gd name="T8" fmla="*/ 11 w 63"/>
                  <a:gd name="T9" fmla="*/ 0 h 67"/>
                  <a:gd name="T10" fmla="*/ 11 w 63"/>
                  <a:gd name="T11" fmla="*/ 33 h 67"/>
                  <a:gd name="T12" fmla="*/ 21 w 63"/>
                  <a:gd name="T13" fmla="*/ 33 h 67"/>
                  <a:gd name="T14" fmla="*/ 31 w 63"/>
                  <a:gd name="T15" fmla="*/ 45 h 67"/>
                  <a:gd name="T16" fmla="*/ 15 w 63"/>
                  <a:gd name="T17" fmla="*/ 29 h 67"/>
                  <a:gd name="T18" fmla="*/ 15 w 63"/>
                  <a:gd name="T19" fmla="*/ 4 h 67"/>
                  <a:gd name="T20" fmla="*/ 48 w 63"/>
                  <a:gd name="T21" fmla="*/ 4 h 67"/>
                  <a:gd name="T22" fmla="*/ 48 w 63"/>
                  <a:gd name="T23" fmla="*/ 29 h 67"/>
                  <a:gd name="T24" fmla="*/ 45 w 63"/>
                  <a:gd name="T25" fmla="*/ 29 h 67"/>
                  <a:gd name="T26" fmla="*/ 17 w 63"/>
                  <a:gd name="T27" fmla="*/ 29 h 67"/>
                  <a:gd name="T28" fmla="*/ 15 w 63"/>
                  <a:gd name="T29" fmla="*/ 29 h 67"/>
                  <a:gd name="T30" fmla="*/ 25 w 63"/>
                  <a:gd name="T31" fmla="*/ 47 h 67"/>
                  <a:gd name="T32" fmla="*/ 29 w 63"/>
                  <a:gd name="T33" fmla="*/ 45 h 67"/>
                  <a:gd name="T34" fmla="*/ 30 w 63"/>
                  <a:gd name="T35" fmla="*/ 46 h 67"/>
                  <a:gd name="T36" fmla="*/ 31 w 63"/>
                  <a:gd name="T37" fmla="*/ 47 h 67"/>
                  <a:gd name="T38" fmla="*/ 33 w 63"/>
                  <a:gd name="T39" fmla="*/ 46 h 67"/>
                  <a:gd name="T40" fmla="*/ 34 w 63"/>
                  <a:gd name="T41" fmla="*/ 45 h 67"/>
                  <a:gd name="T42" fmla="*/ 37 w 63"/>
                  <a:gd name="T43" fmla="*/ 47 h 67"/>
                  <a:gd name="T44" fmla="*/ 31 w 63"/>
                  <a:gd name="T45" fmla="*/ 50 h 67"/>
                  <a:gd name="T46" fmla="*/ 25 w 63"/>
                  <a:gd name="T47" fmla="*/ 47 h 67"/>
                  <a:gd name="T48" fmla="*/ 8 w 63"/>
                  <a:gd name="T49" fmla="*/ 50 h 67"/>
                  <a:gd name="T50" fmla="*/ 31 w 63"/>
                  <a:gd name="T51" fmla="*/ 59 h 67"/>
                  <a:gd name="T52" fmla="*/ 54 w 63"/>
                  <a:gd name="T53" fmla="*/ 50 h 67"/>
                  <a:gd name="T54" fmla="*/ 37 w 63"/>
                  <a:gd name="T55" fmla="*/ 41 h 67"/>
                  <a:gd name="T56" fmla="*/ 34 w 63"/>
                  <a:gd name="T57" fmla="*/ 44 h 67"/>
                  <a:gd name="T58" fmla="*/ 44 w 63"/>
                  <a:gd name="T59" fmla="*/ 48 h 67"/>
                  <a:gd name="T60" fmla="*/ 31 w 63"/>
                  <a:gd name="T61" fmla="*/ 51 h 67"/>
                  <a:gd name="T62" fmla="*/ 18 w 63"/>
                  <a:gd name="T63" fmla="*/ 48 h 67"/>
                  <a:gd name="T64" fmla="*/ 28 w 63"/>
                  <a:gd name="T65" fmla="*/ 44 h 67"/>
                  <a:gd name="T66" fmla="*/ 25 w 63"/>
                  <a:gd name="T67" fmla="*/ 41 h 67"/>
                  <a:gd name="T68" fmla="*/ 8 w 63"/>
                  <a:gd name="T69" fmla="*/ 50 h 67"/>
                  <a:gd name="T70" fmla="*/ 16 w 63"/>
                  <a:gd name="T71" fmla="*/ 48 h 67"/>
                  <a:gd name="T72" fmla="*/ 31 w 63"/>
                  <a:gd name="T73" fmla="*/ 53 h 67"/>
                  <a:gd name="T74" fmla="*/ 46 w 63"/>
                  <a:gd name="T75" fmla="*/ 48 h 67"/>
                  <a:gd name="T76" fmla="*/ 42 w 63"/>
                  <a:gd name="T77" fmla="*/ 44 h 67"/>
                  <a:gd name="T78" fmla="*/ 52 w 63"/>
                  <a:gd name="T79" fmla="*/ 50 h 67"/>
                  <a:gd name="T80" fmla="*/ 31 w 63"/>
                  <a:gd name="T81" fmla="*/ 57 h 67"/>
                  <a:gd name="T82" fmla="*/ 10 w 63"/>
                  <a:gd name="T83" fmla="*/ 50 h 67"/>
                  <a:gd name="T84" fmla="*/ 20 w 63"/>
                  <a:gd name="T85" fmla="*/ 44 h 67"/>
                  <a:gd name="T86" fmla="*/ 16 w 63"/>
                  <a:gd name="T87" fmla="*/ 48 h 67"/>
                  <a:gd name="T88" fmla="*/ 63 w 63"/>
                  <a:gd name="T89" fmla="*/ 52 h 67"/>
                  <a:gd name="T90" fmla="*/ 31 w 63"/>
                  <a:gd name="T91" fmla="*/ 67 h 67"/>
                  <a:gd name="T92" fmla="*/ 0 w 63"/>
                  <a:gd name="T93" fmla="*/ 52 h 67"/>
                  <a:gd name="T94" fmla="*/ 22 w 63"/>
                  <a:gd name="T95" fmla="*/ 38 h 67"/>
                  <a:gd name="T96" fmla="*/ 25 w 63"/>
                  <a:gd name="T97" fmla="*/ 40 h 67"/>
                  <a:gd name="T98" fmla="*/ 3 w 63"/>
                  <a:gd name="T99" fmla="*/ 52 h 67"/>
                  <a:gd name="T100" fmla="*/ 31 w 63"/>
                  <a:gd name="T101" fmla="*/ 64 h 67"/>
                  <a:gd name="T102" fmla="*/ 60 w 63"/>
                  <a:gd name="T103" fmla="*/ 52 h 67"/>
                  <a:gd name="T104" fmla="*/ 38 w 63"/>
                  <a:gd name="T105" fmla="*/ 40 h 67"/>
                  <a:gd name="T106" fmla="*/ 40 w 63"/>
                  <a:gd name="T107" fmla="*/ 38 h 67"/>
                  <a:gd name="T108" fmla="*/ 63 w 63"/>
                  <a:gd name="T109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67">
                    <a:moveTo>
                      <a:pt x="31" y="45"/>
                    </a:moveTo>
                    <a:cubicBezTo>
                      <a:pt x="42" y="33"/>
                      <a:pt x="42" y="33"/>
                      <a:pt x="4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21" y="33"/>
                      <a:pt x="21" y="33"/>
                      <a:pt x="21" y="33"/>
                    </a:cubicBezTo>
                    <a:lnTo>
                      <a:pt x="31" y="45"/>
                    </a:lnTo>
                    <a:close/>
                    <a:moveTo>
                      <a:pt x="15" y="29"/>
                    </a:moveTo>
                    <a:cubicBezTo>
                      <a:pt x="15" y="4"/>
                      <a:pt x="15" y="4"/>
                      <a:pt x="15" y="4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17" y="29"/>
                      <a:pt x="17" y="29"/>
                      <a:pt x="17" y="29"/>
                    </a:cubicBezTo>
                    <a:lnTo>
                      <a:pt x="15" y="29"/>
                    </a:lnTo>
                    <a:close/>
                    <a:moveTo>
                      <a:pt x="25" y="47"/>
                    </a:moveTo>
                    <a:cubicBezTo>
                      <a:pt x="25" y="46"/>
                      <a:pt x="27" y="45"/>
                      <a:pt x="29" y="45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6"/>
                      <a:pt x="31" y="47"/>
                      <a:pt x="31" y="47"/>
                    </a:cubicBezTo>
                    <a:cubicBezTo>
                      <a:pt x="32" y="47"/>
                      <a:pt x="32" y="46"/>
                      <a:pt x="33" y="46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6" y="45"/>
                      <a:pt x="37" y="46"/>
                      <a:pt x="37" y="47"/>
                    </a:cubicBezTo>
                    <a:cubicBezTo>
                      <a:pt x="37" y="49"/>
                      <a:pt x="34" y="50"/>
                      <a:pt x="31" y="50"/>
                    </a:cubicBezTo>
                    <a:cubicBezTo>
                      <a:pt x="28" y="50"/>
                      <a:pt x="25" y="49"/>
                      <a:pt x="25" y="47"/>
                    </a:cubicBezTo>
                    <a:close/>
                    <a:moveTo>
                      <a:pt x="8" y="50"/>
                    </a:moveTo>
                    <a:cubicBezTo>
                      <a:pt x="8" y="55"/>
                      <a:pt x="18" y="59"/>
                      <a:pt x="31" y="59"/>
                    </a:cubicBezTo>
                    <a:cubicBezTo>
                      <a:pt x="44" y="59"/>
                      <a:pt x="54" y="55"/>
                      <a:pt x="54" y="50"/>
                    </a:cubicBezTo>
                    <a:cubicBezTo>
                      <a:pt x="54" y="45"/>
                      <a:pt x="47" y="42"/>
                      <a:pt x="37" y="41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41" y="45"/>
                      <a:pt x="44" y="46"/>
                      <a:pt x="44" y="48"/>
                    </a:cubicBezTo>
                    <a:cubicBezTo>
                      <a:pt x="44" y="49"/>
                      <a:pt x="39" y="51"/>
                      <a:pt x="31" y="51"/>
                    </a:cubicBezTo>
                    <a:cubicBezTo>
                      <a:pt x="23" y="51"/>
                      <a:pt x="18" y="49"/>
                      <a:pt x="18" y="48"/>
                    </a:cubicBezTo>
                    <a:cubicBezTo>
                      <a:pt x="18" y="46"/>
                      <a:pt x="22" y="45"/>
                      <a:pt x="28" y="44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15" y="42"/>
                      <a:pt x="8" y="45"/>
                      <a:pt x="8" y="50"/>
                    </a:cubicBezTo>
                    <a:close/>
                    <a:moveTo>
                      <a:pt x="16" y="48"/>
                    </a:moveTo>
                    <a:cubicBezTo>
                      <a:pt x="16" y="51"/>
                      <a:pt x="24" y="53"/>
                      <a:pt x="31" y="53"/>
                    </a:cubicBezTo>
                    <a:cubicBezTo>
                      <a:pt x="39" y="53"/>
                      <a:pt x="46" y="51"/>
                      <a:pt x="46" y="48"/>
                    </a:cubicBezTo>
                    <a:cubicBezTo>
                      <a:pt x="46" y="46"/>
                      <a:pt x="45" y="44"/>
                      <a:pt x="42" y="44"/>
                    </a:cubicBezTo>
                    <a:cubicBezTo>
                      <a:pt x="48" y="45"/>
                      <a:pt x="52" y="47"/>
                      <a:pt x="52" y="50"/>
                    </a:cubicBezTo>
                    <a:cubicBezTo>
                      <a:pt x="52" y="53"/>
                      <a:pt x="44" y="57"/>
                      <a:pt x="31" y="57"/>
                    </a:cubicBezTo>
                    <a:cubicBezTo>
                      <a:pt x="19" y="57"/>
                      <a:pt x="10" y="53"/>
                      <a:pt x="10" y="50"/>
                    </a:cubicBezTo>
                    <a:cubicBezTo>
                      <a:pt x="10" y="47"/>
                      <a:pt x="14" y="45"/>
                      <a:pt x="20" y="44"/>
                    </a:cubicBezTo>
                    <a:cubicBezTo>
                      <a:pt x="18" y="44"/>
                      <a:pt x="16" y="46"/>
                      <a:pt x="16" y="48"/>
                    </a:cubicBezTo>
                    <a:close/>
                    <a:moveTo>
                      <a:pt x="63" y="52"/>
                    </a:moveTo>
                    <a:cubicBezTo>
                      <a:pt x="63" y="61"/>
                      <a:pt x="49" y="67"/>
                      <a:pt x="31" y="67"/>
                    </a:cubicBezTo>
                    <a:cubicBezTo>
                      <a:pt x="14" y="67"/>
                      <a:pt x="0" y="61"/>
                      <a:pt x="0" y="52"/>
                    </a:cubicBezTo>
                    <a:cubicBezTo>
                      <a:pt x="0" y="45"/>
                      <a:pt x="9" y="40"/>
                      <a:pt x="22" y="38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1" y="42"/>
                      <a:pt x="3" y="47"/>
                      <a:pt x="3" y="52"/>
                    </a:cubicBezTo>
                    <a:cubicBezTo>
                      <a:pt x="3" y="58"/>
                      <a:pt x="14" y="64"/>
                      <a:pt x="31" y="64"/>
                    </a:cubicBezTo>
                    <a:cubicBezTo>
                      <a:pt x="48" y="64"/>
                      <a:pt x="60" y="58"/>
                      <a:pt x="60" y="52"/>
                    </a:cubicBezTo>
                    <a:cubicBezTo>
                      <a:pt x="60" y="47"/>
                      <a:pt x="51" y="42"/>
                      <a:pt x="38" y="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53" y="40"/>
                      <a:pt x="63" y="45"/>
                      <a:pt x="63" y="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4" name="Freeform 114">
                <a:extLst>
                  <a:ext uri="{FF2B5EF4-FFF2-40B4-BE49-F238E27FC236}">
                    <a16:creationId xmlns:a16="http://schemas.microsoft.com/office/drawing/2014/main" id="{0E6E4EC5-1DB2-45EE-C8F4-541D5617DE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1237" y="3485094"/>
                <a:ext cx="301290" cy="301289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5" name="Freeform 36">
                <a:extLst>
                  <a:ext uri="{FF2B5EF4-FFF2-40B4-BE49-F238E27FC236}">
                    <a16:creationId xmlns:a16="http://schemas.microsoft.com/office/drawing/2014/main" id="{ED45ACE3-C8C5-52CF-1F2A-87C881F032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4340" y="5512059"/>
                <a:ext cx="368224" cy="307574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6" name="Freeform 34">
                <a:extLst>
                  <a:ext uri="{FF2B5EF4-FFF2-40B4-BE49-F238E27FC236}">
                    <a16:creationId xmlns:a16="http://schemas.microsoft.com/office/drawing/2014/main" id="{39E6FBEA-0597-DAB5-34CD-7D7BEAA797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1247" y="6320200"/>
                <a:ext cx="315804" cy="423639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7" name="Freeform 41">
                <a:extLst>
                  <a:ext uri="{FF2B5EF4-FFF2-40B4-BE49-F238E27FC236}">
                    <a16:creationId xmlns:a16="http://schemas.microsoft.com/office/drawing/2014/main" id="{21143FA7-E555-896A-2890-EF9C1A53A9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82947" y="6402039"/>
                <a:ext cx="354914" cy="343084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8" name="Freeform 54">
                <a:extLst>
                  <a:ext uri="{FF2B5EF4-FFF2-40B4-BE49-F238E27FC236}">
                    <a16:creationId xmlns:a16="http://schemas.microsoft.com/office/drawing/2014/main" id="{BF82F6A5-3204-01E4-853D-F69BAEEACE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15450" y="3586495"/>
                <a:ext cx="304249" cy="353403"/>
              </a:xfrm>
              <a:custGeom>
                <a:avLst/>
                <a:gdLst>
                  <a:gd name="T0" fmla="*/ 31 w 62"/>
                  <a:gd name="T1" fmla="*/ 49 h 70"/>
                  <a:gd name="T2" fmla="*/ 45 w 62"/>
                  <a:gd name="T3" fmla="*/ 35 h 70"/>
                  <a:gd name="T4" fmla="*/ 45 w 62"/>
                  <a:gd name="T5" fmla="*/ 8 h 70"/>
                  <a:gd name="T6" fmla="*/ 17 w 62"/>
                  <a:gd name="T7" fmla="*/ 8 h 70"/>
                  <a:gd name="T8" fmla="*/ 17 w 62"/>
                  <a:gd name="T9" fmla="*/ 35 h 70"/>
                  <a:gd name="T10" fmla="*/ 31 w 62"/>
                  <a:gd name="T11" fmla="*/ 49 h 70"/>
                  <a:gd name="T12" fmla="*/ 31 w 62"/>
                  <a:gd name="T13" fmla="*/ 8 h 70"/>
                  <a:gd name="T14" fmla="*/ 44 w 62"/>
                  <a:gd name="T15" fmla="*/ 21 h 70"/>
                  <a:gd name="T16" fmla="*/ 31 w 62"/>
                  <a:gd name="T17" fmla="*/ 34 h 70"/>
                  <a:gd name="T18" fmla="*/ 18 w 62"/>
                  <a:gd name="T19" fmla="*/ 21 h 70"/>
                  <a:gd name="T20" fmla="*/ 31 w 62"/>
                  <a:gd name="T21" fmla="*/ 8 h 70"/>
                  <a:gd name="T22" fmla="*/ 25 w 62"/>
                  <a:gd name="T23" fmla="*/ 50 h 70"/>
                  <a:gd name="T24" fmla="*/ 27 w 62"/>
                  <a:gd name="T25" fmla="*/ 48 h 70"/>
                  <a:gd name="T26" fmla="*/ 30 w 62"/>
                  <a:gd name="T27" fmla="*/ 50 h 70"/>
                  <a:gd name="T28" fmla="*/ 31 w 62"/>
                  <a:gd name="T29" fmla="*/ 51 h 70"/>
                  <a:gd name="T30" fmla="*/ 32 w 62"/>
                  <a:gd name="T31" fmla="*/ 50 h 70"/>
                  <a:gd name="T32" fmla="*/ 34 w 62"/>
                  <a:gd name="T33" fmla="*/ 48 h 70"/>
                  <a:gd name="T34" fmla="*/ 37 w 62"/>
                  <a:gd name="T35" fmla="*/ 50 h 70"/>
                  <a:gd name="T36" fmla="*/ 31 w 62"/>
                  <a:gd name="T37" fmla="*/ 53 h 70"/>
                  <a:gd name="T38" fmla="*/ 25 w 62"/>
                  <a:gd name="T39" fmla="*/ 50 h 70"/>
                  <a:gd name="T40" fmla="*/ 8 w 62"/>
                  <a:gd name="T41" fmla="*/ 53 h 70"/>
                  <a:gd name="T42" fmla="*/ 31 w 62"/>
                  <a:gd name="T43" fmla="*/ 62 h 70"/>
                  <a:gd name="T44" fmla="*/ 54 w 62"/>
                  <a:gd name="T45" fmla="*/ 53 h 70"/>
                  <a:gd name="T46" fmla="*/ 39 w 62"/>
                  <a:gd name="T47" fmla="*/ 44 h 70"/>
                  <a:gd name="T48" fmla="*/ 35 w 62"/>
                  <a:gd name="T49" fmla="*/ 47 h 70"/>
                  <a:gd name="T50" fmla="*/ 44 w 62"/>
                  <a:gd name="T51" fmla="*/ 51 h 70"/>
                  <a:gd name="T52" fmla="*/ 31 w 62"/>
                  <a:gd name="T53" fmla="*/ 54 h 70"/>
                  <a:gd name="T54" fmla="*/ 18 w 62"/>
                  <a:gd name="T55" fmla="*/ 51 h 70"/>
                  <a:gd name="T56" fmla="*/ 26 w 62"/>
                  <a:gd name="T57" fmla="*/ 47 h 70"/>
                  <a:gd name="T58" fmla="*/ 23 w 62"/>
                  <a:gd name="T59" fmla="*/ 44 h 70"/>
                  <a:gd name="T60" fmla="*/ 8 w 62"/>
                  <a:gd name="T61" fmla="*/ 53 h 70"/>
                  <a:gd name="T62" fmla="*/ 16 w 62"/>
                  <a:gd name="T63" fmla="*/ 51 h 70"/>
                  <a:gd name="T64" fmla="*/ 31 w 62"/>
                  <a:gd name="T65" fmla="*/ 56 h 70"/>
                  <a:gd name="T66" fmla="*/ 46 w 62"/>
                  <a:gd name="T67" fmla="*/ 51 h 70"/>
                  <a:gd name="T68" fmla="*/ 42 w 62"/>
                  <a:gd name="T69" fmla="*/ 47 h 70"/>
                  <a:gd name="T70" fmla="*/ 52 w 62"/>
                  <a:gd name="T71" fmla="*/ 53 h 70"/>
                  <a:gd name="T72" fmla="*/ 31 w 62"/>
                  <a:gd name="T73" fmla="*/ 60 h 70"/>
                  <a:gd name="T74" fmla="*/ 10 w 62"/>
                  <a:gd name="T75" fmla="*/ 53 h 70"/>
                  <a:gd name="T76" fmla="*/ 20 w 62"/>
                  <a:gd name="T77" fmla="*/ 47 h 70"/>
                  <a:gd name="T78" fmla="*/ 16 w 62"/>
                  <a:gd name="T79" fmla="*/ 51 h 70"/>
                  <a:gd name="T80" fmla="*/ 62 w 62"/>
                  <a:gd name="T81" fmla="*/ 55 h 70"/>
                  <a:gd name="T82" fmla="*/ 31 w 62"/>
                  <a:gd name="T83" fmla="*/ 70 h 70"/>
                  <a:gd name="T84" fmla="*/ 0 w 62"/>
                  <a:gd name="T85" fmla="*/ 55 h 70"/>
                  <a:gd name="T86" fmla="*/ 20 w 62"/>
                  <a:gd name="T87" fmla="*/ 41 h 70"/>
                  <a:gd name="T88" fmla="*/ 23 w 62"/>
                  <a:gd name="T89" fmla="*/ 44 h 70"/>
                  <a:gd name="T90" fmla="*/ 3 w 62"/>
                  <a:gd name="T91" fmla="*/ 55 h 70"/>
                  <a:gd name="T92" fmla="*/ 31 w 62"/>
                  <a:gd name="T93" fmla="*/ 67 h 70"/>
                  <a:gd name="T94" fmla="*/ 59 w 62"/>
                  <a:gd name="T95" fmla="*/ 55 h 70"/>
                  <a:gd name="T96" fmla="*/ 39 w 62"/>
                  <a:gd name="T97" fmla="*/ 44 h 70"/>
                  <a:gd name="T98" fmla="*/ 42 w 62"/>
                  <a:gd name="T99" fmla="*/ 41 h 70"/>
                  <a:gd name="T100" fmla="*/ 62 w 62"/>
                  <a:gd name="T101" fmla="*/ 5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2" h="70">
                    <a:moveTo>
                      <a:pt x="31" y="49"/>
                    </a:moveTo>
                    <a:cubicBezTo>
                      <a:pt x="45" y="35"/>
                      <a:pt x="45" y="35"/>
                      <a:pt x="45" y="35"/>
                    </a:cubicBezTo>
                    <a:cubicBezTo>
                      <a:pt x="52" y="27"/>
                      <a:pt x="52" y="15"/>
                      <a:pt x="45" y="8"/>
                    </a:cubicBezTo>
                    <a:cubicBezTo>
                      <a:pt x="37" y="0"/>
                      <a:pt x="25" y="0"/>
                      <a:pt x="17" y="8"/>
                    </a:cubicBezTo>
                    <a:cubicBezTo>
                      <a:pt x="10" y="15"/>
                      <a:pt x="10" y="27"/>
                      <a:pt x="17" y="35"/>
                    </a:cubicBezTo>
                    <a:lnTo>
                      <a:pt x="31" y="49"/>
                    </a:lnTo>
                    <a:close/>
                    <a:moveTo>
                      <a:pt x="31" y="8"/>
                    </a:moveTo>
                    <a:cubicBezTo>
                      <a:pt x="38" y="8"/>
                      <a:pt x="44" y="14"/>
                      <a:pt x="44" y="21"/>
                    </a:cubicBezTo>
                    <a:cubicBezTo>
                      <a:pt x="44" y="29"/>
                      <a:pt x="38" y="34"/>
                      <a:pt x="31" y="34"/>
                    </a:cubicBezTo>
                    <a:cubicBezTo>
                      <a:pt x="24" y="34"/>
                      <a:pt x="18" y="29"/>
                      <a:pt x="18" y="21"/>
                    </a:cubicBezTo>
                    <a:cubicBezTo>
                      <a:pt x="18" y="14"/>
                      <a:pt x="24" y="8"/>
                      <a:pt x="31" y="8"/>
                    </a:cubicBezTo>
                    <a:close/>
                    <a:moveTo>
                      <a:pt x="25" y="50"/>
                    </a:moveTo>
                    <a:cubicBezTo>
                      <a:pt x="25" y="49"/>
                      <a:pt x="26" y="49"/>
                      <a:pt x="27" y="48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51"/>
                      <a:pt x="30" y="51"/>
                      <a:pt x="31" y="51"/>
                    </a:cubicBezTo>
                    <a:cubicBezTo>
                      <a:pt x="31" y="51"/>
                      <a:pt x="32" y="51"/>
                      <a:pt x="32" y="50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6" y="49"/>
                      <a:pt x="37" y="49"/>
                      <a:pt x="37" y="50"/>
                    </a:cubicBezTo>
                    <a:cubicBezTo>
                      <a:pt x="37" y="52"/>
                      <a:pt x="34" y="53"/>
                      <a:pt x="31" y="53"/>
                    </a:cubicBezTo>
                    <a:cubicBezTo>
                      <a:pt x="28" y="53"/>
                      <a:pt x="25" y="52"/>
                      <a:pt x="25" y="50"/>
                    </a:cubicBezTo>
                    <a:close/>
                    <a:moveTo>
                      <a:pt x="8" y="53"/>
                    </a:moveTo>
                    <a:cubicBezTo>
                      <a:pt x="8" y="58"/>
                      <a:pt x="18" y="62"/>
                      <a:pt x="31" y="62"/>
                    </a:cubicBezTo>
                    <a:cubicBezTo>
                      <a:pt x="44" y="62"/>
                      <a:pt x="54" y="58"/>
                      <a:pt x="54" y="53"/>
                    </a:cubicBezTo>
                    <a:cubicBezTo>
                      <a:pt x="54" y="49"/>
                      <a:pt x="48" y="45"/>
                      <a:pt x="39" y="44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41" y="48"/>
                      <a:pt x="44" y="49"/>
                      <a:pt x="44" y="51"/>
                    </a:cubicBezTo>
                    <a:cubicBezTo>
                      <a:pt x="44" y="52"/>
                      <a:pt x="39" y="54"/>
                      <a:pt x="31" y="54"/>
                    </a:cubicBezTo>
                    <a:cubicBezTo>
                      <a:pt x="23" y="54"/>
                      <a:pt x="18" y="52"/>
                      <a:pt x="18" y="51"/>
                    </a:cubicBezTo>
                    <a:cubicBezTo>
                      <a:pt x="18" y="49"/>
                      <a:pt x="21" y="48"/>
                      <a:pt x="26" y="47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4" y="45"/>
                      <a:pt x="8" y="49"/>
                      <a:pt x="8" y="53"/>
                    </a:cubicBezTo>
                    <a:close/>
                    <a:moveTo>
                      <a:pt x="16" y="51"/>
                    </a:moveTo>
                    <a:cubicBezTo>
                      <a:pt x="16" y="54"/>
                      <a:pt x="23" y="56"/>
                      <a:pt x="31" y="56"/>
                    </a:cubicBezTo>
                    <a:cubicBezTo>
                      <a:pt x="39" y="56"/>
                      <a:pt x="46" y="54"/>
                      <a:pt x="46" y="51"/>
                    </a:cubicBezTo>
                    <a:cubicBezTo>
                      <a:pt x="46" y="49"/>
                      <a:pt x="44" y="47"/>
                      <a:pt x="42" y="47"/>
                    </a:cubicBezTo>
                    <a:cubicBezTo>
                      <a:pt x="48" y="48"/>
                      <a:pt x="52" y="50"/>
                      <a:pt x="52" y="53"/>
                    </a:cubicBezTo>
                    <a:cubicBezTo>
                      <a:pt x="52" y="56"/>
                      <a:pt x="43" y="60"/>
                      <a:pt x="31" y="60"/>
                    </a:cubicBezTo>
                    <a:cubicBezTo>
                      <a:pt x="19" y="60"/>
                      <a:pt x="10" y="56"/>
                      <a:pt x="10" y="53"/>
                    </a:cubicBezTo>
                    <a:cubicBezTo>
                      <a:pt x="10" y="50"/>
                      <a:pt x="14" y="48"/>
                      <a:pt x="20" y="47"/>
                    </a:cubicBezTo>
                    <a:cubicBezTo>
                      <a:pt x="17" y="47"/>
                      <a:pt x="16" y="49"/>
                      <a:pt x="16" y="51"/>
                    </a:cubicBezTo>
                    <a:close/>
                    <a:moveTo>
                      <a:pt x="62" y="55"/>
                    </a:moveTo>
                    <a:cubicBezTo>
                      <a:pt x="62" y="64"/>
                      <a:pt x="49" y="70"/>
                      <a:pt x="31" y="70"/>
                    </a:cubicBezTo>
                    <a:cubicBezTo>
                      <a:pt x="13" y="70"/>
                      <a:pt x="0" y="64"/>
                      <a:pt x="0" y="55"/>
                    </a:cubicBezTo>
                    <a:cubicBezTo>
                      <a:pt x="0" y="49"/>
                      <a:pt x="8" y="43"/>
                      <a:pt x="20" y="4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0" y="45"/>
                      <a:pt x="3" y="50"/>
                      <a:pt x="3" y="55"/>
                    </a:cubicBezTo>
                    <a:cubicBezTo>
                      <a:pt x="3" y="61"/>
                      <a:pt x="14" y="67"/>
                      <a:pt x="31" y="67"/>
                    </a:cubicBezTo>
                    <a:cubicBezTo>
                      <a:pt x="48" y="67"/>
                      <a:pt x="59" y="61"/>
                      <a:pt x="59" y="55"/>
                    </a:cubicBezTo>
                    <a:cubicBezTo>
                      <a:pt x="59" y="50"/>
                      <a:pt x="51" y="45"/>
                      <a:pt x="39" y="44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54" y="43"/>
                      <a:pt x="62" y="49"/>
                      <a:pt x="62" y="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9" name="Freeform 119">
                <a:extLst>
                  <a:ext uri="{FF2B5EF4-FFF2-40B4-BE49-F238E27FC236}">
                    <a16:creationId xmlns:a16="http://schemas.microsoft.com/office/drawing/2014/main" id="{7777502F-8C6D-C07B-0EEB-FD62CB8560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2300" y="5458516"/>
                <a:ext cx="332792" cy="332791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0" name="Freeform 52">
                <a:extLst>
                  <a:ext uri="{FF2B5EF4-FFF2-40B4-BE49-F238E27FC236}">
                    <a16:creationId xmlns:a16="http://schemas.microsoft.com/office/drawing/2014/main" id="{E6E71C36-EFCF-A9C1-CA9D-B3D104B518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4372" y="5950415"/>
                <a:ext cx="316777" cy="298034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1" name="Freeform 28">
                <a:extLst>
                  <a:ext uri="{FF2B5EF4-FFF2-40B4-BE49-F238E27FC236}">
                    <a16:creationId xmlns:a16="http://schemas.microsoft.com/office/drawing/2014/main" id="{FACF4E18-11D4-757F-42D6-A2015B6D63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63668" y="4253054"/>
                <a:ext cx="530567" cy="430519"/>
              </a:xfrm>
              <a:custGeom>
                <a:avLst/>
                <a:gdLst>
                  <a:gd name="T0" fmla="*/ 26 w 74"/>
                  <a:gd name="T1" fmla="*/ 0 h 60"/>
                  <a:gd name="T2" fmla="*/ 19 w 74"/>
                  <a:gd name="T3" fmla="*/ 53 h 60"/>
                  <a:gd name="T4" fmla="*/ 49 w 74"/>
                  <a:gd name="T5" fmla="*/ 60 h 60"/>
                  <a:gd name="T6" fmla="*/ 56 w 74"/>
                  <a:gd name="T7" fmla="*/ 7 h 60"/>
                  <a:gd name="T8" fmla="*/ 53 w 74"/>
                  <a:gd name="T9" fmla="*/ 7 h 60"/>
                  <a:gd name="T10" fmla="*/ 49 w 74"/>
                  <a:gd name="T11" fmla="*/ 57 h 60"/>
                  <a:gd name="T12" fmla="*/ 22 w 74"/>
                  <a:gd name="T13" fmla="*/ 53 h 60"/>
                  <a:gd name="T14" fmla="*/ 26 w 74"/>
                  <a:gd name="T15" fmla="*/ 3 h 60"/>
                  <a:gd name="T16" fmla="*/ 53 w 74"/>
                  <a:gd name="T17" fmla="*/ 7 h 60"/>
                  <a:gd name="T18" fmla="*/ 25 w 74"/>
                  <a:gd name="T19" fmla="*/ 6 h 60"/>
                  <a:gd name="T20" fmla="*/ 24 w 74"/>
                  <a:gd name="T21" fmla="*/ 50 h 60"/>
                  <a:gd name="T22" fmla="*/ 50 w 74"/>
                  <a:gd name="T23" fmla="*/ 51 h 60"/>
                  <a:gd name="T24" fmla="*/ 51 w 74"/>
                  <a:gd name="T25" fmla="*/ 7 h 60"/>
                  <a:gd name="T26" fmla="*/ 49 w 74"/>
                  <a:gd name="T27" fmla="*/ 49 h 60"/>
                  <a:gd name="T28" fmla="*/ 26 w 74"/>
                  <a:gd name="T29" fmla="*/ 8 h 60"/>
                  <a:gd name="T30" fmla="*/ 49 w 74"/>
                  <a:gd name="T31" fmla="*/ 49 h 60"/>
                  <a:gd name="T32" fmla="*/ 37 w 74"/>
                  <a:gd name="T33" fmla="*/ 56 h 60"/>
                  <a:gd name="T34" fmla="*/ 37 w 74"/>
                  <a:gd name="T35" fmla="*/ 52 h 60"/>
                  <a:gd name="T36" fmla="*/ 74 w 74"/>
                  <a:gd name="T37" fmla="*/ 23 h 60"/>
                  <a:gd name="T38" fmla="*/ 67 w 74"/>
                  <a:gd name="T39" fmla="*/ 41 h 60"/>
                  <a:gd name="T40" fmla="*/ 66 w 74"/>
                  <a:gd name="T41" fmla="*/ 39 h 60"/>
                  <a:gd name="T42" fmla="*/ 66 w 74"/>
                  <a:gd name="T43" fmla="*/ 7 h 60"/>
                  <a:gd name="T44" fmla="*/ 68 w 74"/>
                  <a:gd name="T45" fmla="*/ 6 h 60"/>
                  <a:gd name="T46" fmla="*/ 69 w 74"/>
                  <a:gd name="T47" fmla="*/ 23 h 60"/>
                  <a:gd name="T48" fmla="*/ 64 w 74"/>
                  <a:gd name="T49" fmla="*/ 37 h 60"/>
                  <a:gd name="T50" fmla="*/ 63 w 74"/>
                  <a:gd name="T51" fmla="*/ 35 h 60"/>
                  <a:gd name="T52" fmla="*/ 63 w 74"/>
                  <a:gd name="T53" fmla="*/ 11 h 60"/>
                  <a:gd name="T54" fmla="*/ 65 w 74"/>
                  <a:gd name="T55" fmla="*/ 10 h 60"/>
                  <a:gd name="T56" fmla="*/ 64 w 74"/>
                  <a:gd name="T57" fmla="*/ 23 h 60"/>
                  <a:gd name="T58" fmla="*/ 60 w 74"/>
                  <a:gd name="T59" fmla="*/ 33 h 60"/>
                  <a:gd name="T60" fmla="*/ 60 w 74"/>
                  <a:gd name="T61" fmla="*/ 31 h 60"/>
                  <a:gd name="T62" fmla="*/ 60 w 74"/>
                  <a:gd name="T63" fmla="*/ 15 h 60"/>
                  <a:gd name="T64" fmla="*/ 61 w 74"/>
                  <a:gd name="T65" fmla="*/ 14 h 60"/>
                  <a:gd name="T66" fmla="*/ 8 w 74"/>
                  <a:gd name="T67" fmla="*/ 39 h 60"/>
                  <a:gd name="T68" fmla="*/ 7 w 74"/>
                  <a:gd name="T69" fmla="*/ 41 h 60"/>
                  <a:gd name="T70" fmla="*/ 0 w 74"/>
                  <a:gd name="T71" fmla="*/ 23 h 60"/>
                  <a:gd name="T72" fmla="*/ 8 w 74"/>
                  <a:gd name="T73" fmla="*/ 6 h 60"/>
                  <a:gd name="T74" fmla="*/ 2 w 74"/>
                  <a:gd name="T75" fmla="*/ 23 h 60"/>
                  <a:gd name="T76" fmla="*/ 12 w 74"/>
                  <a:gd name="T77" fmla="*/ 35 h 60"/>
                  <a:gd name="T78" fmla="*/ 11 w 74"/>
                  <a:gd name="T79" fmla="*/ 37 h 60"/>
                  <a:gd name="T80" fmla="*/ 6 w 74"/>
                  <a:gd name="T81" fmla="*/ 23 h 60"/>
                  <a:gd name="T82" fmla="*/ 11 w 74"/>
                  <a:gd name="T83" fmla="*/ 10 h 60"/>
                  <a:gd name="T84" fmla="*/ 8 w 74"/>
                  <a:gd name="T85" fmla="*/ 23 h 60"/>
                  <a:gd name="T86" fmla="*/ 15 w 74"/>
                  <a:gd name="T87" fmla="*/ 15 h 60"/>
                  <a:gd name="T88" fmla="*/ 15 w 74"/>
                  <a:gd name="T89" fmla="*/ 31 h 60"/>
                  <a:gd name="T90" fmla="*/ 14 w 74"/>
                  <a:gd name="T91" fmla="*/ 33 h 60"/>
                  <a:gd name="T92" fmla="*/ 11 w 74"/>
                  <a:gd name="T93" fmla="*/ 23 h 60"/>
                  <a:gd name="T94" fmla="*/ 15 w 74"/>
                  <a:gd name="T95" fmla="*/ 1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4" h="60">
                    <a:moveTo>
                      <a:pt x="4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2" y="0"/>
                      <a:pt x="19" y="3"/>
                      <a:pt x="19" y="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6"/>
                      <a:pt x="22" y="60"/>
                      <a:pt x="26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3" y="60"/>
                      <a:pt x="56" y="56"/>
                      <a:pt x="56" y="53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3"/>
                      <a:pt x="53" y="0"/>
                      <a:pt x="49" y="0"/>
                    </a:cubicBezTo>
                    <a:close/>
                    <a:moveTo>
                      <a:pt x="53" y="7"/>
                    </a:move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5"/>
                      <a:pt x="51" y="57"/>
                      <a:pt x="49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4" y="57"/>
                      <a:pt x="22" y="55"/>
                      <a:pt x="22" y="5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2" y="5"/>
                      <a:pt x="24" y="3"/>
                      <a:pt x="26" y="3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5"/>
                      <a:pt x="53" y="7"/>
                    </a:cubicBezTo>
                    <a:close/>
                    <a:moveTo>
                      <a:pt x="50" y="6"/>
                    </a:moveTo>
                    <a:cubicBezTo>
                      <a:pt x="25" y="6"/>
                      <a:pt x="25" y="6"/>
                      <a:pt x="25" y="6"/>
                    </a:cubicBezTo>
                    <a:cubicBezTo>
                      <a:pt x="24" y="6"/>
                      <a:pt x="24" y="6"/>
                      <a:pt x="24" y="7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1"/>
                      <a:pt x="24" y="51"/>
                      <a:pt x="25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1" y="51"/>
                      <a:pt x="51" y="50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0" y="6"/>
                      <a:pt x="50" y="6"/>
                    </a:cubicBezTo>
                    <a:close/>
                    <a:moveTo>
                      <a:pt x="49" y="49"/>
                    </a:moveTo>
                    <a:cubicBezTo>
                      <a:pt x="26" y="49"/>
                      <a:pt x="26" y="49"/>
                      <a:pt x="26" y="4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49" y="8"/>
                      <a:pt x="49" y="8"/>
                      <a:pt x="49" y="8"/>
                    </a:cubicBezTo>
                    <a:lnTo>
                      <a:pt x="49" y="49"/>
                    </a:lnTo>
                    <a:close/>
                    <a:moveTo>
                      <a:pt x="39" y="54"/>
                    </a:moveTo>
                    <a:cubicBezTo>
                      <a:pt x="39" y="55"/>
                      <a:pt x="38" y="56"/>
                      <a:pt x="37" y="56"/>
                    </a:cubicBezTo>
                    <a:cubicBezTo>
                      <a:pt x="36" y="56"/>
                      <a:pt x="35" y="55"/>
                      <a:pt x="35" y="54"/>
                    </a:cubicBezTo>
                    <a:cubicBezTo>
                      <a:pt x="35" y="53"/>
                      <a:pt x="36" y="52"/>
                      <a:pt x="37" y="52"/>
                    </a:cubicBezTo>
                    <a:cubicBezTo>
                      <a:pt x="38" y="52"/>
                      <a:pt x="39" y="53"/>
                      <a:pt x="39" y="54"/>
                    </a:cubicBezTo>
                    <a:close/>
                    <a:moveTo>
                      <a:pt x="74" y="23"/>
                    </a:moveTo>
                    <a:cubicBezTo>
                      <a:pt x="74" y="30"/>
                      <a:pt x="72" y="36"/>
                      <a:pt x="68" y="41"/>
                    </a:cubicBezTo>
                    <a:cubicBezTo>
                      <a:pt x="68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6" y="40"/>
                      <a:pt x="66" y="40"/>
                      <a:pt x="66" y="39"/>
                    </a:cubicBezTo>
                    <a:cubicBezTo>
                      <a:pt x="70" y="35"/>
                      <a:pt x="72" y="29"/>
                      <a:pt x="72" y="23"/>
                    </a:cubicBezTo>
                    <a:cubicBezTo>
                      <a:pt x="72" y="17"/>
                      <a:pt x="70" y="12"/>
                      <a:pt x="66" y="7"/>
                    </a:cubicBezTo>
                    <a:cubicBezTo>
                      <a:pt x="66" y="7"/>
                      <a:pt x="66" y="6"/>
                      <a:pt x="67" y="6"/>
                    </a:cubicBezTo>
                    <a:cubicBezTo>
                      <a:pt x="67" y="5"/>
                      <a:pt x="68" y="6"/>
                      <a:pt x="68" y="6"/>
                    </a:cubicBezTo>
                    <a:cubicBezTo>
                      <a:pt x="72" y="11"/>
                      <a:pt x="74" y="17"/>
                      <a:pt x="74" y="23"/>
                    </a:cubicBezTo>
                    <a:close/>
                    <a:moveTo>
                      <a:pt x="69" y="23"/>
                    </a:moveTo>
                    <a:cubicBezTo>
                      <a:pt x="69" y="28"/>
                      <a:pt x="67" y="33"/>
                      <a:pt x="65" y="3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4" y="37"/>
                      <a:pt x="63" y="37"/>
                      <a:pt x="63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2"/>
                      <a:pt x="67" y="28"/>
                      <a:pt x="67" y="23"/>
                    </a:cubicBezTo>
                    <a:cubicBezTo>
                      <a:pt x="67" y="19"/>
                      <a:pt x="66" y="15"/>
                      <a:pt x="63" y="11"/>
                    </a:cubicBezTo>
                    <a:cubicBezTo>
                      <a:pt x="63" y="11"/>
                      <a:pt x="63" y="10"/>
                      <a:pt x="63" y="10"/>
                    </a:cubicBezTo>
                    <a:cubicBezTo>
                      <a:pt x="64" y="10"/>
                      <a:pt x="64" y="10"/>
                      <a:pt x="65" y="10"/>
                    </a:cubicBezTo>
                    <a:cubicBezTo>
                      <a:pt x="67" y="14"/>
                      <a:pt x="69" y="19"/>
                      <a:pt x="69" y="23"/>
                    </a:cubicBezTo>
                    <a:close/>
                    <a:moveTo>
                      <a:pt x="64" y="23"/>
                    </a:moveTo>
                    <a:cubicBezTo>
                      <a:pt x="64" y="26"/>
                      <a:pt x="63" y="29"/>
                      <a:pt x="61" y="32"/>
                    </a:cubicBezTo>
                    <a:cubicBezTo>
                      <a:pt x="61" y="32"/>
                      <a:pt x="61" y="33"/>
                      <a:pt x="60" y="33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59" y="32"/>
                      <a:pt x="59" y="32"/>
                      <a:pt x="60" y="31"/>
                    </a:cubicBezTo>
                    <a:cubicBezTo>
                      <a:pt x="61" y="29"/>
                      <a:pt x="62" y="26"/>
                      <a:pt x="62" y="23"/>
                    </a:cubicBezTo>
                    <a:cubicBezTo>
                      <a:pt x="62" y="21"/>
                      <a:pt x="61" y="18"/>
                      <a:pt x="60" y="15"/>
                    </a:cubicBezTo>
                    <a:cubicBezTo>
                      <a:pt x="59" y="15"/>
                      <a:pt x="59" y="14"/>
                      <a:pt x="60" y="14"/>
                    </a:cubicBezTo>
                    <a:cubicBezTo>
                      <a:pt x="60" y="14"/>
                      <a:pt x="61" y="14"/>
                      <a:pt x="61" y="14"/>
                    </a:cubicBezTo>
                    <a:cubicBezTo>
                      <a:pt x="63" y="17"/>
                      <a:pt x="64" y="20"/>
                      <a:pt x="64" y="23"/>
                    </a:cubicBezTo>
                    <a:close/>
                    <a:moveTo>
                      <a:pt x="8" y="39"/>
                    </a:moveTo>
                    <a:cubicBezTo>
                      <a:pt x="9" y="40"/>
                      <a:pt x="8" y="40"/>
                      <a:pt x="8" y="41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36"/>
                      <a:pt x="0" y="30"/>
                      <a:pt x="0" y="23"/>
                    </a:cubicBezTo>
                    <a:cubicBezTo>
                      <a:pt x="0" y="17"/>
                      <a:pt x="3" y="11"/>
                      <a:pt x="7" y="6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8" y="6"/>
                      <a:pt x="9" y="7"/>
                      <a:pt x="8" y="7"/>
                    </a:cubicBezTo>
                    <a:cubicBezTo>
                      <a:pt x="5" y="12"/>
                      <a:pt x="2" y="17"/>
                      <a:pt x="2" y="23"/>
                    </a:cubicBezTo>
                    <a:cubicBezTo>
                      <a:pt x="2" y="29"/>
                      <a:pt x="5" y="35"/>
                      <a:pt x="8" y="39"/>
                    </a:cubicBezTo>
                    <a:close/>
                    <a:moveTo>
                      <a:pt x="12" y="35"/>
                    </a:moveTo>
                    <a:cubicBezTo>
                      <a:pt x="12" y="36"/>
                      <a:pt x="12" y="36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0" y="37"/>
                      <a:pt x="10" y="37"/>
                      <a:pt x="10" y="36"/>
                    </a:cubicBezTo>
                    <a:cubicBezTo>
                      <a:pt x="7" y="33"/>
                      <a:pt x="6" y="28"/>
                      <a:pt x="6" y="23"/>
                    </a:cubicBezTo>
                    <a:cubicBezTo>
                      <a:pt x="6" y="19"/>
                      <a:pt x="7" y="14"/>
                      <a:pt x="10" y="10"/>
                    </a:cubicBezTo>
                    <a:cubicBezTo>
                      <a:pt x="10" y="10"/>
                      <a:pt x="11" y="10"/>
                      <a:pt x="11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5"/>
                      <a:pt x="8" y="19"/>
                      <a:pt x="8" y="23"/>
                    </a:cubicBezTo>
                    <a:cubicBezTo>
                      <a:pt x="8" y="28"/>
                      <a:pt x="9" y="32"/>
                      <a:pt x="12" y="35"/>
                    </a:cubicBezTo>
                    <a:close/>
                    <a:moveTo>
                      <a:pt x="15" y="15"/>
                    </a:moveTo>
                    <a:cubicBezTo>
                      <a:pt x="14" y="18"/>
                      <a:pt x="13" y="21"/>
                      <a:pt x="13" y="23"/>
                    </a:cubicBezTo>
                    <a:cubicBezTo>
                      <a:pt x="13" y="26"/>
                      <a:pt x="14" y="29"/>
                      <a:pt x="15" y="31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4" y="33"/>
                      <a:pt x="14" y="33"/>
                    </a:cubicBezTo>
                    <a:cubicBezTo>
                      <a:pt x="14" y="33"/>
                      <a:pt x="14" y="32"/>
                      <a:pt x="13" y="32"/>
                    </a:cubicBezTo>
                    <a:cubicBezTo>
                      <a:pt x="12" y="29"/>
                      <a:pt x="11" y="26"/>
                      <a:pt x="11" y="23"/>
                    </a:cubicBezTo>
                    <a:cubicBezTo>
                      <a:pt x="11" y="20"/>
                      <a:pt x="12" y="17"/>
                      <a:pt x="13" y="14"/>
                    </a:cubicBezTo>
                    <a:cubicBezTo>
                      <a:pt x="14" y="14"/>
                      <a:pt x="14" y="14"/>
                      <a:pt x="15" y="14"/>
                    </a:cubicBezTo>
                    <a:cubicBezTo>
                      <a:pt x="15" y="14"/>
                      <a:pt x="15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2" name="Freeform 36">
                <a:extLst>
                  <a:ext uri="{FF2B5EF4-FFF2-40B4-BE49-F238E27FC236}">
                    <a16:creationId xmlns:a16="http://schemas.microsoft.com/office/drawing/2014/main" id="{345A4242-1D6A-39A0-7763-F34FC2287F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77325" y="4290527"/>
                <a:ext cx="182021" cy="182022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3" name="Freeform 24">
                <a:extLst>
                  <a:ext uri="{FF2B5EF4-FFF2-40B4-BE49-F238E27FC236}">
                    <a16:creationId xmlns:a16="http://schemas.microsoft.com/office/drawing/2014/main" id="{309D6907-D574-E7E3-7CD1-6160BE00F7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4252" y="5497816"/>
                <a:ext cx="509068" cy="536962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4" name="Freeform 33">
                <a:extLst>
                  <a:ext uri="{FF2B5EF4-FFF2-40B4-BE49-F238E27FC236}">
                    <a16:creationId xmlns:a16="http://schemas.microsoft.com/office/drawing/2014/main" id="{19C88378-0473-BDCD-6D84-4589112480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48290" y="3894150"/>
                <a:ext cx="326659" cy="334627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5" name="Freeform 16">
                <a:extLst>
                  <a:ext uri="{FF2B5EF4-FFF2-40B4-BE49-F238E27FC236}">
                    <a16:creationId xmlns:a16="http://schemas.microsoft.com/office/drawing/2014/main" id="{3B02FF95-5D37-1589-1685-5A4598247E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2949" y="5273553"/>
                <a:ext cx="357957" cy="394671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6" name="Freeform 30">
                <a:extLst>
                  <a:ext uri="{FF2B5EF4-FFF2-40B4-BE49-F238E27FC236}">
                    <a16:creationId xmlns:a16="http://schemas.microsoft.com/office/drawing/2014/main" id="{6E87E36D-9AAC-6814-E5D3-A513713890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9023" y="5187459"/>
                <a:ext cx="380904" cy="361535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7" name="Freeform 17">
                <a:extLst>
                  <a:ext uri="{FF2B5EF4-FFF2-40B4-BE49-F238E27FC236}">
                    <a16:creationId xmlns:a16="http://schemas.microsoft.com/office/drawing/2014/main" id="{2E553550-8EA0-720A-F261-5AD48610BA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6926" y="4698910"/>
                <a:ext cx="465660" cy="394442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8" name="Freeform 32">
                <a:extLst>
                  <a:ext uri="{FF2B5EF4-FFF2-40B4-BE49-F238E27FC236}">
                    <a16:creationId xmlns:a16="http://schemas.microsoft.com/office/drawing/2014/main" id="{5855F5A8-D5CE-9D5C-AE48-2D83FAEFFE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20505" y="4423577"/>
                <a:ext cx="315067" cy="351792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9" name="Freeform 14">
                <a:extLst>
                  <a:ext uri="{FF2B5EF4-FFF2-40B4-BE49-F238E27FC236}">
                    <a16:creationId xmlns:a16="http://schemas.microsoft.com/office/drawing/2014/main" id="{9DA9AFFB-24DC-A512-8A63-B65E6B967B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56770" y="5751080"/>
                <a:ext cx="407881" cy="475862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0" name="Freeform 59">
                <a:extLst>
                  <a:ext uri="{FF2B5EF4-FFF2-40B4-BE49-F238E27FC236}">
                    <a16:creationId xmlns:a16="http://schemas.microsoft.com/office/drawing/2014/main" id="{89917C26-F861-791C-8402-D316409E1F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69269" y="4579197"/>
                <a:ext cx="480692" cy="311800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2 w 77"/>
                  <a:gd name="T11" fmla="*/ 46 h 48"/>
                  <a:gd name="T12" fmla="*/ 14 w 77"/>
                  <a:gd name="T13" fmla="*/ 47 h 48"/>
                  <a:gd name="T14" fmla="*/ 16 w 77"/>
                  <a:gd name="T15" fmla="*/ 48 h 48"/>
                  <a:gd name="T16" fmla="*/ 19 w 77"/>
                  <a:gd name="T17" fmla="*/ 48 h 48"/>
                  <a:gd name="T18" fmla="*/ 22 w 77"/>
                  <a:gd name="T19" fmla="*/ 47 h 48"/>
                  <a:gd name="T20" fmla="*/ 24 w 77"/>
                  <a:gd name="T21" fmla="*/ 46 h 48"/>
                  <a:gd name="T22" fmla="*/ 25 w 77"/>
                  <a:gd name="T23" fmla="*/ 43 h 48"/>
                  <a:gd name="T24" fmla="*/ 50 w 77"/>
                  <a:gd name="T25" fmla="*/ 42 h 48"/>
                  <a:gd name="T26" fmla="*/ 51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3 w 77"/>
                  <a:gd name="T37" fmla="*/ 47 h 48"/>
                  <a:gd name="T38" fmla="*/ 64 w 77"/>
                  <a:gd name="T39" fmla="*/ 46 h 48"/>
                  <a:gd name="T40" fmla="*/ 66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20 w 77"/>
                  <a:gd name="T53" fmla="*/ 43 h 48"/>
                  <a:gd name="T54" fmla="*/ 16 w 77"/>
                  <a:gd name="T55" fmla="*/ 44 h 48"/>
                  <a:gd name="T56" fmla="*/ 14 w 77"/>
                  <a:gd name="T57" fmla="*/ 42 h 48"/>
                  <a:gd name="T58" fmla="*/ 13 w 77"/>
                  <a:gd name="T59" fmla="*/ 40 h 48"/>
                  <a:gd name="T60" fmla="*/ 15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2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2 w 77"/>
                  <a:gd name="T73" fmla="*/ 12 h 48"/>
                  <a:gd name="T74" fmla="*/ 29 w 77"/>
                  <a:gd name="T75" fmla="*/ 12 h 48"/>
                  <a:gd name="T76" fmla="*/ 23 w 77"/>
                  <a:gd name="T77" fmla="*/ 33 h 48"/>
                  <a:gd name="T78" fmla="*/ 25 w 77"/>
                  <a:gd name="T79" fmla="*/ 35 h 48"/>
                  <a:gd name="T80" fmla="*/ 51 w 77"/>
                  <a:gd name="T81" fmla="*/ 35 h 48"/>
                  <a:gd name="T82" fmla="*/ 62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4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1 w 77"/>
                  <a:gd name="T97" fmla="*/ 36 h 48"/>
                  <a:gd name="T98" fmla="*/ 63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58 w 77"/>
                  <a:gd name="T105" fmla="*/ 31 h 48"/>
                  <a:gd name="T106" fmla="*/ 31 w 77"/>
                  <a:gd name="T107" fmla="*/ 32 h 48"/>
                  <a:gd name="T108" fmla="*/ 74 w 77"/>
                  <a:gd name="T109" fmla="*/ 3 h 48"/>
                  <a:gd name="T110" fmla="*/ 18 w 77"/>
                  <a:gd name="T111" fmla="*/ 29 h 48"/>
                  <a:gd name="T112" fmla="*/ 14 w 77"/>
                  <a:gd name="T113" fmla="*/ 27 h 48"/>
                  <a:gd name="T114" fmla="*/ 26 w 77"/>
                  <a:gd name="T115" fmla="*/ 13 h 48"/>
                  <a:gd name="T116" fmla="*/ 6 w 77"/>
                  <a:gd name="T117" fmla="*/ 23 h 48"/>
                  <a:gd name="T118" fmla="*/ 26 w 77"/>
                  <a:gd name="T119" fmla="*/ 25 h 48"/>
                  <a:gd name="T120" fmla="*/ 26 w 77"/>
                  <a:gd name="T121" fmla="*/ 13 h 48"/>
                  <a:gd name="T122" fmla="*/ 14 w 77"/>
                  <a:gd name="T123" fmla="*/ 1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8"/>
                      <a:pt x="11" y="8"/>
                      <a:pt x="10" y="9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10" y="43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1" y="45"/>
                    </a:cubicBezTo>
                    <a:cubicBezTo>
                      <a:pt x="11" y="45"/>
                      <a:pt x="11" y="45"/>
                      <a:pt x="11" y="46"/>
                    </a:cubicBezTo>
                    <a:cubicBezTo>
                      <a:pt x="11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7"/>
                      <a:pt x="13" y="47"/>
                      <a:pt x="14" y="47"/>
                    </a:cubicBezTo>
                    <a:cubicBezTo>
                      <a:pt x="14" y="48"/>
                      <a:pt x="14" y="48"/>
                      <a:pt x="14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5" y="48"/>
                      <a:pt x="16" y="48"/>
                      <a:pt x="16" y="48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18" y="48"/>
                      <a:pt x="19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8"/>
                      <a:pt x="20" y="48"/>
                      <a:pt x="21" y="48"/>
                    </a:cubicBezTo>
                    <a:cubicBezTo>
                      <a:pt x="21" y="48"/>
                      <a:pt x="21" y="48"/>
                      <a:pt x="21" y="47"/>
                    </a:cubicBezTo>
                    <a:cubicBezTo>
                      <a:pt x="21" y="47"/>
                      <a:pt x="22" y="47"/>
                      <a:pt x="22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6"/>
                      <a:pt x="23" y="46"/>
                      <a:pt x="24" y="46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5" y="44"/>
                    </a:cubicBezTo>
                    <a:cubicBezTo>
                      <a:pt x="25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6" y="42"/>
                      <a:pt x="26" y="42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0" y="42"/>
                      <a:pt x="50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1" y="44"/>
                      <a:pt x="51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2" y="45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3" y="46"/>
                      <a:pt x="53" y="46"/>
                      <a:pt x="53" y="47"/>
                    </a:cubicBezTo>
                    <a:cubicBezTo>
                      <a:pt x="53" y="47"/>
                      <a:pt x="53" y="47"/>
                      <a:pt x="54" y="47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5" y="48"/>
                      <a:pt x="56" y="48"/>
                      <a:pt x="56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7" y="48"/>
                      <a:pt x="57" y="48"/>
                      <a:pt x="58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0" y="48"/>
                      <a:pt x="61" y="48"/>
                      <a:pt x="61" y="48"/>
                    </a:cubicBezTo>
                    <a:cubicBezTo>
                      <a:pt x="61" y="48"/>
                      <a:pt x="61" y="48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7"/>
                      <a:pt x="63" y="47"/>
                      <a:pt x="63" y="47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6"/>
                      <a:pt x="64" y="46"/>
                      <a:pt x="64" y="46"/>
                    </a:cubicBezTo>
                    <a:cubicBezTo>
                      <a:pt x="64" y="45"/>
                      <a:pt x="65" y="45"/>
                      <a:pt x="65" y="45"/>
                    </a:cubicBezTo>
                    <a:cubicBezTo>
                      <a:pt x="65" y="45"/>
                      <a:pt x="65" y="45"/>
                      <a:pt x="65" y="44"/>
                    </a:cubicBezTo>
                    <a:cubicBezTo>
                      <a:pt x="65" y="44"/>
                      <a:pt x="66" y="44"/>
                      <a:pt x="66" y="43"/>
                    </a:cubicBezTo>
                    <a:cubicBezTo>
                      <a:pt x="66" y="43"/>
                      <a:pt x="66" y="43"/>
                      <a:pt x="66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9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10" y="36"/>
                      <a:pt x="9" y="37"/>
                      <a:pt x="9" y="39"/>
                    </a:cubicBezTo>
                    <a:close/>
                    <a:moveTo>
                      <a:pt x="22" y="41"/>
                    </a:moveTo>
                    <a:cubicBezTo>
                      <a:pt x="22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1" y="43"/>
                      <a:pt x="21" y="43"/>
                      <a:pt x="20" y="43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4"/>
                      <a:pt x="19" y="44"/>
                      <a:pt x="19" y="44"/>
                    </a:cubicBezTo>
                    <a:cubicBezTo>
                      <a:pt x="19" y="44"/>
                      <a:pt x="18" y="44"/>
                      <a:pt x="17" y="44"/>
                    </a:cubicBezTo>
                    <a:cubicBezTo>
                      <a:pt x="17" y="44"/>
                      <a:pt x="16" y="44"/>
                      <a:pt x="16" y="44"/>
                    </a:cubicBezTo>
                    <a:cubicBezTo>
                      <a:pt x="16" y="44"/>
                      <a:pt x="15" y="44"/>
                      <a:pt x="15" y="43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3"/>
                      <a:pt x="14" y="42"/>
                    </a:cubicBezTo>
                    <a:cubicBezTo>
                      <a:pt x="14" y="42"/>
                      <a:pt x="14" y="42"/>
                      <a:pt x="14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3" y="39"/>
                      <a:pt x="13" y="38"/>
                      <a:pt x="14" y="37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4" y="37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5" y="36"/>
                      <a:pt x="16" y="36"/>
                      <a:pt x="16" y="36"/>
                    </a:cubicBezTo>
                    <a:cubicBezTo>
                      <a:pt x="16" y="35"/>
                      <a:pt x="17" y="35"/>
                      <a:pt x="17" y="35"/>
                    </a:cubicBezTo>
                    <a:cubicBezTo>
                      <a:pt x="18" y="35"/>
                      <a:pt x="19" y="35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2" y="38"/>
                      <a:pt x="22" y="39"/>
                      <a:pt x="22" y="40"/>
                    </a:cubicBezTo>
                    <a:cubicBezTo>
                      <a:pt x="22" y="40"/>
                      <a:pt x="22" y="40"/>
                      <a:pt x="22" y="41"/>
                    </a:cubicBezTo>
                    <a:close/>
                    <a:moveTo>
                      <a:pt x="23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4" y="23"/>
                      <a:pt x="4" y="2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1"/>
                      <a:pt x="13" y="11"/>
                      <a:pt x="14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8" y="33"/>
                    </a:cubicBezTo>
                    <a:lnTo>
                      <a:pt x="23" y="33"/>
                    </a:lnTo>
                    <a:close/>
                    <a:moveTo>
                      <a:pt x="50" y="39"/>
                    </a:moveTo>
                    <a:cubicBezTo>
                      <a:pt x="26" y="39"/>
                      <a:pt x="26" y="39"/>
                      <a:pt x="26" y="39"/>
                    </a:cubicBezTo>
                    <a:cubicBezTo>
                      <a:pt x="26" y="37"/>
                      <a:pt x="25" y="36"/>
                      <a:pt x="25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0" y="36"/>
                      <a:pt x="50" y="37"/>
                      <a:pt x="50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2" y="42"/>
                    </a:cubicBezTo>
                    <a:cubicBezTo>
                      <a:pt x="62" y="42"/>
                      <a:pt x="62" y="42"/>
                      <a:pt x="62" y="42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4"/>
                      <a:pt x="60" y="44"/>
                      <a:pt x="60" y="44"/>
                    </a:cubicBezTo>
                    <a:cubicBezTo>
                      <a:pt x="59" y="44"/>
                      <a:pt x="59" y="44"/>
                      <a:pt x="58" y="44"/>
                    </a:cubicBezTo>
                    <a:cubicBezTo>
                      <a:pt x="57" y="44"/>
                      <a:pt x="57" y="44"/>
                      <a:pt x="56" y="44"/>
                    </a:cubicBezTo>
                    <a:cubicBezTo>
                      <a:pt x="56" y="44"/>
                      <a:pt x="56" y="44"/>
                      <a:pt x="56" y="43"/>
                    </a:cubicBezTo>
                    <a:cubicBezTo>
                      <a:pt x="56" y="43"/>
                      <a:pt x="55" y="43"/>
                      <a:pt x="55" y="43"/>
                    </a:cubicBezTo>
                    <a:cubicBezTo>
                      <a:pt x="55" y="43"/>
                      <a:pt x="55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4" y="41"/>
                      <a:pt x="54" y="41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4" y="39"/>
                      <a:pt x="54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5" y="37"/>
                      <a:pt x="55" y="37"/>
                      <a:pt x="55" y="36"/>
                    </a:cubicBezTo>
                    <a:cubicBezTo>
                      <a:pt x="55" y="36"/>
                      <a:pt x="55" y="36"/>
                      <a:pt x="56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7" y="35"/>
                      <a:pt x="57" y="35"/>
                      <a:pt x="58" y="35"/>
                    </a:cubicBezTo>
                    <a:cubicBezTo>
                      <a:pt x="59" y="35"/>
                      <a:pt x="59" y="35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1" y="37"/>
                      <a:pt x="61" y="37"/>
                      <a:pt x="62" y="37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2" y="38"/>
                      <a:pt x="63" y="39"/>
                      <a:pt x="63" y="40"/>
                    </a:cubicBezTo>
                    <a:cubicBezTo>
                      <a:pt x="63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6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74" y="33"/>
                    </a:moveTo>
                    <a:cubicBezTo>
                      <a:pt x="63" y="33"/>
                      <a:pt x="63" y="33"/>
                      <a:pt x="63" y="33"/>
                    </a:cubicBezTo>
                    <a:cubicBezTo>
                      <a:pt x="62" y="32"/>
                      <a:pt x="60" y="31"/>
                      <a:pt x="58" y="31"/>
                    </a:cubicBezTo>
                    <a:cubicBezTo>
                      <a:pt x="56" y="31"/>
                      <a:pt x="54" y="32"/>
                      <a:pt x="53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74" y="3"/>
                      <a:pt x="74" y="3"/>
                      <a:pt x="74" y="3"/>
                    </a:cubicBezTo>
                    <a:lnTo>
                      <a:pt x="74" y="33"/>
                    </a:lnTo>
                    <a:close/>
                    <a:moveTo>
                      <a:pt x="19" y="28"/>
                    </a:moveTo>
                    <a:cubicBezTo>
                      <a:pt x="19" y="28"/>
                      <a:pt x="18" y="29"/>
                      <a:pt x="18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9" y="27"/>
                      <a:pt x="19" y="28"/>
                    </a:cubicBez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5"/>
                      <a:pt x="7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7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7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9" y="23"/>
                      <a:pt x="9" y="23"/>
                      <a:pt x="9" y="23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1" name="Freeform 60">
                <a:extLst>
                  <a:ext uri="{FF2B5EF4-FFF2-40B4-BE49-F238E27FC236}">
                    <a16:creationId xmlns:a16="http://schemas.microsoft.com/office/drawing/2014/main" id="{1D085B74-FB40-96D6-53B4-60F42CBC63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8003" y="5898171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2" name="Freeform 60">
                <a:extLst>
                  <a:ext uri="{FF2B5EF4-FFF2-40B4-BE49-F238E27FC236}">
                    <a16:creationId xmlns:a16="http://schemas.microsoft.com/office/drawing/2014/main" id="{61420ADE-3384-2424-F4F3-585E5CDB65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65340" y="1776226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3" name="Freeform 60">
                <a:extLst>
                  <a:ext uri="{FF2B5EF4-FFF2-40B4-BE49-F238E27FC236}">
                    <a16:creationId xmlns:a16="http://schemas.microsoft.com/office/drawing/2014/main" id="{76B51499-BEC9-BA05-764C-F1D2DF223F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9749" y="5244833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4" name="Freeform 64">
                <a:extLst>
                  <a:ext uri="{FF2B5EF4-FFF2-40B4-BE49-F238E27FC236}">
                    <a16:creationId xmlns:a16="http://schemas.microsoft.com/office/drawing/2014/main" id="{76A9545E-B1C8-E4FD-579F-3C76E78FDD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61617" y="2164453"/>
                <a:ext cx="335451" cy="226092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5" name="Freeform 64">
                <a:extLst>
                  <a:ext uri="{FF2B5EF4-FFF2-40B4-BE49-F238E27FC236}">
                    <a16:creationId xmlns:a16="http://schemas.microsoft.com/office/drawing/2014/main" id="{837392DB-0C56-C78F-A29D-AC4FA31D96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6891" y="5684387"/>
                <a:ext cx="335451" cy="226092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6" name="Freeform 20">
                <a:extLst>
                  <a:ext uri="{FF2B5EF4-FFF2-40B4-BE49-F238E27FC236}">
                    <a16:creationId xmlns:a16="http://schemas.microsoft.com/office/drawing/2014/main" id="{9CF5CAE6-41F6-7EB3-11B0-CF4F485936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76395" y="4910866"/>
                <a:ext cx="292313" cy="271182"/>
              </a:xfrm>
              <a:custGeom>
                <a:avLst/>
                <a:gdLst>
                  <a:gd name="T0" fmla="*/ 55 w 70"/>
                  <a:gd name="T1" fmla="*/ 45 h 65"/>
                  <a:gd name="T2" fmla="*/ 55 w 70"/>
                  <a:gd name="T3" fmla="*/ 35 h 65"/>
                  <a:gd name="T4" fmla="*/ 29 w 70"/>
                  <a:gd name="T5" fmla="*/ 25 h 65"/>
                  <a:gd name="T6" fmla="*/ 40 w 70"/>
                  <a:gd name="T7" fmla="*/ 50 h 65"/>
                  <a:gd name="T8" fmla="*/ 49 w 70"/>
                  <a:gd name="T9" fmla="*/ 51 h 65"/>
                  <a:gd name="T10" fmla="*/ 64 w 70"/>
                  <a:gd name="T11" fmla="*/ 65 h 65"/>
                  <a:gd name="T12" fmla="*/ 48 w 70"/>
                  <a:gd name="T13" fmla="*/ 44 h 65"/>
                  <a:gd name="T14" fmla="*/ 28 w 70"/>
                  <a:gd name="T15" fmla="*/ 35 h 65"/>
                  <a:gd name="T16" fmla="*/ 48 w 70"/>
                  <a:gd name="T17" fmla="*/ 27 h 65"/>
                  <a:gd name="T18" fmla="*/ 50 w 70"/>
                  <a:gd name="T19" fmla="*/ 47 h 65"/>
                  <a:gd name="T20" fmla="*/ 51 w 70"/>
                  <a:gd name="T21" fmla="*/ 45 h 65"/>
                  <a:gd name="T22" fmla="*/ 66 w 70"/>
                  <a:gd name="T23" fmla="*/ 61 h 65"/>
                  <a:gd name="T24" fmla="*/ 52 w 70"/>
                  <a:gd name="T25" fmla="*/ 50 h 65"/>
                  <a:gd name="T26" fmla="*/ 53 w 70"/>
                  <a:gd name="T27" fmla="*/ 49 h 65"/>
                  <a:gd name="T28" fmla="*/ 55 w 70"/>
                  <a:gd name="T29" fmla="*/ 48 h 65"/>
                  <a:gd name="T30" fmla="*/ 66 w 70"/>
                  <a:gd name="T31" fmla="*/ 61 h 65"/>
                  <a:gd name="T32" fmla="*/ 34 w 70"/>
                  <a:gd name="T33" fmla="*/ 42 h 65"/>
                  <a:gd name="T34" fmla="*/ 32 w 70"/>
                  <a:gd name="T35" fmla="*/ 43 h 65"/>
                  <a:gd name="T36" fmla="*/ 34 w 70"/>
                  <a:gd name="T37" fmla="*/ 28 h 65"/>
                  <a:gd name="T38" fmla="*/ 39 w 70"/>
                  <a:gd name="T39" fmla="*/ 60 h 65"/>
                  <a:gd name="T40" fmla="*/ 33 w 70"/>
                  <a:gd name="T41" fmla="*/ 60 h 65"/>
                  <a:gd name="T42" fmla="*/ 31 w 70"/>
                  <a:gd name="T43" fmla="*/ 60 h 65"/>
                  <a:gd name="T44" fmla="*/ 28 w 70"/>
                  <a:gd name="T45" fmla="*/ 47 h 65"/>
                  <a:gd name="T46" fmla="*/ 18 w 70"/>
                  <a:gd name="T47" fmla="*/ 33 h 65"/>
                  <a:gd name="T48" fmla="*/ 18 w 70"/>
                  <a:gd name="T49" fmla="*/ 31 h 65"/>
                  <a:gd name="T50" fmla="*/ 31 w 70"/>
                  <a:gd name="T51" fmla="*/ 21 h 65"/>
                  <a:gd name="T52" fmla="*/ 45 w 70"/>
                  <a:gd name="T53" fmla="*/ 19 h 65"/>
                  <a:gd name="T54" fmla="*/ 47 w 70"/>
                  <a:gd name="T55" fmla="*/ 19 h 65"/>
                  <a:gd name="T56" fmla="*/ 56 w 70"/>
                  <a:gd name="T57" fmla="*/ 33 h 65"/>
                  <a:gd name="T58" fmla="*/ 55 w 70"/>
                  <a:gd name="T59" fmla="*/ 43 h 65"/>
                  <a:gd name="T60" fmla="*/ 60 w 70"/>
                  <a:gd name="T61" fmla="*/ 45 h 65"/>
                  <a:gd name="T62" fmla="*/ 32 w 70"/>
                  <a:gd name="T63" fmla="*/ 0 h 65"/>
                  <a:gd name="T64" fmla="*/ 51 w 70"/>
                  <a:gd name="T65" fmla="*/ 57 h 65"/>
                  <a:gd name="T66" fmla="*/ 60 w 70"/>
                  <a:gd name="T67" fmla="*/ 24 h 65"/>
                  <a:gd name="T68" fmla="*/ 60 w 70"/>
                  <a:gd name="T69" fmla="*/ 24 h 65"/>
                  <a:gd name="T70" fmla="*/ 33 w 70"/>
                  <a:gd name="T71" fmla="*/ 15 h 65"/>
                  <a:gd name="T72" fmla="*/ 31 w 70"/>
                  <a:gd name="T73" fmla="*/ 15 h 65"/>
                  <a:gd name="T74" fmla="*/ 25 w 70"/>
                  <a:gd name="T75" fmla="*/ 4 h 65"/>
                  <a:gd name="T76" fmla="*/ 25 w 70"/>
                  <a:gd name="T77" fmla="*/ 4 h 65"/>
                  <a:gd name="T78" fmla="*/ 3 w 70"/>
                  <a:gd name="T79" fmla="*/ 31 h 65"/>
                  <a:gd name="T80" fmla="*/ 17 w 70"/>
                  <a:gd name="T81" fmla="*/ 44 h 65"/>
                  <a:gd name="T82" fmla="*/ 4 w 70"/>
                  <a:gd name="T83" fmla="*/ 39 h 65"/>
                  <a:gd name="T84" fmla="*/ 4 w 70"/>
                  <a:gd name="T85" fmla="*/ 3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0" h="65">
                    <a:moveTo>
                      <a:pt x="68" y="55"/>
                    </a:moveTo>
                    <a:cubicBezTo>
                      <a:pt x="59" y="47"/>
                      <a:pt x="59" y="47"/>
                      <a:pt x="59" y="47"/>
                    </a:cubicBezTo>
                    <a:cubicBezTo>
                      <a:pt x="58" y="46"/>
                      <a:pt x="56" y="45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4" y="41"/>
                      <a:pt x="55" y="38"/>
                      <a:pt x="55" y="35"/>
                    </a:cubicBezTo>
                    <a:cubicBezTo>
                      <a:pt x="55" y="31"/>
                      <a:pt x="53" y="28"/>
                      <a:pt x="50" y="25"/>
                    </a:cubicBezTo>
                    <a:cubicBezTo>
                      <a:pt x="47" y="22"/>
                      <a:pt x="44" y="21"/>
                      <a:pt x="40" y="21"/>
                    </a:cubicBezTo>
                    <a:cubicBezTo>
                      <a:pt x="36" y="21"/>
                      <a:pt x="32" y="22"/>
                      <a:pt x="29" y="25"/>
                    </a:cubicBezTo>
                    <a:cubicBezTo>
                      <a:pt x="26" y="28"/>
                      <a:pt x="25" y="31"/>
                      <a:pt x="25" y="35"/>
                    </a:cubicBezTo>
                    <a:cubicBezTo>
                      <a:pt x="25" y="39"/>
                      <a:pt x="26" y="43"/>
                      <a:pt x="29" y="46"/>
                    </a:cubicBezTo>
                    <a:cubicBezTo>
                      <a:pt x="32" y="49"/>
                      <a:pt x="36" y="50"/>
                      <a:pt x="40" y="50"/>
                    </a:cubicBezTo>
                    <a:cubicBezTo>
                      <a:pt x="43" y="50"/>
                      <a:pt x="46" y="50"/>
                      <a:pt x="48" y="48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49" y="50"/>
                      <a:pt x="49" y="50"/>
                      <a:pt x="49" y="51"/>
                    </a:cubicBezTo>
                    <a:cubicBezTo>
                      <a:pt x="49" y="52"/>
                      <a:pt x="50" y="53"/>
                      <a:pt x="51" y="5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1" y="64"/>
                      <a:pt x="62" y="65"/>
                      <a:pt x="64" y="65"/>
                    </a:cubicBezTo>
                    <a:cubicBezTo>
                      <a:pt x="65" y="65"/>
                      <a:pt x="67" y="64"/>
                      <a:pt x="68" y="63"/>
                    </a:cubicBezTo>
                    <a:cubicBezTo>
                      <a:pt x="70" y="61"/>
                      <a:pt x="70" y="58"/>
                      <a:pt x="68" y="55"/>
                    </a:cubicBezTo>
                    <a:close/>
                    <a:moveTo>
                      <a:pt x="48" y="44"/>
                    </a:moveTo>
                    <a:cubicBezTo>
                      <a:pt x="46" y="46"/>
                      <a:pt x="43" y="47"/>
                      <a:pt x="40" y="47"/>
                    </a:cubicBezTo>
                    <a:cubicBezTo>
                      <a:pt x="37" y="47"/>
                      <a:pt x="34" y="46"/>
                      <a:pt x="31" y="44"/>
                    </a:cubicBezTo>
                    <a:cubicBezTo>
                      <a:pt x="29" y="42"/>
                      <a:pt x="28" y="39"/>
                      <a:pt x="28" y="35"/>
                    </a:cubicBezTo>
                    <a:cubicBezTo>
                      <a:pt x="28" y="32"/>
                      <a:pt x="29" y="29"/>
                      <a:pt x="31" y="27"/>
                    </a:cubicBezTo>
                    <a:cubicBezTo>
                      <a:pt x="34" y="25"/>
                      <a:pt x="37" y="24"/>
                      <a:pt x="40" y="24"/>
                    </a:cubicBezTo>
                    <a:cubicBezTo>
                      <a:pt x="43" y="24"/>
                      <a:pt x="46" y="25"/>
                      <a:pt x="48" y="27"/>
                    </a:cubicBezTo>
                    <a:cubicBezTo>
                      <a:pt x="53" y="32"/>
                      <a:pt x="53" y="39"/>
                      <a:pt x="48" y="44"/>
                    </a:cubicBezTo>
                    <a:close/>
                    <a:moveTo>
                      <a:pt x="51" y="47"/>
                    </a:moveTo>
                    <a:cubicBezTo>
                      <a:pt x="51" y="47"/>
                      <a:pt x="50" y="47"/>
                      <a:pt x="50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1" y="45"/>
                      <a:pt x="51" y="45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1" y="46"/>
                      <a:pt x="51" y="46"/>
                      <a:pt x="51" y="47"/>
                    </a:cubicBezTo>
                    <a:close/>
                    <a:moveTo>
                      <a:pt x="66" y="61"/>
                    </a:moveTo>
                    <a:cubicBezTo>
                      <a:pt x="65" y="62"/>
                      <a:pt x="63" y="62"/>
                      <a:pt x="62" y="61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2" y="51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49"/>
                      <a:pt x="52" y="49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53" y="48"/>
                      <a:pt x="53" y="48"/>
                      <a:pt x="54" y="48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48"/>
                      <a:pt x="54" y="48"/>
                      <a:pt x="55" y="48"/>
                    </a:cubicBezTo>
                    <a:cubicBezTo>
                      <a:pt x="55" y="48"/>
                      <a:pt x="56" y="48"/>
                      <a:pt x="57" y="49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6" y="59"/>
                      <a:pt x="67" y="60"/>
                      <a:pt x="66" y="61"/>
                    </a:cubicBezTo>
                    <a:close/>
                    <a:moveTo>
                      <a:pt x="34" y="29"/>
                    </a:moveTo>
                    <a:cubicBezTo>
                      <a:pt x="32" y="31"/>
                      <a:pt x="31" y="33"/>
                      <a:pt x="31" y="35"/>
                    </a:cubicBezTo>
                    <a:cubicBezTo>
                      <a:pt x="31" y="38"/>
                      <a:pt x="32" y="40"/>
                      <a:pt x="34" y="42"/>
                    </a:cubicBezTo>
                    <a:cubicBezTo>
                      <a:pt x="34" y="42"/>
                      <a:pt x="34" y="43"/>
                      <a:pt x="34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2" y="43"/>
                      <a:pt x="32" y="43"/>
                    </a:cubicBezTo>
                    <a:cubicBezTo>
                      <a:pt x="30" y="41"/>
                      <a:pt x="29" y="38"/>
                      <a:pt x="29" y="35"/>
                    </a:cubicBezTo>
                    <a:cubicBezTo>
                      <a:pt x="29" y="33"/>
                      <a:pt x="30" y="30"/>
                      <a:pt x="32" y="28"/>
                    </a:cubicBezTo>
                    <a:cubicBezTo>
                      <a:pt x="33" y="28"/>
                      <a:pt x="33" y="28"/>
                      <a:pt x="34" y="28"/>
                    </a:cubicBezTo>
                    <a:cubicBezTo>
                      <a:pt x="34" y="28"/>
                      <a:pt x="34" y="29"/>
                      <a:pt x="34" y="29"/>
                    </a:cubicBezTo>
                    <a:close/>
                    <a:moveTo>
                      <a:pt x="49" y="55"/>
                    </a:moveTo>
                    <a:cubicBezTo>
                      <a:pt x="46" y="57"/>
                      <a:pt x="43" y="59"/>
                      <a:pt x="39" y="60"/>
                    </a:cubicBezTo>
                    <a:cubicBezTo>
                      <a:pt x="41" y="58"/>
                      <a:pt x="43" y="55"/>
                      <a:pt x="45" y="52"/>
                    </a:cubicBezTo>
                    <a:cubicBezTo>
                      <a:pt x="44" y="52"/>
                      <a:pt x="43" y="52"/>
                      <a:pt x="42" y="52"/>
                    </a:cubicBezTo>
                    <a:cubicBezTo>
                      <a:pt x="40" y="57"/>
                      <a:pt x="37" y="60"/>
                      <a:pt x="33" y="60"/>
                    </a:cubicBezTo>
                    <a:cubicBezTo>
                      <a:pt x="33" y="51"/>
                      <a:pt x="33" y="51"/>
                      <a:pt x="33" y="51"/>
                    </a:cubicBezTo>
                    <a:cubicBezTo>
                      <a:pt x="32" y="51"/>
                      <a:pt x="32" y="50"/>
                      <a:pt x="31" y="50"/>
                    </a:cubicBezTo>
                    <a:cubicBezTo>
                      <a:pt x="31" y="60"/>
                      <a:pt x="31" y="60"/>
                      <a:pt x="31" y="60"/>
                    </a:cubicBezTo>
                    <a:cubicBezTo>
                      <a:pt x="26" y="60"/>
                      <a:pt x="22" y="54"/>
                      <a:pt x="20" y="47"/>
                    </a:cubicBezTo>
                    <a:cubicBezTo>
                      <a:pt x="22" y="47"/>
                      <a:pt x="25" y="48"/>
                      <a:pt x="28" y="48"/>
                    </a:cubicBezTo>
                    <a:cubicBezTo>
                      <a:pt x="28" y="48"/>
                      <a:pt x="28" y="48"/>
                      <a:pt x="28" y="47"/>
                    </a:cubicBezTo>
                    <a:cubicBezTo>
                      <a:pt x="27" y="47"/>
                      <a:pt x="27" y="46"/>
                      <a:pt x="26" y="46"/>
                    </a:cubicBezTo>
                    <a:cubicBezTo>
                      <a:pt x="24" y="45"/>
                      <a:pt x="21" y="45"/>
                      <a:pt x="19" y="44"/>
                    </a:cubicBezTo>
                    <a:cubicBezTo>
                      <a:pt x="18" y="41"/>
                      <a:pt x="18" y="37"/>
                      <a:pt x="18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1"/>
                      <a:pt x="24" y="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6"/>
                      <a:pt x="18" y="22"/>
                      <a:pt x="19" y="19"/>
                    </a:cubicBezTo>
                    <a:cubicBezTo>
                      <a:pt x="23" y="18"/>
                      <a:pt x="27" y="17"/>
                      <a:pt x="31" y="17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1"/>
                      <a:pt x="32" y="20"/>
                      <a:pt x="33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7" y="17"/>
                      <a:pt x="41" y="18"/>
                      <a:pt x="45" y="19"/>
                    </a:cubicBezTo>
                    <a:cubicBezTo>
                      <a:pt x="45" y="19"/>
                      <a:pt x="45" y="19"/>
                      <a:pt x="45" y="20"/>
                    </a:cubicBezTo>
                    <a:cubicBezTo>
                      <a:pt x="46" y="20"/>
                      <a:pt x="47" y="20"/>
                      <a:pt x="48" y="21"/>
                    </a:cubicBezTo>
                    <a:cubicBezTo>
                      <a:pt x="47" y="20"/>
                      <a:pt x="47" y="20"/>
                      <a:pt x="47" y="19"/>
                    </a:cubicBezTo>
                    <a:cubicBezTo>
                      <a:pt x="55" y="22"/>
                      <a:pt x="60" y="26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2"/>
                      <a:pt x="56" y="33"/>
                    </a:cubicBezTo>
                    <a:cubicBezTo>
                      <a:pt x="61" y="33"/>
                      <a:pt x="61" y="33"/>
                      <a:pt x="61" y="33"/>
                    </a:cubicBezTo>
                    <a:cubicBezTo>
                      <a:pt x="61" y="35"/>
                      <a:pt x="59" y="38"/>
                      <a:pt x="56" y="40"/>
                    </a:cubicBezTo>
                    <a:cubicBezTo>
                      <a:pt x="56" y="41"/>
                      <a:pt x="55" y="42"/>
                      <a:pt x="55" y="43"/>
                    </a:cubicBezTo>
                    <a:cubicBezTo>
                      <a:pt x="57" y="41"/>
                      <a:pt x="59" y="40"/>
                      <a:pt x="60" y="39"/>
                    </a:cubicBezTo>
                    <a:cubicBezTo>
                      <a:pt x="60" y="40"/>
                      <a:pt x="59" y="42"/>
                      <a:pt x="58" y="44"/>
                    </a:cubicBezTo>
                    <a:cubicBezTo>
                      <a:pt x="59" y="44"/>
                      <a:pt x="60" y="45"/>
                      <a:pt x="60" y="45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3" y="41"/>
                      <a:pt x="64" y="37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ubicBezTo>
                      <a:pt x="15" y="0"/>
                      <a:pt x="0" y="14"/>
                      <a:pt x="0" y="32"/>
                    </a:cubicBezTo>
                    <a:cubicBezTo>
                      <a:pt x="0" y="49"/>
                      <a:pt x="15" y="63"/>
                      <a:pt x="32" y="63"/>
                    </a:cubicBezTo>
                    <a:cubicBezTo>
                      <a:pt x="39" y="63"/>
                      <a:pt x="46" y="61"/>
                      <a:pt x="51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49" y="56"/>
                      <a:pt x="49" y="55"/>
                      <a:pt x="49" y="55"/>
                    </a:cubicBezTo>
                    <a:close/>
                    <a:moveTo>
                      <a:pt x="60" y="24"/>
                    </a:moveTo>
                    <a:cubicBezTo>
                      <a:pt x="57" y="21"/>
                      <a:pt x="53" y="19"/>
                      <a:pt x="47" y="17"/>
                    </a:cubicBezTo>
                    <a:cubicBezTo>
                      <a:pt x="45" y="11"/>
                      <a:pt x="42" y="6"/>
                      <a:pt x="39" y="4"/>
                    </a:cubicBezTo>
                    <a:cubicBezTo>
                      <a:pt x="50" y="6"/>
                      <a:pt x="58" y="14"/>
                      <a:pt x="60" y="24"/>
                    </a:cubicBezTo>
                    <a:close/>
                    <a:moveTo>
                      <a:pt x="33" y="3"/>
                    </a:moveTo>
                    <a:cubicBezTo>
                      <a:pt x="38" y="3"/>
                      <a:pt x="42" y="9"/>
                      <a:pt x="44" y="16"/>
                    </a:cubicBezTo>
                    <a:cubicBezTo>
                      <a:pt x="41" y="16"/>
                      <a:pt x="37" y="15"/>
                      <a:pt x="33" y="15"/>
                    </a:cubicBezTo>
                    <a:lnTo>
                      <a:pt x="33" y="3"/>
                    </a:lnTo>
                    <a:close/>
                    <a:moveTo>
                      <a:pt x="31" y="3"/>
                    </a:moveTo>
                    <a:cubicBezTo>
                      <a:pt x="31" y="15"/>
                      <a:pt x="31" y="15"/>
                      <a:pt x="31" y="15"/>
                    </a:cubicBezTo>
                    <a:cubicBezTo>
                      <a:pt x="27" y="15"/>
                      <a:pt x="23" y="16"/>
                      <a:pt x="20" y="16"/>
                    </a:cubicBezTo>
                    <a:cubicBezTo>
                      <a:pt x="22" y="9"/>
                      <a:pt x="26" y="3"/>
                      <a:pt x="31" y="3"/>
                    </a:cubicBezTo>
                    <a:close/>
                    <a:moveTo>
                      <a:pt x="25" y="4"/>
                    </a:moveTo>
                    <a:cubicBezTo>
                      <a:pt x="22" y="6"/>
                      <a:pt x="19" y="11"/>
                      <a:pt x="18" y="17"/>
                    </a:cubicBezTo>
                    <a:cubicBezTo>
                      <a:pt x="12" y="19"/>
                      <a:pt x="7" y="21"/>
                      <a:pt x="4" y="24"/>
                    </a:cubicBezTo>
                    <a:cubicBezTo>
                      <a:pt x="7" y="14"/>
                      <a:pt x="15" y="6"/>
                      <a:pt x="25" y="4"/>
                    </a:cubicBezTo>
                    <a:close/>
                    <a:moveTo>
                      <a:pt x="17" y="19"/>
                    </a:moveTo>
                    <a:cubicBezTo>
                      <a:pt x="16" y="23"/>
                      <a:pt x="16" y="27"/>
                      <a:pt x="16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6"/>
                      <a:pt x="9" y="22"/>
                      <a:pt x="17" y="19"/>
                    </a:cubicBezTo>
                    <a:close/>
                    <a:moveTo>
                      <a:pt x="16" y="33"/>
                    </a:moveTo>
                    <a:cubicBezTo>
                      <a:pt x="16" y="37"/>
                      <a:pt x="16" y="40"/>
                      <a:pt x="17" y="44"/>
                    </a:cubicBezTo>
                    <a:cubicBezTo>
                      <a:pt x="9" y="41"/>
                      <a:pt x="4" y="37"/>
                      <a:pt x="3" y="33"/>
                    </a:cubicBezTo>
                    <a:lnTo>
                      <a:pt x="16" y="33"/>
                    </a:lnTo>
                    <a:close/>
                    <a:moveTo>
                      <a:pt x="4" y="39"/>
                    </a:moveTo>
                    <a:cubicBezTo>
                      <a:pt x="7" y="42"/>
                      <a:pt x="12" y="44"/>
                      <a:pt x="18" y="46"/>
                    </a:cubicBezTo>
                    <a:cubicBezTo>
                      <a:pt x="19" y="52"/>
                      <a:pt x="22" y="57"/>
                      <a:pt x="25" y="60"/>
                    </a:cubicBezTo>
                    <a:cubicBezTo>
                      <a:pt x="15" y="57"/>
                      <a:pt x="7" y="49"/>
                      <a:pt x="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7" name="Freeform 64">
                <a:extLst>
                  <a:ext uri="{FF2B5EF4-FFF2-40B4-BE49-F238E27FC236}">
                    <a16:creationId xmlns:a16="http://schemas.microsoft.com/office/drawing/2014/main" id="{85021C29-3304-CA17-699E-F7F51D1324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94919" y="4568428"/>
                <a:ext cx="294878" cy="198746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8" name="Freeform 35">
                <a:extLst>
                  <a:ext uri="{FF2B5EF4-FFF2-40B4-BE49-F238E27FC236}">
                    <a16:creationId xmlns:a16="http://schemas.microsoft.com/office/drawing/2014/main" id="{951C09DF-E928-B2BA-53B1-8EA422AC1A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42720" y="3912123"/>
                <a:ext cx="281540" cy="269066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9" name="Freeform 35">
                <a:extLst>
                  <a:ext uri="{FF2B5EF4-FFF2-40B4-BE49-F238E27FC236}">
                    <a16:creationId xmlns:a16="http://schemas.microsoft.com/office/drawing/2014/main" id="{92AFBAD2-83FD-FA40-AEE5-91A4EF7D56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3290" y="5254807"/>
                <a:ext cx="328103" cy="313566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0" name="Freeform 33">
                <a:extLst>
                  <a:ext uri="{FF2B5EF4-FFF2-40B4-BE49-F238E27FC236}">
                    <a16:creationId xmlns:a16="http://schemas.microsoft.com/office/drawing/2014/main" id="{E8CDBAFD-00A5-1E6D-7E72-08F7A4DC99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0791" y="5397488"/>
                <a:ext cx="282099" cy="288980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1" name="Freeform 38">
                <a:extLst>
                  <a:ext uri="{FF2B5EF4-FFF2-40B4-BE49-F238E27FC236}">
                    <a16:creationId xmlns:a16="http://schemas.microsoft.com/office/drawing/2014/main" id="{16C717AA-BA54-1D6B-5AD8-8B9CE2A155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65069" y="4244772"/>
                <a:ext cx="355281" cy="316061"/>
              </a:xfrm>
              <a:custGeom>
                <a:avLst/>
                <a:gdLst>
                  <a:gd name="T0" fmla="*/ 63 w 65"/>
                  <a:gd name="T1" fmla="*/ 24 h 58"/>
                  <a:gd name="T2" fmla="*/ 49 w 65"/>
                  <a:gd name="T3" fmla="*/ 22 h 58"/>
                  <a:gd name="T4" fmla="*/ 42 w 65"/>
                  <a:gd name="T5" fmla="*/ 16 h 58"/>
                  <a:gd name="T6" fmla="*/ 32 w 65"/>
                  <a:gd name="T7" fmla="*/ 6 h 58"/>
                  <a:gd name="T8" fmla="*/ 24 w 65"/>
                  <a:gd name="T9" fmla="*/ 0 h 58"/>
                  <a:gd name="T10" fmla="*/ 24 w 65"/>
                  <a:gd name="T11" fmla="*/ 23 h 58"/>
                  <a:gd name="T12" fmla="*/ 21 w 65"/>
                  <a:gd name="T13" fmla="*/ 22 h 58"/>
                  <a:gd name="T14" fmla="*/ 3 w 65"/>
                  <a:gd name="T15" fmla="*/ 28 h 58"/>
                  <a:gd name="T16" fmla="*/ 0 w 65"/>
                  <a:gd name="T17" fmla="*/ 34 h 58"/>
                  <a:gd name="T18" fmla="*/ 2 w 65"/>
                  <a:gd name="T19" fmla="*/ 41 h 58"/>
                  <a:gd name="T20" fmla="*/ 5 w 65"/>
                  <a:gd name="T21" fmla="*/ 48 h 58"/>
                  <a:gd name="T22" fmla="*/ 10 w 65"/>
                  <a:gd name="T23" fmla="*/ 55 h 58"/>
                  <a:gd name="T24" fmla="*/ 35 w 65"/>
                  <a:gd name="T25" fmla="*/ 57 h 58"/>
                  <a:gd name="T26" fmla="*/ 45 w 65"/>
                  <a:gd name="T27" fmla="*/ 55 h 58"/>
                  <a:gd name="T28" fmla="*/ 60 w 65"/>
                  <a:gd name="T29" fmla="*/ 57 h 58"/>
                  <a:gd name="T30" fmla="*/ 64 w 65"/>
                  <a:gd name="T31" fmla="*/ 26 h 58"/>
                  <a:gd name="T32" fmla="*/ 9 w 65"/>
                  <a:gd name="T33" fmla="*/ 25 h 58"/>
                  <a:gd name="T34" fmla="*/ 24 w 65"/>
                  <a:gd name="T35" fmla="*/ 28 h 58"/>
                  <a:gd name="T36" fmla="*/ 9 w 65"/>
                  <a:gd name="T37" fmla="*/ 30 h 58"/>
                  <a:gd name="T38" fmla="*/ 9 w 65"/>
                  <a:gd name="T39" fmla="*/ 25 h 58"/>
                  <a:gd name="T40" fmla="*/ 18 w 65"/>
                  <a:gd name="T41" fmla="*/ 32 h 58"/>
                  <a:gd name="T42" fmla="*/ 18 w 65"/>
                  <a:gd name="T43" fmla="*/ 37 h 58"/>
                  <a:gd name="T44" fmla="*/ 6 w 65"/>
                  <a:gd name="T45" fmla="*/ 37 h 58"/>
                  <a:gd name="T46" fmla="*/ 6 w 65"/>
                  <a:gd name="T47" fmla="*/ 32 h 58"/>
                  <a:gd name="T48" fmla="*/ 18 w 65"/>
                  <a:gd name="T49" fmla="*/ 39 h 58"/>
                  <a:gd name="T50" fmla="*/ 23 w 65"/>
                  <a:gd name="T51" fmla="*/ 41 h 58"/>
                  <a:gd name="T52" fmla="*/ 11 w 65"/>
                  <a:gd name="T53" fmla="*/ 43 h 58"/>
                  <a:gd name="T54" fmla="*/ 5 w 65"/>
                  <a:gd name="T55" fmla="*/ 41 h 58"/>
                  <a:gd name="T56" fmla="*/ 11 w 65"/>
                  <a:gd name="T57" fmla="*/ 45 h 58"/>
                  <a:gd name="T58" fmla="*/ 23 w 65"/>
                  <a:gd name="T59" fmla="*/ 45 h 58"/>
                  <a:gd name="T60" fmla="*/ 23 w 65"/>
                  <a:gd name="T61" fmla="*/ 50 h 58"/>
                  <a:gd name="T62" fmla="*/ 8 w 65"/>
                  <a:gd name="T63" fmla="*/ 48 h 58"/>
                  <a:gd name="T64" fmla="*/ 23 w 65"/>
                  <a:gd name="T65" fmla="*/ 52 h 58"/>
                  <a:gd name="T66" fmla="*/ 24 w 65"/>
                  <a:gd name="T67" fmla="*/ 44 h 58"/>
                  <a:gd name="T68" fmla="*/ 22 w 65"/>
                  <a:gd name="T69" fmla="*/ 37 h 58"/>
                  <a:gd name="T70" fmla="*/ 21 w 65"/>
                  <a:gd name="T71" fmla="*/ 32 h 58"/>
                  <a:gd name="T72" fmla="*/ 26 w 65"/>
                  <a:gd name="T73" fmla="*/ 26 h 58"/>
                  <a:gd name="T74" fmla="*/ 28 w 65"/>
                  <a:gd name="T75" fmla="*/ 31 h 58"/>
                  <a:gd name="T76" fmla="*/ 39 w 65"/>
                  <a:gd name="T77" fmla="*/ 40 h 58"/>
                  <a:gd name="T78" fmla="*/ 30 w 65"/>
                  <a:gd name="T79" fmla="*/ 31 h 58"/>
                  <a:gd name="T80" fmla="*/ 29 w 65"/>
                  <a:gd name="T81" fmla="*/ 24 h 58"/>
                  <a:gd name="T82" fmla="*/ 29 w 65"/>
                  <a:gd name="T83" fmla="*/ 24 h 58"/>
                  <a:gd name="T84" fmla="*/ 22 w 65"/>
                  <a:gd name="T85" fmla="*/ 8 h 58"/>
                  <a:gd name="T86" fmla="*/ 28 w 65"/>
                  <a:gd name="T87" fmla="*/ 4 h 58"/>
                  <a:gd name="T88" fmla="*/ 32 w 65"/>
                  <a:gd name="T89" fmla="*/ 14 h 58"/>
                  <a:gd name="T90" fmla="*/ 43 w 65"/>
                  <a:gd name="T91" fmla="*/ 20 h 58"/>
                  <a:gd name="T92" fmla="*/ 46 w 65"/>
                  <a:gd name="T93" fmla="*/ 50 h 58"/>
                  <a:gd name="T94" fmla="*/ 12 w 65"/>
                  <a:gd name="T95" fmla="*/ 52 h 58"/>
                  <a:gd name="T96" fmla="*/ 23 w 65"/>
                  <a:gd name="T97" fmla="*/ 52 h 58"/>
                  <a:gd name="T98" fmla="*/ 61 w 65"/>
                  <a:gd name="T99" fmla="*/ 27 h 58"/>
                  <a:gd name="T100" fmla="*/ 48 w 65"/>
                  <a:gd name="T10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5" h="58">
                    <a:moveTo>
                      <a:pt x="64" y="24"/>
                    </a:moveTo>
                    <a:cubicBezTo>
                      <a:pt x="64" y="24"/>
                      <a:pt x="63" y="24"/>
                      <a:pt x="63" y="24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7" y="20"/>
                      <a:pt x="46" y="18"/>
                      <a:pt x="45" y="18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39" y="15"/>
                      <a:pt x="37" y="14"/>
                      <a:pt x="35" y="12"/>
                    </a:cubicBezTo>
                    <a:cubicBezTo>
                      <a:pt x="33" y="10"/>
                      <a:pt x="32" y="8"/>
                      <a:pt x="32" y="6"/>
                    </a:cubicBezTo>
                    <a:cubicBezTo>
                      <a:pt x="31" y="4"/>
                      <a:pt x="31" y="2"/>
                      <a:pt x="30" y="1"/>
                    </a:cubicBezTo>
                    <a:cubicBezTo>
                      <a:pt x="28" y="0"/>
                      <a:pt x="26" y="0"/>
                      <a:pt x="24" y="0"/>
                    </a:cubicBezTo>
                    <a:cubicBezTo>
                      <a:pt x="22" y="1"/>
                      <a:pt x="20" y="4"/>
                      <a:pt x="20" y="7"/>
                    </a:cubicBezTo>
                    <a:cubicBezTo>
                      <a:pt x="19" y="14"/>
                      <a:pt x="22" y="19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3" y="22"/>
                      <a:pt x="22" y="22"/>
                      <a:pt x="21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6" y="22"/>
                      <a:pt x="3" y="25"/>
                      <a:pt x="3" y="28"/>
                    </a:cubicBezTo>
                    <a:cubicBezTo>
                      <a:pt x="3" y="28"/>
                      <a:pt x="3" y="29"/>
                      <a:pt x="4" y="29"/>
                    </a:cubicBezTo>
                    <a:cubicBezTo>
                      <a:pt x="1" y="30"/>
                      <a:pt x="0" y="32"/>
                      <a:pt x="0" y="34"/>
                    </a:cubicBezTo>
                    <a:cubicBezTo>
                      <a:pt x="0" y="36"/>
                      <a:pt x="1" y="38"/>
                      <a:pt x="2" y="39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3"/>
                      <a:pt x="3" y="45"/>
                      <a:pt x="5" y="46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5" y="50"/>
                      <a:pt x="6" y="52"/>
                      <a:pt x="8" y="53"/>
                    </a:cubicBezTo>
                    <a:cubicBezTo>
                      <a:pt x="9" y="53"/>
                      <a:pt x="9" y="54"/>
                      <a:pt x="10" y="55"/>
                    </a:cubicBezTo>
                    <a:cubicBezTo>
                      <a:pt x="13" y="57"/>
                      <a:pt x="24" y="58"/>
                      <a:pt x="30" y="58"/>
                    </a:cubicBezTo>
                    <a:cubicBezTo>
                      <a:pt x="32" y="58"/>
                      <a:pt x="34" y="58"/>
                      <a:pt x="35" y="57"/>
                    </a:cubicBezTo>
                    <a:cubicBezTo>
                      <a:pt x="38" y="57"/>
                      <a:pt x="41" y="56"/>
                      <a:pt x="45" y="54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57"/>
                      <a:pt x="62" y="56"/>
                      <a:pt x="62" y="55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5" y="25"/>
                      <a:pt x="64" y="25"/>
                      <a:pt x="64" y="24"/>
                    </a:cubicBezTo>
                    <a:close/>
                    <a:moveTo>
                      <a:pt x="9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3" y="25"/>
                      <a:pt x="24" y="26"/>
                      <a:pt x="24" y="28"/>
                    </a:cubicBezTo>
                    <a:cubicBezTo>
                      <a:pt x="24" y="29"/>
                      <a:pt x="23" y="30"/>
                      <a:pt x="21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30"/>
                      <a:pt x="6" y="29"/>
                      <a:pt x="6" y="28"/>
                    </a:cubicBezTo>
                    <a:cubicBezTo>
                      <a:pt x="6" y="26"/>
                      <a:pt x="8" y="25"/>
                      <a:pt x="9" y="25"/>
                    </a:cubicBezTo>
                    <a:close/>
                    <a:moveTo>
                      <a:pt x="6" y="32"/>
                    </a:moveTo>
                    <a:cubicBezTo>
                      <a:pt x="18" y="32"/>
                      <a:pt x="18" y="32"/>
                      <a:pt x="18" y="32"/>
                    </a:cubicBezTo>
                    <a:cubicBezTo>
                      <a:pt x="19" y="32"/>
                      <a:pt x="21" y="33"/>
                      <a:pt x="21" y="34"/>
                    </a:cubicBezTo>
                    <a:cubicBezTo>
                      <a:pt x="21" y="36"/>
                      <a:pt x="19" y="37"/>
                      <a:pt x="1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4" y="37"/>
                      <a:pt x="3" y="36"/>
                      <a:pt x="3" y="34"/>
                    </a:cubicBezTo>
                    <a:cubicBezTo>
                      <a:pt x="3" y="33"/>
                      <a:pt x="4" y="32"/>
                      <a:pt x="6" y="32"/>
                    </a:cubicBezTo>
                    <a:close/>
                    <a:moveTo>
                      <a:pt x="8" y="39"/>
                    </a:moveTo>
                    <a:cubicBezTo>
                      <a:pt x="18" y="39"/>
                      <a:pt x="18" y="39"/>
                      <a:pt x="18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2" y="39"/>
                      <a:pt x="23" y="40"/>
                      <a:pt x="23" y="41"/>
                    </a:cubicBezTo>
                    <a:cubicBezTo>
                      <a:pt x="23" y="42"/>
                      <a:pt x="22" y="43"/>
                      <a:pt x="2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6" y="43"/>
                      <a:pt x="5" y="42"/>
                      <a:pt x="5" y="41"/>
                    </a:cubicBezTo>
                    <a:cubicBezTo>
                      <a:pt x="5" y="40"/>
                      <a:pt x="6" y="39"/>
                      <a:pt x="8" y="39"/>
                    </a:cubicBezTo>
                    <a:close/>
                    <a:moveTo>
                      <a:pt x="11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5" y="45"/>
                      <a:pt x="26" y="47"/>
                      <a:pt x="26" y="48"/>
                    </a:cubicBezTo>
                    <a:cubicBezTo>
                      <a:pt x="26" y="49"/>
                      <a:pt x="25" y="50"/>
                      <a:pt x="23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50"/>
                      <a:pt x="8" y="49"/>
                      <a:pt x="8" y="48"/>
                    </a:cubicBezTo>
                    <a:cubicBezTo>
                      <a:pt x="8" y="47"/>
                      <a:pt x="9" y="45"/>
                      <a:pt x="11" y="45"/>
                    </a:cubicBezTo>
                    <a:close/>
                    <a:moveTo>
                      <a:pt x="23" y="52"/>
                    </a:moveTo>
                    <a:cubicBezTo>
                      <a:pt x="26" y="52"/>
                      <a:pt x="28" y="50"/>
                      <a:pt x="28" y="48"/>
                    </a:cubicBezTo>
                    <a:cubicBezTo>
                      <a:pt x="28" y="46"/>
                      <a:pt x="26" y="44"/>
                      <a:pt x="24" y="44"/>
                    </a:cubicBezTo>
                    <a:cubicBezTo>
                      <a:pt x="25" y="43"/>
                      <a:pt x="25" y="42"/>
                      <a:pt x="25" y="41"/>
                    </a:cubicBezTo>
                    <a:cubicBezTo>
                      <a:pt x="25" y="39"/>
                      <a:pt x="24" y="38"/>
                      <a:pt x="22" y="37"/>
                    </a:cubicBezTo>
                    <a:cubicBezTo>
                      <a:pt x="22" y="36"/>
                      <a:pt x="23" y="35"/>
                      <a:pt x="23" y="34"/>
                    </a:cubicBezTo>
                    <a:cubicBezTo>
                      <a:pt x="23" y="33"/>
                      <a:pt x="22" y="33"/>
                      <a:pt x="21" y="32"/>
                    </a:cubicBezTo>
                    <a:cubicBezTo>
                      <a:pt x="24" y="32"/>
                      <a:pt x="26" y="30"/>
                      <a:pt x="26" y="28"/>
                    </a:cubicBezTo>
                    <a:cubicBezTo>
                      <a:pt x="26" y="27"/>
                      <a:pt x="26" y="26"/>
                      <a:pt x="26" y="26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7"/>
                      <a:pt x="28" y="29"/>
                      <a:pt x="28" y="31"/>
                    </a:cubicBezTo>
                    <a:cubicBezTo>
                      <a:pt x="29" y="38"/>
                      <a:pt x="37" y="41"/>
                      <a:pt x="37" y="41"/>
                    </a:cubicBezTo>
                    <a:cubicBezTo>
                      <a:pt x="38" y="41"/>
                      <a:pt x="38" y="41"/>
                      <a:pt x="39" y="40"/>
                    </a:cubicBezTo>
                    <a:cubicBezTo>
                      <a:pt x="39" y="40"/>
                      <a:pt x="38" y="39"/>
                      <a:pt x="38" y="39"/>
                    </a:cubicBezTo>
                    <a:cubicBezTo>
                      <a:pt x="38" y="39"/>
                      <a:pt x="31" y="37"/>
                      <a:pt x="30" y="31"/>
                    </a:cubicBezTo>
                    <a:cubicBezTo>
                      <a:pt x="30" y="28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3"/>
                    </a:cubicBezTo>
                    <a:cubicBezTo>
                      <a:pt x="29" y="23"/>
                      <a:pt x="21" y="16"/>
                      <a:pt x="22" y="8"/>
                    </a:cubicBezTo>
                    <a:cubicBezTo>
                      <a:pt x="23" y="5"/>
                      <a:pt x="24" y="4"/>
                      <a:pt x="25" y="3"/>
                    </a:cubicBezTo>
                    <a:cubicBezTo>
                      <a:pt x="26" y="3"/>
                      <a:pt x="27" y="3"/>
                      <a:pt x="28" y="4"/>
                    </a:cubicBezTo>
                    <a:cubicBezTo>
                      <a:pt x="28" y="4"/>
                      <a:pt x="29" y="5"/>
                      <a:pt x="29" y="7"/>
                    </a:cubicBezTo>
                    <a:cubicBezTo>
                      <a:pt x="30" y="9"/>
                      <a:pt x="31" y="11"/>
                      <a:pt x="32" y="14"/>
                    </a:cubicBezTo>
                    <a:cubicBezTo>
                      <a:pt x="35" y="17"/>
                      <a:pt x="38" y="18"/>
                      <a:pt x="40" y="19"/>
                    </a:cubicBezTo>
                    <a:cubicBezTo>
                      <a:pt x="41" y="19"/>
                      <a:pt x="42" y="20"/>
                      <a:pt x="43" y="20"/>
                    </a:cubicBezTo>
                    <a:cubicBezTo>
                      <a:pt x="44" y="21"/>
                      <a:pt x="47" y="25"/>
                      <a:pt x="48" y="26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3" y="52"/>
                      <a:pt x="39" y="54"/>
                      <a:pt x="34" y="54"/>
                    </a:cubicBezTo>
                    <a:cubicBezTo>
                      <a:pt x="27" y="55"/>
                      <a:pt x="14" y="54"/>
                      <a:pt x="12" y="52"/>
                    </a:cubicBezTo>
                    <a:cubicBezTo>
                      <a:pt x="12" y="52"/>
                      <a:pt x="12" y="52"/>
                      <a:pt x="12" y="52"/>
                    </a:cubicBezTo>
                    <a:lnTo>
                      <a:pt x="23" y="52"/>
                    </a:lnTo>
                    <a:close/>
                    <a:moveTo>
                      <a:pt x="50" y="26"/>
                    </a:moveTo>
                    <a:cubicBezTo>
                      <a:pt x="61" y="27"/>
                      <a:pt x="61" y="27"/>
                      <a:pt x="61" y="27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48" y="53"/>
                      <a:pt x="48" y="53"/>
                      <a:pt x="48" y="53"/>
                    </a:cubicBezTo>
                    <a:lnTo>
                      <a:pt x="5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2" name="Freeform 64">
                <a:extLst>
                  <a:ext uri="{FF2B5EF4-FFF2-40B4-BE49-F238E27FC236}">
                    <a16:creationId xmlns:a16="http://schemas.microsoft.com/office/drawing/2014/main" id="{AA65E943-33C3-C19F-8F94-3A5DCB7BB6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32991" y="4154948"/>
                <a:ext cx="278989" cy="188037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</p:grpSp>
        <p:sp>
          <p:nvSpPr>
            <p:cNvPr id="113" name="Oval 152">
              <a:extLst>
                <a:ext uri="{FF2B5EF4-FFF2-40B4-BE49-F238E27FC236}">
                  <a16:creationId xmlns:a16="http://schemas.microsoft.com/office/drawing/2014/main" id="{5D05C97D-722E-2F31-D7BE-C4E3C7FFB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4702" y="5748095"/>
              <a:ext cx="360662" cy="360239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grpSp>
          <p:nvGrpSpPr>
            <p:cNvPr id="114" name="Group 32">
              <a:extLst>
                <a:ext uri="{FF2B5EF4-FFF2-40B4-BE49-F238E27FC236}">
                  <a16:creationId xmlns:a16="http://schemas.microsoft.com/office/drawing/2014/main" id="{EDEF9200-C11E-AFB8-9895-F0A97C8619D2}"/>
                </a:ext>
              </a:extLst>
            </p:cNvPr>
            <p:cNvGrpSpPr/>
            <p:nvPr/>
          </p:nvGrpSpPr>
          <p:grpSpPr>
            <a:xfrm>
              <a:off x="2418345" y="4412702"/>
              <a:ext cx="513736" cy="864380"/>
              <a:chOff x="5795963" y="4464050"/>
              <a:chExt cx="600075" cy="1009650"/>
            </a:xfrm>
          </p:grpSpPr>
          <p:sp>
            <p:nvSpPr>
              <p:cNvPr id="117" name="Rectangle 7">
                <a:extLst>
                  <a:ext uri="{FF2B5EF4-FFF2-40B4-BE49-F238E27FC236}">
                    <a16:creationId xmlns:a16="http://schemas.microsoft.com/office/drawing/2014/main" id="{F5E8D040-D8CB-8A2D-7B17-908CEBD15B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5963" y="4464050"/>
                <a:ext cx="60007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119" name="Rectangle 9">
                <a:extLst>
                  <a:ext uri="{FF2B5EF4-FFF2-40B4-BE49-F238E27FC236}">
                    <a16:creationId xmlns:a16="http://schemas.microsoft.com/office/drawing/2014/main" id="{4D80D772-4964-59EE-7061-64DE0D3123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4413" y="4464050"/>
                <a:ext cx="30162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</p:grpSp>
        <p:sp>
          <p:nvSpPr>
            <p:cNvPr id="142" name="Oval 146">
              <a:extLst>
                <a:ext uri="{FF2B5EF4-FFF2-40B4-BE49-F238E27FC236}">
                  <a16:creationId xmlns:a16="http://schemas.microsoft.com/office/drawing/2014/main" id="{B5ABA0E4-6EFC-4A5A-CAA3-61B143D6C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012" y="2195091"/>
              <a:ext cx="335572" cy="335177"/>
            </a:xfrm>
            <a:prstGeom prst="ellipse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3" name="Oval 147">
              <a:extLst>
                <a:ext uri="{FF2B5EF4-FFF2-40B4-BE49-F238E27FC236}">
                  <a16:creationId xmlns:a16="http://schemas.microsoft.com/office/drawing/2014/main" id="{469C7E67-D7B5-1841-850B-A63BA4FA2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1819" y="5674878"/>
              <a:ext cx="335572" cy="335177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4" name="Oval 148">
              <a:extLst>
                <a:ext uri="{FF2B5EF4-FFF2-40B4-BE49-F238E27FC236}">
                  <a16:creationId xmlns:a16="http://schemas.microsoft.com/office/drawing/2014/main" id="{19D01CF6-072A-E1FA-6004-72C6834CC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112" y="4078795"/>
              <a:ext cx="125237" cy="125090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5" name="Oval 149">
              <a:extLst>
                <a:ext uri="{FF2B5EF4-FFF2-40B4-BE49-F238E27FC236}">
                  <a16:creationId xmlns:a16="http://schemas.microsoft.com/office/drawing/2014/main" id="{8967BD66-63EE-053F-B8EE-DFEB41A794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6976" y="1841692"/>
              <a:ext cx="196733" cy="196502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6" name="Oval 150">
              <a:extLst>
                <a:ext uri="{FF2B5EF4-FFF2-40B4-BE49-F238E27FC236}">
                  <a16:creationId xmlns:a16="http://schemas.microsoft.com/office/drawing/2014/main" id="{A766AB9E-DA31-3963-C57D-D0BD2E70B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2926" y="3551348"/>
              <a:ext cx="259818" cy="259513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7" name="Oval 151">
              <a:extLst>
                <a:ext uri="{FF2B5EF4-FFF2-40B4-BE49-F238E27FC236}">
                  <a16:creationId xmlns:a16="http://schemas.microsoft.com/office/drawing/2014/main" id="{FBD04B0D-BBD0-239B-AD0B-DE06CDDCC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866" y="3068729"/>
              <a:ext cx="360662" cy="360239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8" name="Oval 153">
              <a:extLst>
                <a:ext uri="{FF2B5EF4-FFF2-40B4-BE49-F238E27FC236}">
                  <a16:creationId xmlns:a16="http://schemas.microsoft.com/office/drawing/2014/main" id="{F0B0DBEC-BFBA-A42D-8F96-9455D6E83B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4718" y="4476650"/>
              <a:ext cx="306608" cy="306248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9" name="Oval 147">
              <a:extLst>
                <a:ext uri="{FF2B5EF4-FFF2-40B4-BE49-F238E27FC236}">
                  <a16:creationId xmlns:a16="http://schemas.microsoft.com/office/drawing/2014/main" id="{E074EAFC-E202-A8CB-0D1D-8ADFFF432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32" y="4868215"/>
              <a:ext cx="335572" cy="335177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0" name="Oval 146">
              <a:extLst>
                <a:ext uri="{FF2B5EF4-FFF2-40B4-BE49-F238E27FC236}">
                  <a16:creationId xmlns:a16="http://schemas.microsoft.com/office/drawing/2014/main" id="{C9FB2938-BA11-7F80-8760-F271202B8DE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62678" y="2464644"/>
              <a:ext cx="109786" cy="109657"/>
            </a:xfrm>
            <a:prstGeom prst="ellipse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1" name="Oval 152">
              <a:extLst>
                <a:ext uri="{FF2B5EF4-FFF2-40B4-BE49-F238E27FC236}">
                  <a16:creationId xmlns:a16="http://schemas.microsoft.com/office/drawing/2014/main" id="{3EE761C3-D29C-576A-8511-D871C74C4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158" y="5519684"/>
              <a:ext cx="115722" cy="107810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sp>
        <p:nvSpPr>
          <p:cNvPr id="152" name="Rectangle 3">
            <a:extLst>
              <a:ext uri="{FF2B5EF4-FFF2-40B4-BE49-F238E27FC236}">
                <a16:creationId xmlns:a16="http://schemas.microsoft.com/office/drawing/2014/main" id="{D21D87E2-53BD-9C2C-2229-E46F329398FD}"/>
              </a:ext>
            </a:extLst>
          </p:cNvPr>
          <p:cNvSpPr/>
          <p:nvPr/>
        </p:nvSpPr>
        <p:spPr>
          <a:xfrm>
            <a:off x="5170705" y="2122952"/>
            <a:ext cx="867279" cy="14594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153" name="Rectangle 4">
            <a:extLst>
              <a:ext uri="{FF2B5EF4-FFF2-40B4-BE49-F238E27FC236}">
                <a16:creationId xmlns:a16="http://schemas.microsoft.com/office/drawing/2014/main" id="{046426BE-0FAD-EFB2-5007-7FBEC2051165}"/>
              </a:ext>
            </a:extLst>
          </p:cNvPr>
          <p:cNvSpPr/>
          <p:nvPr/>
        </p:nvSpPr>
        <p:spPr>
          <a:xfrm>
            <a:off x="5734978" y="2122951"/>
            <a:ext cx="5773358" cy="1465018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154" name="TextBox 6">
            <a:extLst>
              <a:ext uri="{FF2B5EF4-FFF2-40B4-BE49-F238E27FC236}">
                <a16:creationId xmlns:a16="http://schemas.microsoft.com/office/drawing/2014/main" id="{09E8DA70-637E-F205-7CF8-DFB0E556044B}"/>
              </a:ext>
            </a:extLst>
          </p:cNvPr>
          <p:cNvSpPr txBox="1"/>
          <p:nvPr/>
        </p:nvSpPr>
        <p:spPr>
          <a:xfrm>
            <a:off x="6124132" y="2310745"/>
            <a:ext cx="5077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Schaut euch die ausgeteilten Werbeanzeigen an. Welche davon passen </a:t>
            </a:r>
            <a:r>
              <a:rPr lang="de-DE" b="1" dirty="0"/>
              <a:t>besonders gut</a:t>
            </a:r>
            <a:r>
              <a:rPr lang="de-DE" dirty="0"/>
              <a:t> zu welcher Blase?</a:t>
            </a:r>
          </a:p>
          <a:p>
            <a:r>
              <a:rPr lang="de-DE" dirty="0"/>
              <a:t>Begründet eure Antwort.</a:t>
            </a:r>
          </a:p>
        </p:txBody>
      </p:sp>
      <p:sp>
        <p:nvSpPr>
          <p:cNvPr id="155" name="TextBox 5">
            <a:extLst>
              <a:ext uri="{FF2B5EF4-FFF2-40B4-BE49-F238E27FC236}">
                <a16:creationId xmlns:a16="http://schemas.microsoft.com/office/drawing/2014/main" id="{10599546-CC02-C5AC-BBF9-C438A11263CD}"/>
              </a:ext>
            </a:extLst>
          </p:cNvPr>
          <p:cNvSpPr txBox="1"/>
          <p:nvPr/>
        </p:nvSpPr>
        <p:spPr>
          <a:xfrm rot="16200000">
            <a:off x="4720335" y="2588241"/>
            <a:ext cx="1465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noProof="0" dirty="0">
                <a:solidFill>
                  <a:schemeClr val="bg2"/>
                </a:solidFill>
                <a:latin typeface="+mj-lt"/>
              </a:rPr>
              <a:t>Auftrag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63" name="Add-In 162" title="Timer for PowerPoint">
                <a:extLst>
                  <a:ext uri="{FF2B5EF4-FFF2-40B4-BE49-F238E27FC236}">
                    <a16:creationId xmlns:a16="http://schemas.microsoft.com/office/drawing/2014/main" id="{D2C401D2-D1F7-9471-A0D5-8EB30309791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83664" y="2477825"/>
              <a:ext cx="3481055" cy="246644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163" name="Add-In 162" title="Timer for PowerPoint">
                <a:extLst>
                  <a:ext uri="{FF2B5EF4-FFF2-40B4-BE49-F238E27FC236}">
                    <a16:creationId xmlns:a16="http://schemas.microsoft.com/office/drawing/2014/main" id="{D2C401D2-D1F7-9471-A0D5-8EB3030979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3664" y="2477825"/>
                <a:ext cx="3481055" cy="2466449"/>
              </a:xfrm>
              <a:prstGeom prst="rect">
                <a:avLst/>
              </a:prstGeom>
            </p:spPr>
          </p:pic>
        </mc:Fallback>
      </mc:AlternateContent>
      <p:pic>
        <p:nvPicPr>
          <p:cNvPr id="134" name="Grafik 133">
            <a:extLst>
              <a:ext uri="{FF2B5EF4-FFF2-40B4-BE49-F238E27FC236}">
                <a16:creationId xmlns:a16="http://schemas.microsoft.com/office/drawing/2014/main" id="{10AFB6FA-0880-CCFC-73C3-B352B4678F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50" y="5015682"/>
            <a:ext cx="769965" cy="1092399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36" name="Grafik 135">
            <a:extLst>
              <a:ext uri="{FF2B5EF4-FFF2-40B4-BE49-F238E27FC236}">
                <a16:creationId xmlns:a16="http://schemas.microsoft.com/office/drawing/2014/main" id="{156E8099-9E29-5CBC-F364-4A84D8CA7B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242" y="4820327"/>
            <a:ext cx="769965" cy="1092399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38" name="Grafik 137">
            <a:extLst>
              <a:ext uri="{FF2B5EF4-FFF2-40B4-BE49-F238E27FC236}">
                <a16:creationId xmlns:a16="http://schemas.microsoft.com/office/drawing/2014/main" id="{A76B54DB-DA07-9DA0-FE3D-DA821A8E22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6773" y="4469482"/>
            <a:ext cx="769965" cy="1092399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40" name="Grafik 139">
            <a:extLst>
              <a:ext uri="{FF2B5EF4-FFF2-40B4-BE49-F238E27FC236}">
                <a16:creationId xmlns:a16="http://schemas.microsoft.com/office/drawing/2014/main" id="{5B0A9CB8-85EF-69F6-97A4-0E61429F63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6715" y="4549810"/>
            <a:ext cx="1194408" cy="1695815"/>
          </a:xfrm>
          <a:prstGeom prst="rect">
            <a:avLst/>
          </a:prstGeom>
        </p:spPr>
      </p:pic>
      <p:sp>
        <p:nvSpPr>
          <p:cNvPr id="157" name="Ellipse 156">
            <a:extLst>
              <a:ext uri="{FF2B5EF4-FFF2-40B4-BE49-F238E27FC236}">
                <a16:creationId xmlns:a16="http://schemas.microsoft.com/office/drawing/2014/main" id="{CE357AD1-78B6-2A9C-507B-30246CE42981}"/>
              </a:ext>
            </a:extLst>
          </p:cNvPr>
          <p:cNvSpPr/>
          <p:nvPr/>
        </p:nvSpPr>
        <p:spPr>
          <a:xfrm>
            <a:off x="9093729" y="4032153"/>
            <a:ext cx="2370051" cy="2415153"/>
          </a:xfrm>
          <a:prstGeom prst="ellipse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6" name="Textfeld 115">
            <a:extLst>
              <a:ext uri="{FF2B5EF4-FFF2-40B4-BE49-F238E27FC236}">
                <a16:creationId xmlns:a16="http://schemas.microsoft.com/office/drawing/2014/main" id="{8CB3D495-2889-71BC-BE8D-5510544EFD5A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1618529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3" grpId="0" animBg="1"/>
      <p:bldP spid="154" grpId="0"/>
      <p:bldP spid="155" grpId="0"/>
      <p:bldP spid="1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EEDB2-3ECD-D7B8-7A7D-83F71C687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rafik 124">
            <a:extLst>
              <a:ext uri="{FF2B5EF4-FFF2-40B4-BE49-F238E27FC236}">
                <a16:creationId xmlns:a16="http://schemas.microsoft.com/office/drawing/2014/main" id="{1C26D7F0-7047-A85F-20FB-0E82F805F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5994" y="4214553"/>
            <a:ext cx="1194408" cy="1698173"/>
          </a:xfrm>
          <a:prstGeom prst="rect">
            <a:avLst/>
          </a:prstGeom>
        </p:spPr>
      </p:pic>
      <p:cxnSp>
        <p:nvCxnSpPr>
          <p:cNvPr id="124" name="Gerade Verbindung mit Pfeil 123">
            <a:extLst>
              <a:ext uri="{FF2B5EF4-FFF2-40B4-BE49-F238E27FC236}">
                <a16:creationId xmlns:a16="http://schemas.microsoft.com/office/drawing/2014/main" id="{39BB384B-2556-8BFD-6FC0-26679A2DE790}"/>
              </a:ext>
            </a:extLst>
          </p:cNvPr>
          <p:cNvCxnSpPr>
            <a:cxnSpLocks/>
          </p:cNvCxnSpPr>
          <p:nvPr/>
        </p:nvCxnSpPr>
        <p:spPr>
          <a:xfrm>
            <a:off x="6718816" y="4976128"/>
            <a:ext cx="2162256" cy="19360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B4401F3A-EE6D-D7F6-9CF8-B33FE7E2D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</a:t>
            </a:r>
            <a:r>
              <a:rPr lang="de-DE" noProof="0" dirty="0"/>
              <a:t>. Phase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DC46A08-2BAE-1E56-C335-CC1428330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8</a:t>
            </a:fld>
            <a:endParaRPr lang="de-DE" noProof="0" dirty="0"/>
          </a:p>
        </p:txBody>
      </p:sp>
      <p:grpSp>
        <p:nvGrpSpPr>
          <p:cNvPr id="156" name="Gruppieren 155">
            <a:extLst>
              <a:ext uri="{FF2B5EF4-FFF2-40B4-BE49-F238E27FC236}">
                <a16:creationId xmlns:a16="http://schemas.microsoft.com/office/drawing/2014/main" id="{9BDBD2E1-CC40-57E0-3F6E-615812662C8B}"/>
              </a:ext>
            </a:extLst>
          </p:cNvPr>
          <p:cNvGrpSpPr/>
          <p:nvPr/>
        </p:nvGrpSpPr>
        <p:grpSpPr>
          <a:xfrm>
            <a:off x="232951" y="1674628"/>
            <a:ext cx="4385915" cy="4048353"/>
            <a:chOff x="160132" y="1841692"/>
            <a:chExt cx="5171194" cy="4733386"/>
          </a:xfrm>
        </p:grpSpPr>
        <p:grpSp>
          <p:nvGrpSpPr>
            <p:cNvPr id="4" name="Group 34">
              <a:extLst>
                <a:ext uri="{FF2B5EF4-FFF2-40B4-BE49-F238E27FC236}">
                  <a16:creationId xmlns:a16="http://schemas.microsoft.com/office/drawing/2014/main" id="{6905234E-9E44-AD43-C3F1-810924B8032B}"/>
                </a:ext>
              </a:extLst>
            </p:cNvPr>
            <p:cNvGrpSpPr/>
            <p:nvPr/>
          </p:nvGrpSpPr>
          <p:grpSpPr>
            <a:xfrm>
              <a:off x="381235" y="2002886"/>
              <a:ext cx="4674841" cy="4572192"/>
              <a:chOff x="3477443" y="1581445"/>
              <a:chExt cx="5340857" cy="5223583"/>
            </a:xfrm>
            <a:solidFill>
              <a:schemeClr val="tx1">
                <a:lumMod val="20000"/>
                <a:lumOff val="80000"/>
                <a:alpha val="89000"/>
              </a:schemeClr>
            </a:solidFill>
          </p:grpSpPr>
          <p:sp>
            <p:nvSpPr>
              <p:cNvPr id="5" name="Freeform 12">
                <a:extLst>
                  <a:ext uri="{FF2B5EF4-FFF2-40B4-BE49-F238E27FC236}">
                    <a16:creationId xmlns:a16="http://schemas.microsoft.com/office/drawing/2014/main" id="{4373CB0B-1CAF-5DC3-3329-BB68063F50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9038" y="4209633"/>
                <a:ext cx="381773" cy="381773"/>
              </a:xfrm>
              <a:custGeom>
                <a:avLst/>
                <a:gdLst>
                  <a:gd name="T0" fmla="*/ 5 w 68"/>
                  <a:gd name="T1" fmla="*/ 0 h 68"/>
                  <a:gd name="T2" fmla="*/ 0 w 68"/>
                  <a:gd name="T3" fmla="*/ 58 h 68"/>
                  <a:gd name="T4" fmla="*/ 7 w 68"/>
                  <a:gd name="T5" fmla="*/ 64 h 68"/>
                  <a:gd name="T6" fmla="*/ 8 w 68"/>
                  <a:gd name="T7" fmla="*/ 68 h 68"/>
                  <a:gd name="T8" fmla="*/ 13 w 68"/>
                  <a:gd name="T9" fmla="*/ 67 h 68"/>
                  <a:gd name="T10" fmla="*/ 54 w 68"/>
                  <a:gd name="T11" fmla="*/ 64 h 68"/>
                  <a:gd name="T12" fmla="*/ 55 w 68"/>
                  <a:gd name="T13" fmla="*/ 68 h 68"/>
                  <a:gd name="T14" fmla="*/ 61 w 68"/>
                  <a:gd name="T15" fmla="*/ 67 h 68"/>
                  <a:gd name="T16" fmla="*/ 62 w 68"/>
                  <a:gd name="T17" fmla="*/ 64 h 68"/>
                  <a:gd name="T18" fmla="*/ 68 w 68"/>
                  <a:gd name="T19" fmla="*/ 6 h 68"/>
                  <a:gd name="T20" fmla="*/ 65 w 68"/>
                  <a:gd name="T21" fmla="*/ 58 h 68"/>
                  <a:gd name="T22" fmla="*/ 60 w 68"/>
                  <a:gd name="T23" fmla="*/ 61 h 68"/>
                  <a:gd name="T24" fmla="*/ 12 w 68"/>
                  <a:gd name="T25" fmla="*/ 61 h 68"/>
                  <a:gd name="T26" fmla="*/ 5 w 68"/>
                  <a:gd name="T27" fmla="*/ 61 h 68"/>
                  <a:gd name="T28" fmla="*/ 3 w 68"/>
                  <a:gd name="T29" fmla="*/ 6 h 68"/>
                  <a:gd name="T30" fmla="*/ 62 w 68"/>
                  <a:gd name="T31" fmla="*/ 3 h 68"/>
                  <a:gd name="T32" fmla="*/ 65 w 68"/>
                  <a:gd name="T33" fmla="*/ 58 h 68"/>
                  <a:gd name="T34" fmla="*/ 7 w 68"/>
                  <a:gd name="T35" fmla="*/ 5 h 68"/>
                  <a:gd name="T36" fmla="*/ 5 w 68"/>
                  <a:gd name="T37" fmla="*/ 13 h 68"/>
                  <a:gd name="T38" fmla="*/ 3 w 68"/>
                  <a:gd name="T39" fmla="*/ 14 h 68"/>
                  <a:gd name="T40" fmla="*/ 4 w 68"/>
                  <a:gd name="T41" fmla="*/ 23 h 68"/>
                  <a:gd name="T42" fmla="*/ 5 w 68"/>
                  <a:gd name="T43" fmla="*/ 41 h 68"/>
                  <a:gd name="T44" fmla="*/ 3 w 68"/>
                  <a:gd name="T45" fmla="*/ 42 h 68"/>
                  <a:gd name="T46" fmla="*/ 4 w 68"/>
                  <a:gd name="T47" fmla="*/ 51 h 68"/>
                  <a:gd name="T48" fmla="*/ 5 w 68"/>
                  <a:gd name="T49" fmla="*/ 57 h 68"/>
                  <a:gd name="T50" fmla="*/ 61 w 68"/>
                  <a:gd name="T51" fmla="*/ 59 h 68"/>
                  <a:gd name="T52" fmla="*/ 63 w 68"/>
                  <a:gd name="T53" fmla="*/ 8 h 68"/>
                  <a:gd name="T54" fmla="*/ 61 w 68"/>
                  <a:gd name="T55" fmla="*/ 57 h 68"/>
                  <a:gd name="T56" fmla="*/ 7 w 68"/>
                  <a:gd name="T57" fmla="*/ 57 h 68"/>
                  <a:gd name="T58" fmla="*/ 7 w 68"/>
                  <a:gd name="T59" fmla="*/ 51 h 68"/>
                  <a:gd name="T60" fmla="*/ 8 w 68"/>
                  <a:gd name="T61" fmla="*/ 42 h 68"/>
                  <a:gd name="T62" fmla="*/ 7 w 68"/>
                  <a:gd name="T63" fmla="*/ 41 h 68"/>
                  <a:gd name="T64" fmla="*/ 7 w 68"/>
                  <a:gd name="T65" fmla="*/ 23 h 68"/>
                  <a:gd name="T66" fmla="*/ 8 w 68"/>
                  <a:gd name="T67" fmla="*/ 14 h 68"/>
                  <a:gd name="T68" fmla="*/ 7 w 68"/>
                  <a:gd name="T69" fmla="*/ 13 h 68"/>
                  <a:gd name="T70" fmla="*/ 61 w 68"/>
                  <a:gd name="T71" fmla="*/ 8 h 68"/>
                  <a:gd name="T72" fmla="*/ 34 w 68"/>
                  <a:gd name="T73" fmla="*/ 46 h 68"/>
                  <a:gd name="T74" fmla="*/ 34 w 68"/>
                  <a:gd name="T75" fmla="*/ 18 h 68"/>
                  <a:gd name="T76" fmla="*/ 34 w 68"/>
                  <a:gd name="T77" fmla="*/ 46 h 68"/>
                  <a:gd name="T78" fmla="*/ 46 w 68"/>
                  <a:gd name="T79" fmla="*/ 32 h 68"/>
                  <a:gd name="T80" fmla="*/ 22 w 68"/>
                  <a:gd name="T81" fmla="*/ 32 h 68"/>
                  <a:gd name="T82" fmla="*/ 34 w 68"/>
                  <a:gd name="T83" fmla="*/ 41 h 68"/>
                  <a:gd name="T84" fmla="*/ 45 w 68"/>
                  <a:gd name="T85" fmla="*/ 35 h 68"/>
                  <a:gd name="T86" fmla="*/ 46 w 68"/>
                  <a:gd name="T87" fmla="*/ 31 h 68"/>
                  <a:gd name="T88" fmla="*/ 43 w 68"/>
                  <a:gd name="T89" fmla="*/ 30 h 68"/>
                  <a:gd name="T90" fmla="*/ 24 w 68"/>
                  <a:gd name="T91" fmla="*/ 32 h 68"/>
                  <a:gd name="T92" fmla="*/ 34 w 68"/>
                  <a:gd name="T93" fmla="*/ 25 h 68"/>
                  <a:gd name="T94" fmla="*/ 34 w 68"/>
                  <a:gd name="T95" fmla="*/ 39 h 68"/>
                  <a:gd name="T96" fmla="*/ 34 w 68"/>
                  <a:gd name="T97" fmla="*/ 25 h 68"/>
                  <a:gd name="T98" fmla="*/ 53 w 68"/>
                  <a:gd name="T99" fmla="*/ 49 h 68"/>
                  <a:gd name="T100" fmla="*/ 54 w 68"/>
                  <a:gd name="T101" fmla="*/ 44 h 68"/>
                  <a:gd name="T102" fmla="*/ 56 w 68"/>
                  <a:gd name="T103" fmla="*/ 18 h 68"/>
                  <a:gd name="T104" fmla="*/ 50 w 68"/>
                  <a:gd name="T105" fmla="*/ 18 h 68"/>
                  <a:gd name="T106" fmla="*/ 52 w 68"/>
                  <a:gd name="T107" fmla="*/ 44 h 68"/>
                  <a:gd name="T108" fmla="*/ 53 w 68"/>
                  <a:gd name="T109" fmla="*/ 47 h 68"/>
                  <a:gd name="T110" fmla="*/ 53 w 68"/>
                  <a:gd name="T111" fmla="*/ 46 h 68"/>
                  <a:gd name="T112" fmla="*/ 53 w 68"/>
                  <a:gd name="T113" fmla="*/ 47 h 68"/>
                  <a:gd name="T114" fmla="*/ 54 w 68"/>
                  <a:gd name="T115" fmla="*/ 18 h 68"/>
                  <a:gd name="T116" fmla="*/ 52 w 68"/>
                  <a:gd name="T117" fmla="*/ 1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8" h="68">
                    <a:moveTo>
                      <a:pt x="62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2" y="64"/>
                      <a:pt x="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7" y="67"/>
                      <a:pt x="7" y="67"/>
                      <a:pt x="7" y="67"/>
                    </a:cubicBezTo>
                    <a:cubicBezTo>
                      <a:pt x="7" y="68"/>
                      <a:pt x="7" y="68"/>
                      <a:pt x="8" y="68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3" y="68"/>
                      <a:pt x="13" y="68"/>
                      <a:pt x="13" y="67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4" y="68"/>
                      <a:pt x="54" y="68"/>
                      <a:pt x="55" y="68"/>
                    </a:cubicBezTo>
                    <a:cubicBezTo>
                      <a:pt x="60" y="68"/>
                      <a:pt x="60" y="68"/>
                      <a:pt x="60" y="68"/>
                    </a:cubicBezTo>
                    <a:cubicBezTo>
                      <a:pt x="60" y="68"/>
                      <a:pt x="61" y="68"/>
                      <a:pt x="61" y="67"/>
                    </a:cubicBezTo>
                    <a:cubicBezTo>
                      <a:pt x="61" y="64"/>
                      <a:pt x="61" y="64"/>
                      <a:pt x="61" y="64"/>
                    </a:cubicBezTo>
                    <a:cubicBezTo>
                      <a:pt x="62" y="64"/>
                      <a:pt x="62" y="64"/>
                      <a:pt x="62" y="64"/>
                    </a:cubicBezTo>
                    <a:cubicBezTo>
                      <a:pt x="65" y="64"/>
                      <a:pt x="68" y="61"/>
                      <a:pt x="68" y="58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68" y="3"/>
                      <a:pt x="65" y="0"/>
                      <a:pt x="62" y="0"/>
                    </a:cubicBezTo>
                    <a:close/>
                    <a:moveTo>
                      <a:pt x="65" y="58"/>
                    </a:moveTo>
                    <a:cubicBezTo>
                      <a:pt x="65" y="60"/>
                      <a:pt x="64" y="61"/>
                      <a:pt x="62" y="61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55" y="61"/>
                      <a:pt x="55" y="61"/>
                      <a:pt x="55" y="61"/>
                    </a:cubicBezTo>
                    <a:cubicBezTo>
                      <a:pt x="12" y="61"/>
                      <a:pt x="12" y="61"/>
                      <a:pt x="12" y="61"/>
                    </a:cubicBezTo>
                    <a:cubicBezTo>
                      <a:pt x="8" y="61"/>
                      <a:pt x="8" y="61"/>
                      <a:pt x="8" y="61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4" y="61"/>
                      <a:pt x="3" y="60"/>
                      <a:pt x="3" y="58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4" y="3"/>
                      <a:pt x="65" y="4"/>
                      <a:pt x="65" y="6"/>
                    </a:cubicBezTo>
                    <a:lnTo>
                      <a:pt x="65" y="58"/>
                    </a:lnTo>
                    <a:close/>
                    <a:moveTo>
                      <a:pt x="61" y="5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6" y="5"/>
                      <a:pt x="5" y="6"/>
                      <a:pt x="5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3"/>
                      <a:pt x="3" y="13"/>
                      <a:pt x="3" y="14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3"/>
                      <a:pt x="3" y="23"/>
                      <a:pt x="4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3" y="41"/>
                      <a:pt x="3" y="41"/>
                      <a:pt x="3" y="42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3" y="51"/>
                      <a:pt x="3" y="51"/>
                      <a:pt x="4" y="51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5" y="58"/>
                      <a:pt x="6" y="59"/>
                      <a:pt x="7" y="59"/>
                    </a:cubicBezTo>
                    <a:cubicBezTo>
                      <a:pt x="61" y="59"/>
                      <a:pt x="61" y="59"/>
                      <a:pt x="61" y="59"/>
                    </a:cubicBezTo>
                    <a:cubicBezTo>
                      <a:pt x="62" y="59"/>
                      <a:pt x="63" y="58"/>
                      <a:pt x="63" y="57"/>
                    </a:cubicBezTo>
                    <a:cubicBezTo>
                      <a:pt x="63" y="8"/>
                      <a:pt x="63" y="8"/>
                      <a:pt x="63" y="8"/>
                    </a:cubicBezTo>
                    <a:cubicBezTo>
                      <a:pt x="63" y="6"/>
                      <a:pt x="62" y="5"/>
                      <a:pt x="61" y="5"/>
                    </a:cubicBezTo>
                    <a:close/>
                    <a:moveTo>
                      <a:pt x="61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8" y="51"/>
                      <a:pt x="8" y="51"/>
                      <a:pt x="8" y="50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8" y="23"/>
                      <a:pt x="8" y="23"/>
                      <a:pt x="8" y="22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3"/>
                      <a:pt x="8" y="13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1" y="8"/>
                      <a:pt x="61" y="8"/>
                      <a:pt x="61" y="8"/>
                    </a:cubicBezTo>
                    <a:lnTo>
                      <a:pt x="61" y="57"/>
                    </a:lnTo>
                    <a:close/>
                    <a:moveTo>
                      <a:pt x="34" y="46"/>
                    </a:moveTo>
                    <a:cubicBezTo>
                      <a:pt x="42" y="46"/>
                      <a:pt x="48" y="40"/>
                      <a:pt x="48" y="32"/>
                    </a:cubicBezTo>
                    <a:cubicBezTo>
                      <a:pt x="48" y="24"/>
                      <a:pt x="42" y="18"/>
                      <a:pt x="34" y="18"/>
                    </a:cubicBezTo>
                    <a:cubicBezTo>
                      <a:pt x="26" y="18"/>
                      <a:pt x="20" y="24"/>
                      <a:pt x="20" y="32"/>
                    </a:cubicBezTo>
                    <a:cubicBezTo>
                      <a:pt x="20" y="40"/>
                      <a:pt x="26" y="46"/>
                      <a:pt x="34" y="46"/>
                    </a:cubicBezTo>
                    <a:close/>
                    <a:moveTo>
                      <a:pt x="34" y="20"/>
                    </a:moveTo>
                    <a:cubicBezTo>
                      <a:pt x="40" y="20"/>
                      <a:pt x="46" y="25"/>
                      <a:pt x="46" y="32"/>
                    </a:cubicBezTo>
                    <a:cubicBezTo>
                      <a:pt x="46" y="39"/>
                      <a:pt x="40" y="44"/>
                      <a:pt x="34" y="44"/>
                    </a:cubicBezTo>
                    <a:cubicBezTo>
                      <a:pt x="27" y="44"/>
                      <a:pt x="22" y="39"/>
                      <a:pt x="22" y="32"/>
                    </a:cubicBezTo>
                    <a:cubicBezTo>
                      <a:pt x="22" y="25"/>
                      <a:pt x="27" y="20"/>
                      <a:pt x="34" y="20"/>
                    </a:cubicBezTo>
                    <a:close/>
                    <a:moveTo>
                      <a:pt x="34" y="41"/>
                    </a:moveTo>
                    <a:cubicBezTo>
                      <a:pt x="38" y="41"/>
                      <a:pt x="41" y="39"/>
                      <a:pt x="43" y="35"/>
                    </a:cubicBezTo>
                    <a:cubicBezTo>
                      <a:pt x="45" y="35"/>
                      <a:pt x="45" y="35"/>
                      <a:pt x="45" y="35"/>
                    </a:cubicBezTo>
                    <a:cubicBezTo>
                      <a:pt x="45" y="35"/>
                      <a:pt x="46" y="34"/>
                      <a:pt x="46" y="34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46" y="30"/>
                      <a:pt x="45" y="30"/>
                      <a:pt x="45" y="30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2" y="26"/>
                      <a:pt x="38" y="23"/>
                      <a:pt x="34" y="23"/>
                    </a:cubicBezTo>
                    <a:cubicBezTo>
                      <a:pt x="29" y="23"/>
                      <a:pt x="24" y="27"/>
                      <a:pt x="24" y="32"/>
                    </a:cubicBezTo>
                    <a:cubicBezTo>
                      <a:pt x="24" y="37"/>
                      <a:pt x="29" y="41"/>
                      <a:pt x="34" y="41"/>
                    </a:cubicBezTo>
                    <a:close/>
                    <a:moveTo>
                      <a:pt x="34" y="25"/>
                    </a:moveTo>
                    <a:cubicBezTo>
                      <a:pt x="38" y="25"/>
                      <a:pt x="41" y="28"/>
                      <a:pt x="41" y="32"/>
                    </a:cubicBezTo>
                    <a:cubicBezTo>
                      <a:pt x="41" y="36"/>
                      <a:pt x="38" y="39"/>
                      <a:pt x="34" y="39"/>
                    </a:cubicBezTo>
                    <a:cubicBezTo>
                      <a:pt x="30" y="39"/>
                      <a:pt x="26" y="36"/>
                      <a:pt x="26" y="32"/>
                    </a:cubicBezTo>
                    <a:cubicBezTo>
                      <a:pt x="26" y="28"/>
                      <a:pt x="30" y="25"/>
                      <a:pt x="34" y="25"/>
                    </a:cubicBezTo>
                    <a:close/>
                    <a:moveTo>
                      <a:pt x="50" y="47"/>
                    </a:moveTo>
                    <a:cubicBezTo>
                      <a:pt x="50" y="48"/>
                      <a:pt x="52" y="49"/>
                      <a:pt x="53" y="49"/>
                    </a:cubicBezTo>
                    <a:cubicBezTo>
                      <a:pt x="55" y="49"/>
                      <a:pt x="56" y="48"/>
                      <a:pt x="56" y="47"/>
                    </a:cubicBezTo>
                    <a:cubicBezTo>
                      <a:pt x="56" y="45"/>
                      <a:pt x="55" y="44"/>
                      <a:pt x="54" y="44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5" y="20"/>
                      <a:pt x="56" y="19"/>
                      <a:pt x="56" y="18"/>
                    </a:cubicBezTo>
                    <a:cubicBezTo>
                      <a:pt x="56" y="16"/>
                      <a:pt x="55" y="15"/>
                      <a:pt x="53" y="15"/>
                    </a:cubicBezTo>
                    <a:cubicBezTo>
                      <a:pt x="52" y="15"/>
                      <a:pt x="50" y="16"/>
                      <a:pt x="50" y="18"/>
                    </a:cubicBezTo>
                    <a:cubicBezTo>
                      <a:pt x="50" y="19"/>
                      <a:pt x="51" y="20"/>
                      <a:pt x="52" y="20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1" y="44"/>
                      <a:pt x="50" y="45"/>
                      <a:pt x="50" y="47"/>
                    </a:cubicBezTo>
                    <a:close/>
                    <a:moveTo>
                      <a:pt x="53" y="47"/>
                    </a:moveTo>
                    <a:cubicBezTo>
                      <a:pt x="53" y="47"/>
                      <a:pt x="52" y="47"/>
                      <a:pt x="52" y="47"/>
                    </a:cubicBezTo>
                    <a:cubicBezTo>
                      <a:pt x="52" y="46"/>
                      <a:pt x="53" y="46"/>
                      <a:pt x="53" y="46"/>
                    </a:cubicBezTo>
                    <a:cubicBezTo>
                      <a:pt x="54" y="46"/>
                      <a:pt x="54" y="46"/>
                      <a:pt x="54" y="47"/>
                    </a:cubicBezTo>
                    <a:cubicBezTo>
                      <a:pt x="54" y="47"/>
                      <a:pt x="54" y="47"/>
                      <a:pt x="53" y="47"/>
                    </a:cubicBezTo>
                    <a:close/>
                    <a:moveTo>
                      <a:pt x="53" y="17"/>
                    </a:moveTo>
                    <a:cubicBezTo>
                      <a:pt x="54" y="17"/>
                      <a:pt x="54" y="17"/>
                      <a:pt x="54" y="18"/>
                    </a:cubicBezTo>
                    <a:cubicBezTo>
                      <a:pt x="54" y="18"/>
                      <a:pt x="54" y="18"/>
                      <a:pt x="53" y="18"/>
                    </a:cubicBezTo>
                    <a:cubicBezTo>
                      <a:pt x="53" y="18"/>
                      <a:pt x="52" y="18"/>
                      <a:pt x="52" y="18"/>
                    </a:cubicBezTo>
                    <a:cubicBezTo>
                      <a:pt x="52" y="17"/>
                      <a:pt x="53" y="17"/>
                      <a:pt x="53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" name="Freeform 14">
                <a:extLst>
                  <a:ext uri="{FF2B5EF4-FFF2-40B4-BE49-F238E27FC236}">
                    <a16:creationId xmlns:a16="http://schemas.microsoft.com/office/drawing/2014/main" id="{D1505A23-07DA-1B2B-3F4B-79BF4B6BD3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50011" y="4549116"/>
                <a:ext cx="256239" cy="298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" name="Freeform 18">
                <a:extLst>
                  <a:ext uri="{FF2B5EF4-FFF2-40B4-BE49-F238E27FC236}">
                    <a16:creationId xmlns:a16="http://schemas.microsoft.com/office/drawing/2014/main" id="{09D1B769-C87C-07BF-B972-44C3E84023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04814" y="3783726"/>
                <a:ext cx="432891" cy="408571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" name="Freeform 24">
                <a:extLst>
                  <a:ext uri="{FF2B5EF4-FFF2-40B4-BE49-F238E27FC236}">
                    <a16:creationId xmlns:a16="http://schemas.microsoft.com/office/drawing/2014/main" id="{6B8AD3F1-02D7-57E4-19CF-97923D9C9D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48718" y="4268009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" name="Freeform 36">
                <a:extLst>
                  <a:ext uri="{FF2B5EF4-FFF2-40B4-BE49-F238E27FC236}">
                    <a16:creationId xmlns:a16="http://schemas.microsoft.com/office/drawing/2014/main" id="{37FE91E8-381A-E57F-AE83-5A9B59DD6B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2599" y="2135440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" name="Freeform 37">
                <a:extLst>
                  <a:ext uri="{FF2B5EF4-FFF2-40B4-BE49-F238E27FC236}">
                    <a16:creationId xmlns:a16="http://schemas.microsoft.com/office/drawing/2014/main" id="{B628BBBC-8AA0-C9A3-88E0-8F3E4FCF8C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95112" y="2542410"/>
                <a:ext cx="225912" cy="225914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" name="Freeform 41">
                <a:extLst>
                  <a:ext uri="{FF2B5EF4-FFF2-40B4-BE49-F238E27FC236}">
                    <a16:creationId xmlns:a16="http://schemas.microsoft.com/office/drawing/2014/main" id="{99E7548D-3465-FC79-0E56-370B27551C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56606" y="5253251"/>
                <a:ext cx="477196" cy="461290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2" name="Freeform 18">
                <a:extLst>
                  <a:ext uri="{FF2B5EF4-FFF2-40B4-BE49-F238E27FC236}">
                    <a16:creationId xmlns:a16="http://schemas.microsoft.com/office/drawing/2014/main" id="{2071167D-0F48-6223-7EDB-F7D3C51DCE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7235" y="2826580"/>
                <a:ext cx="337707" cy="318734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0481099C-735E-66A8-0601-C2D3786B23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1483" y="2742922"/>
                <a:ext cx="365791" cy="365791"/>
              </a:xfrm>
              <a:custGeom>
                <a:avLst/>
                <a:gdLst>
                  <a:gd name="T0" fmla="*/ 0 w 66"/>
                  <a:gd name="T1" fmla="*/ 33 h 66"/>
                  <a:gd name="T2" fmla="*/ 66 w 66"/>
                  <a:gd name="T3" fmla="*/ 33 h 66"/>
                  <a:gd name="T4" fmla="*/ 50 w 66"/>
                  <a:gd name="T5" fmla="*/ 32 h 66"/>
                  <a:gd name="T6" fmla="*/ 63 w 66"/>
                  <a:gd name="T7" fmla="*/ 32 h 66"/>
                  <a:gd name="T8" fmla="*/ 48 w 66"/>
                  <a:gd name="T9" fmla="*/ 32 h 66"/>
                  <a:gd name="T10" fmla="*/ 34 w 66"/>
                  <a:gd name="T11" fmla="*/ 18 h 66"/>
                  <a:gd name="T12" fmla="*/ 48 w 66"/>
                  <a:gd name="T13" fmla="*/ 32 h 66"/>
                  <a:gd name="T14" fmla="*/ 34 w 66"/>
                  <a:gd name="T15" fmla="*/ 3 h 66"/>
                  <a:gd name="T16" fmla="*/ 34 w 66"/>
                  <a:gd name="T17" fmla="*/ 16 h 66"/>
                  <a:gd name="T18" fmla="*/ 20 w 66"/>
                  <a:gd name="T19" fmla="*/ 18 h 66"/>
                  <a:gd name="T20" fmla="*/ 32 w 66"/>
                  <a:gd name="T21" fmla="*/ 16 h 66"/>
                  <a:gd name="T22" fmla="*/ 32 w 66"/>
                  <a:gd name="T23" fmla="*/ 32 h 66"/>
                  <a:gd name="T24" fmla="*/ 19 w 66"/>
                  <a:gd name="T25" fmla="*/ 20 h 66"/>
                  <a:gd name="T26" fmla="*/ 16 w 66"/>
                  <a:gd name="T27" fmla="*/ 32 h 66"/>
                  <a:gd name="T28" fmla="*/ 17 w 66"/>
                  <a:gd name="T29" fmla="*/ 21 h 66"/>
                  <a:gd name="T30" fmla="*/ 16 w 66"/>
                  <a:gd name="T31" fmla="*/ 34 h 66"/>
                  <a:gd name="T32" fmla="*/ 3 w 66"/>
                  <a:gd name="T33" fmla="*/ 34 h 66"/>
                  <a:gd name="T34" fmla="*/ 18 w 66"/>
                  <a:gd name="T35" fmla="*/ 34 h 66"/>
                  <a:gd name="T36" fmla="*/ 32 w 66"/>
                  <a:gd name="T37" fmla="*/ 48 h 66"/>
                  <a:gd name="T38" fmla="*/ 18 w 66"/>
                  <a:gd name="T39" fmla="*/ 34 h 66"/>
                  <a:gd name="T40" fmla="*/ 32 w 66"/>
                  <a:gd name="T41" fmla="*/ 63 h 66"/>
                  <a:gd name="T42" fmla="*/ 32 w 66"/>
                  <a:gd name="T43" fmla="*/ 50 h 66"/>
                  <a:gd name="T44" fmla="*/ 46 w 66"/>
                  <a:gd name="T45" fmla="*/ 49 h 66"/>
                  <a:gd name="T46" fmla="*/ 34 w 66"/>
                  <a:gd name="T47" fmla="*/ 50 h 66"/>
                  <a:gd name="T48" fmla="*/ 34 w 66"/>
                  <a:gd name="T49" fmla="*/ 34 h 66"/>
                  <a:gd name="T50" fmla="*/ 46 w 66"/>
                  <a:gd name="T51" fmla="*/ 47 h 66"/>
                  <a:gd name="T52" fmla="*/ 50 w 66"/>
                  <a:gd name="T53" fmla="*/ 34 h 66"/>
                  <a:gd name="T54" fmla="*/ 48 w 66"/>
                  <a:gd name="T55" fmla="*/ 46 h 66"/>
                  <a:gd name="T56" fmla="*/ 48 w 66"/>
                  <a:gd name="T57" fmla="*/ 18 h 66"/>
                  <a:gd name="T58" fmla="*/ 62 w 66"/>
                  <a:gd name="T59" fmla="*/ 26 h 66"/>
                  <a:gd name="T60" fmla="*/ 18 w 66"/>
                  <a:gd name="T61" fmla="*/ 18 h 66"/>
                  <a:gd name="T62" fmla="*/ 26 w 66"/>
                  <a:gd name="T63" fmla="*/ 4 h 66"/>
                  <a:gd name="T64" fmla="*/ 18 w 66"/>
                  <a:gd name="T65" fmla="*/ 48 h 66"/>
                  <a:gd name="T66" fmla="*/ 4 w 66"/>
                  <a:gd name="T67" fmla="*/ 40 h 66"/>
                  <a:gd name="T68" fmla="*/ 48 w 66"/>
                  <a:gd name="T69" fmla="*/ 48 h 66"/>
                  <a:gd name="T70" fmla="*/ 40 w 66"/>
                  <a:gd name="T71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" h="66">
                    <a:moveTo>
                      <a:pt x="33" y="0"/>
                    </a:moveTo>
                    <a:cubicBezTo>
                      <a:pt x="15" y="0"/>
                      <a:pt x="0" y="15"/>
                      <a:pt x="0" y="33"/>
                    </a:cubicBezTo>
                    <a:cubicBezTo>
                      <a:pt x="0" y="51"/>
                      <a:pt x="15" y="66"/>
                      <a:pt x="33" y="66"/>
                    </a:cubicBezTo>
                    <a:cubicBezTo>
                      <a:pt x="51" y="66"/>
                      <a:pt x="66" y="51"/>
                      <a:pt x="66" y="33"/>
                    </a:cubicBezTo>
                    <a:cubicBezTo>
                      <a:pt x="66" y="15"/>
                      <a:pt x="51" y="0"/>
                      <a:pt x="33" y="0"/>
                    </a:cubicBezTo>
                    <a:close/>
                    <a:moveTo>
                      <a:pt x="50" y="32"/>
                    </a:moveTo>
                    <a:cubicBezTo>
                      <a:pt x="50" y="28"/>
                      <a:pt x="49" y="24"/>
                      <a:pt x="48" y="21"/>
                    </a:cubicBezTo>
                    <a:cubicBezTo>
                      <a:pt x="56" y="23"/>
                      <a:pt x="62" y="27"/>
                      <a:pt x="63" y="32"/>
                    </a:cubicBezTo>
                    <a:lnTo>
                      <a:pt x="50" y="32"/>
                    </a:lnTo>
                    <a:close/>
                    <a:moveTo>
                      <a:pt x="48" y="32"/>
                    </a:moveTo>
                    <a:cubicBezTo>
                      <a:pt x="34" y="32"/>
                      <a:pt x="34" y="32"/>
                      <a:pt x="34" y="32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8" y="18"/>
                      <a:pt x="42" y="19"/>
                      <a:pt x="46" y="20"/>
                    </a:cubicBezTo>
                    <a:cubicBezTo>
                      <a:pt x="47" y="24"/>
                      <a:pt x="48" y="28"/>
                      <a:pt x="48" y="32"/>
                    </a:cubicBezTo>
                    <a:close/>
                    <a:moveTo>
                      <a:pt x="34" y="16"/>
                    </a:moveTo>
                    <a:cubicBezTo>
                      <a:pt x="34" y="3"/>
                      <a:pt x="34" y="3"/>
                      <a:pt x="34" y="3"/>
                    </a:cubicBezTo>
                    <a:cubicBezTo>
                      <a:pt x="39" y="4"/>
                      <a:pt x="43" y="10"/>
                      <a:pt x="46" y="18"/>
                    </a:cubicBezTo>
                    <a:cubicBezTo>
                      <a:pt x="42" y="17"/>
                      <a:pt x="38" y="16"/>
                      <a:pt x="34" y="16"/>
                    </a:cubicBezTo>
                    <a:close/>
                    <a:moveTo>
                      <a:pt x="32" y="16"/>
                    </a:moveTo>
                    <a:cubicBezTo>
                      <a:pt x="28" y="16"/>
                      <a:pt x="24" y="17"/>
                      <a:pt x="20" y="18"/>
                    </a:cubicBezTo>
                    <a:cubicBezTo>
                      <a:pt x="22" y="10"/>
                      <a:pt x="27" y="4"/>
                      <a:pt x="32" y="3"/>
                    </a:cubicBezTo>
                    <a:lnTo>
                      <a:pt x="32" y="16"/>
                    </a:lnTo>
                    <a:close/>
                    <a:moveTo>
                      <a:pt x="32" y="18"/>
                    </a:moveTo>
                    <a:cubicBezTo>
                      <a:pt x="32" y="32"/>
                      <a:pt x="32" y="32"/>
                      <a:pt x="32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8" y="28"/>
                      <a:pt x="18" y="24"/>
                      <a:pt x="19" y="20"/>
                    </a:cubicBezTo>
                    <a:cubicBezTo>
                      <a:pt x="23" y="19"/>
                      <a:pt x="27" y="18"/>
                      <a:pt x="32" y="18"/>
                    </a:cubicBezTo>
                    <a:close/>
                    <a:moveTo>
                      <a:pt x="16" y="32"/>
                    </a:moveTo>
                    <a:cubicBezTo>
                      <a:pt x="3" y="32"/>
                      <a:pt x="3" y="32"/>
                      <a:pt x="3" y="32"/>
                    </a:cubicBezTo>
                    <a:cubicBezTo>
                      <a:pt x="4" y="27"/>
                      <a:pt x="9" y="23"/>
                      <a:pt x="17" y="21"/>
                    </a:cubicBezTo>
                    <a:cubicBezTo>
                      <a:pt x="16" y="24"/>
                      <a:pt x="16" y="28"/>
                      <a:pt x="16" y="32"/>
                    </a:cubicBezTo>
                    <a:close/>
                    <a:moveTo>
                      <a:pt x="16" y="34"/>
                    </a:moveTo>
                    <a:cubicBezTo>
                      <a:pt x="16" y="38"/>
                      <a:pt x="16" y="42"/>
                      <a:pt x="17" y="46"/>
                    </a:cubicBezTo>
                    <a:cubicBezTo>
                      <a:pt x="9" y="44"/>
                      <a:pt x="4" y="39"/>
                      <a:pt x="3" y="34"/>
                    </a:cubicBezTo>
                    <a:lnTo>
                      <a:pt x="16" y="34"/>
                    </a:lnTo>
                    <a:close/>
                    <a:moveTo>
                      <a:pt x="18" y="34"/>
                    </a:move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27" y="48"/>
                      <a:pt x="23" y="48"/>
                      <a:pt x="19" y="47"/>
                    </a:cubicBezTo>
                    <a:cubicBezTo>
                      <a:pt x="18" y="43"/>
                      <a:pt x="18" y="39"/>
                      <a:pt x="18" y="34"/>
                    </a:cubicBezTo>
                    <a:close/>
                    <a:moveTo>
                      <a:pt x="32" y="50"/>
                    </a:moveTo>
                    <a:cubicBezTo>
                      <a:pt x="32" y="63"/>
                      <a:pt x="32" y="63"/>
                      <a:pt x="32" y="63"/>
                    </a:cubicBezTo>
                    <a:cubicBezTo>
                      <a:pt x="27" y="62"/>
                      <a:pt x="22" y="57"/>
                      <a:pt x="20" y="49"/>
                    </a:cubicBezTo>
                    <a:cubicBezTo>
                      <a:pt x="24" y="50"/>
                      <a:pt x="28" y="50"/>
                      <a:pt x="32" y="50"/>
                    </a:cubicBezTo>
                    <a:close/>
                    <a:moveTo>
                      <a:pt x="34" y="50"/>
                    </a:moveTo>
                    <a:cubicBezTo>
                      <a:pt x="38" y="50"/>
                      <a:pt x="42" y="50"/>
                      <a:pt x="46" y="49"/>
                    </a:cubicBezTo>
                    <a:cubicBezTo>
                      <a:pt x="43" y="57"/>
                      <a:pt x="39" y="62"/>
                      <a:pt x="34" y="63"/>
                    </a:cubicBezTo>
                    <a:lnTo>
                      <a:pt x="34" y="50"/>
                    </a:lnTo>
                    <a:close/>
                    <a:moveTo>
                      <a:pt x="34" y="48"/>
                    </a:moveTo>
                    <a:cubicBezTo>
                      <a:pt x="34" y="34"/>
                      <a:pt x="34" y="34"/>
                      <a:pt x="34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9"/>
                      <a:pt x="47" y="43"/>
                      <a:pt x="46" y="47"/>
                    </a:cubicBezTo>
                    <a:cubicBezTo>
                      <a:pt x="42" y="48"/>
                      <a:pt x="38" y="48"/>
                      <a:pt x="34" y="48"/>
                    </a:cubicBezTo>
                    <a:close/>
                    <a:moveTo>
                      <a:pt x="50" y="34"/>
                    </a:moveTo>
                    <a:cubicBezTo>
                      <a:pt x="63" y="34"/>
                      <a:pt x="63" y="34"/>
                      <a:pt x="63" y="34"/>
                    </a:cubicBezTo>
                    <a:cubicBezTo>
                      <a:pt x="62" y="39"/>
                      <a:pt x="56" y="44"/>
                      <a:pt x="48" y="46"/>
                    </a:cubicBezTo>
                    <a:cubicBezTo>
                      <a:pt x="49" y="42"/>
                      <a:pt x="50" y="38"/>
                      <a:pt x="50" y="34"/>
                    </a:cubicBezTo>
                    <a:close/>
                    <a:moveTo>
                      <a:pt x="48" y="18"/>
                    </a:moveTo>
                    <a:cubicBezTo>
                      <a:pt x="46" y="12"/>
                      <a:pt x="43" y="7"/>
                      <a:pt x="40" y="4"/>
                    </a:cubicBezTo>
                    <a:cubicBezTo>
                      <a:pt x="51" y="7"/>
                      <a:pt x="59" y="15"/>
                      <a:pt x="62" y="26"/>
                    </a:cubicBezTo>
                    <a:cubicBezTo>
                      <a:pt x="59" y="23"/>
                      <a:pt x="54" y="20"/>
                      <a:pt x="48" y="18"/>
                    </a:cubicBezTo>
                    <a:close/>
                    <a:moveTo>
                      <a:pt x="18" y="18"/>
                    </a:moveTo>
                    <a:cubicBezTo>
                      <a:pt x="12" y="20"/>
                      <a:pt x="7" y="23"/>
                      <a:pt x="4" y="26"/>
                    </a:cubicBezTo>
                    <a:cubicBezTo>
                      <a:pt x="6" y="15"/>
                      <a:pt x="15" y="7"/>
                      <a:pt x="26" y="4"/>
                    </a:cubicBezTo>
                    <a:cubicBezTo>
                      <a:pt x="22" y="7"/>
                      <a:pt x="19" y="12"/>
                      <a:pt x="18" y="18"/>
                    </a:cubicBezTo>
                    <a:close/>
                    <a:moveTo>
                      <a:pt x="18" y="48"/>
                    </a:moveTo>
                    <a:cubicBezTo>
                      <a:pt x="19" y="55"/>
                      <a:pt x="22" y="59"/>
                      <a:pt x="26" y="62"/>
                    </a:cubicBezTo>
                    <a:cubicBezTo>
                      <a:pt x="15" y="60"/>
                      <a:pt x="6" y="51"/>
                      <a:pt x="4" y="40"/>
                    </a:cubicBezTo>
                    <a:cubicBezTo>
                      <a:pt x="7" y="44"/>
                      <a:pt x="12" y="47"/>
                      <a:pt x="18" y="48"/>
                    </a:cubicBezTo>
                    <a:close/>
                    <a:moveTo>
                      <a:pt x="48" y="48"/>
                    </a:moveTo>
                    <a:cubicBezTo>
                      <a:pt x="54" y="47"/>
                      <a:pt x="59" y="44"/>
                      <a:pt x="62" y="40"/>
                    </a:cubicBezTo>
                    <a:cubicBezTo>
                      <a:pt x="59" y="51"/>
                      <a:pt x="51" y="60"/>
                      <a:pt x="40" y="62"/>
                    </a:cubicBezTo>
                    <a:cubicBezTo>
                      <a:pt x="43" y="59"/>
                      <a:pt x="46" y="55"/>
                      <a:pt x="48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4" name="Freeform 16">
                <a:extLst>
                  <a:ext uri="{FF2B5EF4-FFF2-40B4-BE49-F238E27FC236}">
                    <a16:creationId xmlns:a16="http://schemas.microsoft.com/office/drawing/2014/main" id="{BD3A4373-E0B0-05F2-9FD4-F792EA79F2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71100" y="2454616"/>
                <a:ext cx="247650" cy="27305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5" name="Freeform 45">
                <a:extLst>
                  <a:ext uri="{FF2B5EF4-FFF2-40B4-BE49-F238E27FC236}">
                    <a16:creationId xmlns:a16="http://schemas.microsoft.com/office/drawing/2014/main" id="{E6863BE4-61AE-C0E4-457C-2AFD929077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4747" y="3658620"/>
                <a:ext cx="390902" cy="456051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6" name="Freeform 46">
                <a:extLst>
                  <a:ext uri="{FF2B5EF4-FFF2-40B4-BE49-F238E27FC236}">
                    <a16:creationId xmlns:a16="http://schemas.microsoft.com/office/drawing/2014/main" id="{E4385776-4F7D-386D-41E1-8F9A10048B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43302" y="3836992"/>
                <a:ext cx="257175" cy="252412"/>
              </a:xfrm>
              <a:custGeom>
                <a:avLst/>
                <a:gdLst>
                  <a:gd name="T0" fmla="*/ 12 w 68"/>
                  <a:gd name="T1" fmla="*/ 0 h 67"/>
                  <a:gd name="T2" fmla="*/ 0 w 68"/>
                  <a:gd name="T3" fmla="*/ 56 h 67"/>
                  <a:gd name="T4" fmla="*/ 57 w 68"/>
                  <a:gd name="T5" fmla="*/ 67 h 67"/>
                  <a:gd name="T6" fmla="*/ 68 w 68"/>
                  <a:gd name="T7" fmla="*/ 11 h 67"/>
                  <a:gd name="T8" fmla="*/ 65 w 68"/>
                  <a:gd name="T9" fmla="*/ 11 h 67"/>
                  <a:gd name="T10" fmla="*/ 57 w 68"/>
                  <a:gd name="T11" fmla="*/ 64 h 67"/>
                  <a:gd name="T12" fmla="*/ 3 w 68"/>
                  <a:gd name="T13" fmla="*/ 56 h 67"/>
                  <a:gd name="T14" fmla="*/ 12 w 68"/>
                  <a:gd name="T15" fmla="*/ 3 h 67"/>
                  <a:gd name="T16" fmla="*/ 65 w 68"/>
                  <a:gd name="T17" fmla="*/ 11 h 67"/>
                  <a:gd name="T18" fmla="*/ 12 w 68"/>
                  <a:gd name="T19" fmla="*/ 5 h 67"/>
                  <a:gd name="T20" fmla="*/ 6 w 68"/>
                  <a:gd name="T21" fmla="*/ 56 h 67"/>
                  <a:gd name="T22" fmla="*/ 56 w 68"/>
                  <a:gd name="T23" fmla="*/ 62 h 67"/>
                  <a:gd name="T24" fmla="*/ 63 w 68"/>
                  <a:gd name="T25" fmla="*/ 12 h 67"/>
                  <a:gd name="T26" fmla="*/ 61 w 68"/>
                  <a:gd name="T27" fmla="*/ 12 h 67"/>
                  <a:gd name="T28" fmla="*/ 35 w 68"/>
                  <a:gd name="T29" fmla="*/ 33 h 67"/>
                  <a:gd name="T30" fmla="*/ 56 w 68"/>
                  <a:gd name="T31" fmla="*/ 7 h 67"/>
                  <a:gd name="T32" fmla="*/ 12 w 68"/>
                  <a:gd name="T33" fmla="*/ 7 h 67"/>
                  <a:gd name="T34" fmla="*/ 33 w 68"/>
                  <a:gd name="T35" fmla="*/ 33 h 67"/>
                  <a:gd name="T36" fmla="*/ 8 w 68"/>
                  <a:gd name="T37" fmla="*/ 12 h 67"/>
                  <a:gd name="T38" fmla="*/ 8 w 68"/>
                  <a:gd name="T39" fmla="*/ 56 h 67"/>
                  <a:gd name="T40" fmla="*/ 33 w 68"/>
                  <a:gd name="T41" fmla="*/ 35 h 67"/>
                  <a:gd name="T42" fmla="*/ 12 w 68"/>
                  <a:gd name="T43" fmla="*/ 60 h 67"/>
                  <a:gd name="T44" fmla="*/ 56 w 68"/>
                  <a:gd name="T45" fmla="*/ 60 h 67"/>
                  <a:gd name="T46" fmla="*/ 35 w 68"/>
                  <a:gd name="T47" fmla="*/ 35 h 67"/>
                  <a:gd name="T48" fmla="*/ 61 w 68"/>
                  <a:gd name="T49" fmla="*/ 56 h 67"/>
                  <a:gd name="T50" fmla="*/ 12 w 68"/>
                  <a:gd name="T51" fmla="*/ 20 h 67"/>
                  <a:gd name="T52" fmla="*/ 19 w 68"/>
                  <a:gd name="T53" fmla="*/ 19 h 67"/>
                  <a:gd name="T54" fmla="*/ 20 w 68"/>
                  <a:gd name="T55" fmla="*/ 12 h 67"/>
                  <a:gd name="T56" fmla="*/ 21 w 68"/>
                  <a:gd name="T57" fmla="*/ 19 h 67"/>
                  <a:gd name="T58" fmla="*/ 29 w 68"/>
                  <a:gd name="T59" fmla="*/ 20 h 67"/>
                  <a:gd name="T60" fmla="*/ 21 w 68"/>
                  <a:gd name="T61" fmla="*/ 21 h 67"/>
                  <a:gd name="T62" fmla="*/ 20 w 68"/>
                  <a:gd name="T63" fmla="*/ 28 h 67"/>
                  <a:gd name="T64" fmla="*/ 19 w 68"/>
                  <a:gd name="T65" fmla="*/ 21 h 67"/>
                  <a:gd name="T66" fmla="*/ 12 w 68"/>
                  <a:gd name="T67" fmla="*/ 20 h 67"/>
                  <a:gd name="T68" fmla="*/ 26 w 68"/>
                  <a:gd name="T69" fmla="*/ 53 h 67"/>
                  <a:gd name="T70" fmla="*/ 25 w 68"/>
                  <a:gd name="T71" fmla="*/ 53 h 67"/>
                  <a:gd name="T72" fmla="*/ 16 w 68"/>
                  <a:gd name="T73" fmla="*/ 53 h 67"/>
                  <a:gd name="T74" fmla="*/ 15 w 68"/>
                  <a:gd name="T75" fmla="*/ 53 h 67"/>
                  <a:gd name="T76" fmla="*/ 19 w 68"/>
                  <a:gd name="T77" fmla="*/ 47 h 67"/>
                  <a:gd name="T78" fmla="*/ 15 w 68"/>
                  <a:gd name="T79" fmla="*/ 42 h 67"/>
                  <a:gd name="T80" fmla="*/ 20 w 68"/>
                  <a:gd name="T81" fmla="*/ 46 h 67"/>
                  <a:gd name="T82" fmla="*/ 26 w 68"/>
                  <a:gd name="T83" fmla="*/ 42 h 67"/>
                  <a:gd name="T84" fmla="*/ 22 w 68"/>
                  <a:gd name="T85" fmla="*/ 47 h 67"/>
                  <a:gd name="T86" fmla="*/ 40 w 68"/>
                  <a:gd name="T87" fmla="*/ 19 h 67"/>
                  <a:gd name="T88" fmla="*/ 56 w 68"/>
                  <a:gd name="T89" fmla="*/ 18 h 67"/>
                  <a:gd name="T90" fmla="*/ 56 w 68"/>
                  <a:gd name="T91" fmla="*/ 20 h 67"/>
                  <a:gd name="T92" fmla="*/ 40 w 68"/>
                  <a:gd name="T93" fmla="*/ 19 h 67"/>
                  <a:gd name="T94" fmla="*/ 55 w 68"/>
                  <a:gd name="T95" fmla="*/ 45 h 67"/>
                  <a:gd name="T96" fmla="*/ 40 w 68"/>
                  <a:gd name="T97" fmla="*/ 44 h 67"/>
                  <a:gd name="T98" fmla="*/ 55 w 68"/>
                  <a:gd name="T99" fmla="*/ 43 h 67"/>
                  <a:gd name="T100" fmla="*/ 56 w 68"/>
                  <a:gd name="T101" fmla="*/ 50 h 67"/>
                  <a:gd name="T102" fmla="*/ 41 w 68"/>
                  <a:gd name="T103" fmla="*/ 51 h 67"/>
                  <a:gd name="T104" fmla="*/ 41 w 68"/>
                  <a:gd name="T105" fmla="*/ 49 h 67"/>
                  <a:gd name="T106" fmla="*/ 56 w 68"/>
                  <a:gd name="T107" fmla="*/ 5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57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2"/>
                      <a:pt x="5" y="67"/>
                      <a:pt x="1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3" y="67"/>
                      <a:pt x="68" y="62"/>
                      <a:pt x="68" y="56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5"/>
                      <a:pt x="63" y="0"/>
                      <a:pt x="57" y="0"/>
                    </a:cubicBezTo>
                    <a:close/>
                    <a:moveTo>
                      <a:pt x="65" y="11"/>
                    </a:move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61"/>
                      <a:pt x="61" y="64"/>
                      <a:pt x="5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7" y="64"/>
                      <a:pt x="3" y="61"/>
                      <a:pt x="3" y="5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7" y="3"/>
                      <a:pt x="12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1" y="3"/>
                      <a:pt x="65" y="7"/>
                      <a:pt x="65" y="11"/>
                    </a:cubicBezTo>
                    <a:close/>
                    <a:moveTo>
                      <a:pt x="56" y="5"/>
                    </a:moveTo>
                    <a:cubicBezTo>
                      <a:pt x="12" y="5"/>
                      <a:pt x="12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9"/>
                      <a:pt x="9" y="62"/>
                      <a:pt x="12" y="62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60" y="62"/>
                      <a:pt x="63" y="59"/>
                      <a:pt x="63" y="5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63" y="8"/>
                      <a:pt x="60" y="5"/>
                      <a:pt x="56" y="5"/>
                    </a:cubicBezTo>
                    <a:close/>
                    <a:moveTo>
                      <a:pt x="61" y="12"/>
                    </a:moveTo>
                    <a:cubicBezTo>
                      <a:pt x="61" y="33"/>
                      <a:pt x="61" y="33"/>
                      <a:pt x="6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9" y="7"/>
                      <a:pt x="61" y="9"/>
                      <a:pt x="61" y="12"/>
                    </a:cubicBezTo>
                    <a:close/>
                    <a:moveTo>
                      <a:pt x="12" y="7"/>
                    </a:moveTo>
                    <a:cubicBezTo>
                      <a:pt x="33" y="7"/>
                      <a:pt x="33" y="7"/>
                      <a:pt x="33" y="7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9"/>
                      <a:pt x="10" y="7"/>
                      <a:pt x="12" y="7"/>
                    </a:cubicBezTo>
                    <a:close/>
                    <a:moveTo>
                      <a:pt x="8" y="56"/>
                    </a:moveTo>
                    <a:cubicBezTo>
                      <a:pt x="8" y="35"/>
                      <a:pt x="8" y="35"/>
                      <a:pt x="8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60"/>
                      <a:pt x="33" y="60"/>
                      <a:pt x="33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0" y="60"/>
                      <a:pt x="8" y="58"/>
                      <a:pt x="8" y="56"/>
                    </a:cubicBezTo>
                    <a:close/>
                    <a:moveTo>
                      <a:pt x="56" y="60"/>
                    </a:moveTo>
                    <a:cubicBezTo>
                      <a:pt x="35" y="60"/>
                      <a:pt x="35" y="60"/>
                      <a:pt x="35" y="60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8"/>
                      <a:pt x="59" y="60"/>
                      <a:pt x="56" y="60"/>
                    </a:cubicBezTo>
                    <a:close/>
                    <a:moveTo>
                      <a:pt x="12" y="20"/>
                    </a:moveTo>
                    <a:cubicBezTo>
                      <a:pt x="12" y="19"/>
                      <a:pt x="13" y="19"/>
                      <a:pt x="13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3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19"/>
                      <a:pt x="29" y="19"/>
                      <a:pt x="29" y="20"/>
                    </a:cubicBezTo>
                    <a:cubicBezTo>
                      <a:pt x="29" y="20"/>
                      <a:pt x="28" y="21"/>
                      <a:pt x="28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8"/>
                      <a:pt x="20" y="28"/>
                    </a:cubicBezTo>
                    <a:cubicBezTo>
                      <a:pt x="20" y="28"/>
                      <a:pt x="19" y="27"/>
                      <a:pt x="19" y="27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1"/>
                      <a:pt x="12" y="20"/>
                      <a:pt x="12" y="20"/>
                    </a:cubicBezTo>
                    <a:close/>
                    <a:moveTo>
                      <a:pt x="26" y="52"/>
                    </a:moveTo>
                    <a:cubicBezTo>
                      <a:pt x="27" y="52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5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6" y="53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4" y="53"/>
                      <a:pt x="14" y="52"/>
                      <a:pt x="15" y="52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2"/>
                      <a:pt x="15" y="42"/>
                    </a:cubicBezTo>
                    <a:cubicBezTo>
                      <a:pt x="15" y="41"/>
                      <a:pt x="16" y="41"/>
                      <a:pt x="16" y="42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1"/>
                      <a:pt x="26" y="41"/>
                      <a:pt x="26" y="42"/>
                    </a:cubicBezTo>
                    <a:cubicBezTo>
                      <a:pt x="27" y="42"/>
                      <a:pt x="27" y="43"/>
                      <a:pt x="26" y="43"/>
                    </a:cubicBezTo>
                    <a:cubicBezTo>
                      <a:pt x="22" y="47"/>
                      <a:pt x="22" y="47"/>
                      <a:pt x="22" y="47"/>
                    </a:cubicBezTo>
                    <a:lnTo>
                      <a:pt x="26" y="52"/>
                    </a:lnTo>
                    <a:close/>
                    <a:moveTo>
                      <a:pt x="40" y="19"/>
                    </a:moveTo>
                    <a:cubicBezTo>
                      <a:pt x="40" y="19"/>
                      <a:pt x="41" y="18"/>
                      <a:pt x="41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7" y="19"/>
                      <a:pt x="57" y="19"/>
                    </a:cubicBezTo>
                    <a:cubicBezTo>
                      <a:pt x="57" y="20"/>
                      <a:pt x="56" y="20"/>
                      <a:pt x="56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40" y="20"/>
                      <a:pt x="40" y="19"/>
                    </a:cubicBezTo>
                    <a:close/>
                    <a:moveTo>
                      <a:pt x="56" y="44"/>
                    </a:moveTo>
                    <a:cubicBezTo>
                      <a:pt x="56" y="45"/>
                      <a:pt x="56" y="45"/>
                      <a:pt x="55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5"/>
                      <a:pt x="40" y="45"/>
                      <a:pt x="40" y="44"/>
                    </a:cubicBezTo>
                    <a:cubicBezTo>
                      <a:pt x="40" y="44"/>
                      <a:pt x="41" y="43"/>
                      <a:pt x="41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3"/>
                      <a:pt x="56" y="44"/>
                      <a:pt x="56" y="44"/>
                    </a:cubicBezTo>
                    <a:close/>
                    <a:moveTo>
                      <a:pt x="56" y="50"/>
                    </a:moveTo>
                    <a:cubicBezTo>
                      <a:pt x="56" y="51"/>
                      <a:pt x="56" y="51"/>
                      <a:pt x="55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0" y="51"/>
                      <a:pt x="40" y="50"/>
                    </a:cubicBezTo>
                    <a:cubicBezTo>
                      <a:pt x="40" y="50"/>
                      <a:pt x="41" y="49"/>
                      <a:pt x="41" y="49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6" y="49"/>
                      <a:pt x="56" y="50"/>
                      <a:pt x="56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7" name="Freeform 47">
                <a:extLst>
                  <a:ext uri="{FF2B5EF4-FFF2-40B4-BE49-F238E27FC236}">
                    <a16:creationId xmlns:a16="http://schemas.microsoft.com/office/drawing/2014/main" id="{D6B8EC36-2A72-3AF3-F9EA-0190A210C5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06770" y="2422592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D8835550-69D2-5384-6D33-3AFA793A7B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52013" y="1676755"/>
                <a:ext cx="587809" cy="497909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9" name="Freeform 62">
                <a:extLst>
                  <a:ext uri="{FF2B5EF4-FFF2-40B4-BE49-F238E27FC236}">
                    <a16:creationId xmlns:a16="http://schemas.microsoft.com/office/drawing/2014/main" id="{E77E894B-6AFF-C7A1-2247-04E4BDD5DC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92991" y="1932809"/>
                <a:ext cx="344503" cy="398192"/>
              </a:xfrm>
              <a:custGeom>
                <a:avLst/>
                <a:gdLst>
                  <a:gd name="T0" fmla="*/ 54 w 62"/>
                  <a:gd name="T1" fmla="*/ 0 h 72"/>
                  <a:gd name="T2" fmla="*/ 8 w 62"/>
                  <a:gd name="T3" fmla="*/ 0 h 72"/>
                  <a:gd name="T4" fmla="*/ 0 w 62"/>
                  <a:gd name="T5" fmla="*/ 8 h 72"/>
                  <a:gd name="T6" fmla="*/ 0 w 62"/>
                  <a:gd name="T7" fmla="*/ 64 h 72"/>
                  <a:gd name="T8" fmla="*/ 8 w 62"/>
                  <a:gd name="T9" fmla="*/ 72 h 72"/>
                  <a:gd name="T10" fmla="*/ 54 w 62"/>
                  <a:gd name="T11" fmla="*/ 72 h 72"/>
                  <a:gd name="T12" fmla="*/ 62 w 62"/>
                  <a:gd name="T13" fmla="*/ 64 h 72"/>
                  <a:gd name="T14" fmla="*/ 62 w 62"/>
                  <a:gd name="T15" fmla="*/ 8 h 72"/>
                  <a:gd name="T16" fmla="*/ 54 w 62"/>
                  <a:gd name="T17" fmla="*/ 0 h 72"/>
                  <a:gd name="T18" fmla="*/ 8 w 62"/>
                  <a:gd name="T19" fmla="*/ 3 h 72"/>
                  <a:gd name="T20" fmla="*/ 54 w 62"/>
                  <a:gd name="T21" fmla="*/ 3 h 72"/>
                  <a:gd name="T22" fmla="*/ 59 w 62"/>
                  <a:gd name="T23" fmla="*/ 8 h 72"/>
                  <a:gd name="T24" fmla="*/ 59 w 62"/>
                  <a:gd name="T25" fmla="*/ 64 h 72"/>
                  <a:gd name="T26" fmla="*/ 54 w 62"/>
                  <a:gd name="T27" fmla="*/ 69 h 72"/>
                  <a:gd name="T28" fmla="*/ 8 w 62"/>
                  <a:gd name="T29" fmla="*/ 69 h 72"/>
                  <a:gd name="T30" fmla="*/ 3 w 62"/>
                  <a:gd name="T31" fmla="*/ 64 h 72"/>
                  <a:gd name="T32" fmla="*/ 3 w 62"/>
                  <a:gd name="T33" fmla="*/ 8 h 72"/>
                  <a:gd name="T34" fmla="*/ 8 w 62"/>
                  <a:gd name="T35" fmla="*/ 3 h 72"/>
                  <a:gd name="T36" fmla="*/ 7 w 62"/>
                  <a:gd name="T37" fmla="*/ 62 h 72"/>
                  <a:gd name="T38" fmla="*/ 55 w 62"/>
                  <a:gd name="T39" fmla="*/ 62 h 72"/>
                  <a:gd name="T40" fmla="*/ 56 w 62"/>
                  <a:gd name="T41" fmla="*/ 61 h 72"/>
                  <a:gd name="T42" fmla="*/ 56 w 62"/>
                  <a:gd name="T43" fmla="*/ 7 h 72"/>
                  <a:gd name="T44" fmla="*/ 55 w 62"/>
                  <a:gd name="T45" fmla="*/ 6 h 72"/>
                  <a:gd name="T46" fmla="*/ 7 w 62"/>
                  <a:gd name="T47" fmla="*/ 6 h 72"/>
                  <a:gd name="T48" fmla="*/ 6 w 62"/>
                  <a:gd name="T49" fmla="*/ 7 h 72"/>
                  <a:gd name="T50" fmla="*/ 6 w 62"/>
                  <a:gd name="T51" fmla="*/ 61 h 72"/>
                  <a:gd name="T52" fmla="*/ 7 w 62"/>
                  <a:gd name="T53" fmla="*/ 62 h 72"/>
                  <a:gd name="T54" fmla="*/ 8 w 62"/>
                  <a:gd name="T55" fmla="*/ 8 h 72"/>
                  <a:gd name="T56" fmla="*/ 54 w 62"/>
                  <a:gd name="T57" fmla="*/ 8 h 72"/>
                  <a:gd name="T58" fmla="*/ 54 w 62"/>
                  <a:gd name="T59" fmla="*/ 60 h 72"/>
                  <a:gd name="T60" fmla="*/ 8 w 62"/>
                  <a:gd name="T61" fmla="*/ 60 h 72"/>
                  <a:gd name="T62" fmla="*/ 8 w 62"/>
                  <a:gd name="T63" fmla="*/ 8 h 72"/>
                  <a:gd name="T64" fmla="*/ 33 w 62"/>
                  <a:gd name="T65" fmla="*/ 66 h 72"/>
                  <a:gd name="T66" fmla="*/ 31 w 62"/>
                  <a:gd name="T67" fmla="*/ 68 h 72"/>
                  <a:gd name="T68" fmla="*/ 29 w 62"/>
                  <a:gd name="T69" fmla="*/ 66 h 72"/>
                  <a:gd name="T70" fmla="*/ 31 w 62"/>
                  <a:gd name="T71" fmla="*/ 64 h 72"/>
                  <a:gd name="T72" fmla="*/ 33 w 62"/>
                  <a:gd name="T73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" h="72">
                    <a:moveTo>
                      <a:pt x="54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8"/>
                      <a:pt x="4" y="72"/>
                      <a:pt x="8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8" y="72"/>
                      <a:pt x="62" y="68"/>
                      <a:pt x="62" y="64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3"/>
                      <a:pt x="58" y="0"/>
                      <a:pt x="54" y="0"/>
                    </a:cubicBezTo>
                    <a:close/>
                    <a:moveTo>
                      <a:pt x="8" y="3"/>
                    </a:moveTo>
                    <a:cubicBezTo>
                      <a:pt x="54" y="3"/>
                      <a:pt x="54" y="3"/>
                      <a:pt x="54" y="3"/>
                    </a:cubicBezTo>
                    <a:cubicBezTo>
                      <a:pt x="56" y="3"/>
                      <a:pt x="59" y="5"/>
                      <a:pt x="59" y="8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7"/>
                      <a:pt x="56" y="69"/>
                      <a:pt x="54" y="69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5" y="69"/>
                      <a:pt x="3" y="67"/>
                      <a:pt x="3" y="64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5"/>
                      <a:pt x="5" y="3"/>
                      <a:pt x="8" y="3"/>
                    </a:cubicBezTo>
                    <a:close/>
                    <a:moveTo>
                      <a:pt x="7" y="62"/>
                    </a:move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6" y="61"/>
                      <a:pt x="56" y="61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lose/>
                    <a:moveTo>
                      <a:pt x="8" y="8"/>
                    </a:moveTo>
                    <a:cubicBezTo>
                      <a:pt x="54" y="8"/>
                      <a:pt x="54" y="8"/>
                      <a:pt x="54" y="8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8" y="60"/>
                      <a:pt x="8" y="60"/>
                      <a:pt x="8" y="60"/>
                    </a:cubicBezTo>
                    <a:lnTo>
                      <a:pt x="8" y="8"/>
                    </a:lnTo>
                    <a:close/>
                    <a:moveTo>
                      <a:pt x="33" y="66"/>
                    </a:moveTo>
                    <a:cubicBezTo>
                      <a:pt x="33" y="67"/>
                      <a:pt x="32" y="68"/>
                      <a:pt x="31" y="68"/>
                    </a:cubicBezTo>
                    <a:cubicBezTo>
                      <a:pt x="30" y="68"/>
                      <a:pt x="29" y="67"/>
                      <a:pt x="29" y="66"/>
                    </a:cubicBezTo>
                    <a:cubicBezTo>
                      <a:pt x="29" y="65"/>
                      <a:pt x="30" y="64"/>
                      <a:pt x="31" y="64"/>
                    </a:cubicBezTo>
                    <a:cubicBezTo>
                      <a:pt x="32" y="64"/>
                      <a:pt x="33" y="65"/>
                      <a:pt x="33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0" name="Freeform 52">
                <a:extLst>
                  <a:ext uri="{FF2B5EF4-FFF2-40B4-BE49-F238E27FC236}">
                    <a16:creationId xmlns:a16="http://schemas.microsoft.com/office/drawing/2014/main" id="{3137FEC0-8070-7F8F-A9E3-09D8F58FCC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5025" y="3865833"/>
                <a:ext cx="360381" cy="339058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1" name="Freeform 85">
                <a:extLst>
                  <a:ext uri="{FF2B5EF4-FFF2-40B4-BE49-F238E27FC236}">
                    <a16:creationId xmlns:a16="http://schemas.microsoft.com/office/drawing/2014/main" id="{1F284DDD-7555-8BA3-25A3-6D74BDC029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7415" y="2727666"/>
                <a:ext cx="397387" cy="298627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2" name="Freeform 86">
                <a:extLst>
                  <a:ext uri="{FF2B5EF4-FFF2-40B4-BE49-F238E27FC236}">
                    <a16:creationId xmlns:a16="http://schemas.microsoft.com/office/drawing/2014/main" id="{3E4EEADD-BE57-933B-341B-94FC830625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02816" y="2167613"/>
                <a:ext cx="492109" cy="426303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03D62C1B-990E-99D9-3F23-A846D61505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7266" y="4240810"/>
                <a:ext cx="470524" cy="381798"/>
              </a:xfrm>
              <a:custGeom>
                <a:avLst/>
                <a:gdLst>
                  <a:gd name="T0" fmla="*/ 26 w 74"/>
                  <a:gd name="T1" fmla="*/ 0 h 60"/>
                  <a:gd name="T2" fmla="*/ 19 w 74"/>
                  <a:gd name="T3" fmla="*/ 53 h 60"/>
                  <a:gd name="T4" fmla="*/ 49 w 74"/>
                  <a:gd name="T5" fmla="*/ 60 h 60"/>
                  <a:gd name="T6" fmla="*/ 56 w 74"/>
                  <a:gd name="T7" fmla="*/ 7 h 60"/>
                  <a:gd name="T8" fmla="*/ 53 w 74"/>
                  <a:gd name="T9" fmla="*/ 7 h 60"/>
                  <a:gd name="T10" fmla="*/ 49 w 74"/>
                  <a:gd name="T11" fmla="*/ 57 h 60"/>
                  <a:gd name="T12" fmla="*/ 22 w 74"/>
                  <a:gd name="T13" fmla="*/ 53 h 60"/>
                  <a:gd name="T14" fmla="*/ 26 w 74"/>
                  <a:gd name="T15" fmla="*/ 3 h 60"/>
                  <a:gd name="T16" fmla="*/ 53 w 74"/>
                  <a:gd name="T17" fmla="*/ 7 h 60"/>
                  <a:gd name="T18" fmla="*/ 25 w 74"/>
                  <a:gd name="T19" fmla="*/ 6 h 60"/>
                  <a:gd name="T20" fmla="*/ 24 w 74"/>
                  <a:gd name="T21" fmla="*/ 50 h 60"/>
                  <a:gd name="T22" fmla="*/ 50 w 74"/>
                  <a:gd name="T23" fmla="*/ 51 h 60"/>
                  <a:gd name="T24" fmla="*/ 51 w 74"/>
                  <a:gd name="T25" fmla="*/ 7 h 60"/>
                  <a:gd name="T26" fmla="*/ 49 w 74"/>
                  <a:gd name="T27" fmla="*/ 49 h 60"/>
                  <a:gd name="T28" fmla="*/ 26 w 74"/>
                  <a:gd name="T29" fmla="*/ 8 h 60"/>
                  <a:gd name="T30" fmla="*/ 49 w 74"/>
                  <a:gd name="T31" fmla="*/ 49 h 60"/>
                  <a:gd name="T32" fmla="*/ 37 w 74"/>
                  <a:gd name="T33" fmla="*/ 56 h 60"/>
                  <a:gd name="T34" fmla="*/ 37 w 74"/>
                  <a:gd name="T35" fmla="*/ 52 h 60"/>
                  <a:gd name="T36" fmla="*/ 74 w 74"/>
                  <a:gd name="T37" fmla="*/ 23 h 60"/>
                  <a:gd name="T38" fmla="*/ 67 w 74"/>
                  <a:gd name="T39" fmla="*/ 41 h 60"/>
                  <a:gd name="T40" fmla="*/ 66 w 74"/>
                  <a:gd name="T41" fmla="*/ 39 h 60"/>
                  <a:gd name="T42" fmla="*/ 66 w 74"/>
                  <a:gd name="T43" fmla="*/ 7 h 60"/>
                  <a:gd name="T44" fmla="*/ 68 w 74"/>
                  <a:gd name="T45" fmla="*/ 6 h 60"/>
                  <a:gd name="T46" fmla="*/ 69 w 74"/>
                  <a:gd name="T47" fmla="*/ 23 h 60"/>
                  <a:gd name="T48" fmla="*/ 64 w 74"/>
                  <a:gd name="T49" fmla="*/ 37 h 60"/>
                  <a:gd name="T50" fmla="*/ 63 w 74"/>
                  <a:gd name="T51" fmla="*/ 35 h 60"/>
                  <a:gd name="T52" fmla="*/ 63 w 74"/>
                  <a:gd name="T53" fmla="*/ 11 h 60"/>
                  <a:gd name="T54" fmla="*/ 65 w 74"/>
                  <a:gd name="T55" fmla="*/ 10 h 60"/>
                  <a:gd name="T56" fmla="*/ 64 w 74"/>
                  <a:gd name="T57" fmla="*/ 23 h 60"/>
                  <a:gd name="T58" fmla="*/ 60 w 74"/>
                  <a:gd name="T59" fmla="*/ 33 h 60"/>
                  <a:gd name="T60" fmla="*/ 60 w 74"/>
                  <a:gd name="T61" fmla="*/ 31 h 60"/>
                  <a:gd name="T62" fmla="*/ 60 w 74"/>
                  <a:gd name="T63" fmla="*/ 15 h 60"/>
                  <a:gd name="T64" fmla="*/ 61 w 74"/>
                  <a:gd name="T65" fmla="*/ 14 h 60"/>
                  <a:gd name="T66" fmla="*/ 8 w 74"/>
                  <a:gd name="T67" fmla="*/ 39 h 60"/>
                  <a:gd name="T68" fmla="*/ 7 w 74"/>
                  <a:gd name="T69" fmla="*/ 41 h 60"/>
                  <a:gd name="T70" fmla="*/ 0 w 74"/>
                  <a:gd name="T71" fmla="*/ 23 h 60"/>
                  <a:gd name="T72" fmla="*/ 8 w 74"/>
                  <a:gd name="T73" fmla="*/ 6 h 60"/>
                  <a:gd name="T74" fmla="*/ 2 w 74"/>
                  <a:gd name="T75" fmla="*/ 23 h 60"/>
                  <a:gd name="T76" fmla="*/ 12 w 74"/>
                  <a:gd name="T77" fmla="*/ 35 h 60"/>
                  <a:gd name="T78" fmla="*/ 11 w 74"/>
                  <a:gd name="T79" fmla="*/ 37 h 60"/>
                  <a:gd name="T80" fmla="*/ 6 w 74"/>
                  <a:gd name="T81" fmla="*/ 23 h 60"/>
                  <a:gd name="T82" fmla="*/ 11 w 74"/>
                  <a:gd name="T83" fmla="*/ 10 h 60"/>
                  <a:gd name="T84" fmla="*/ 8 w 74"/>
                  <a:gd name="T85" fmla="*/ 23 h 60"/>
                  <a:gd name="T86" fmla="*/ 15 w 74"/>
                  <a:gd name="T87" fmla="*/ 15 h 60"/>
                  <a:gd name="T88" fmla="*/ 15 w 74"/>
                  <a:gd name="T89" fmla="*/ 31 h 60"/>
                  <a:gd name="T90" fmla="*/ 14 w 74"/>
                  <a:gd name="T91" fmla="*/ 33 h 60"/>
                  <a:gd name="T92" fmla="*/ 11 w 74"/>
                  <a:gd name="T93" fmla="*/ 23 h 60"/>
                  <a:gd name="T94" fmla="*/ 15 w 74"/>
                  <a:gd name="T95" fmla="*/ 1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4" h="60">
                    <a:moveTo>
                      <a:pt x="4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2" y="0"/>
                      <a:pt x="19" y="3"/>
                      <a:pt x="19" y="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6"/>
                      <a:pt x="22" y="60"/>
                      <a:pt x="26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3" y="60"/>
                      <a:pt x="56" y="56"/>
                      <a:pt x="56" y="53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3"/>
                      <a:pt x="53" y="0"/>
                      <a:pt x="49" y="0"/>
                    </a:cubicBezTo>
                    <a:close/>
                    <a:moveTo>
                      <a:pt x="53" y="7"/>
                    </a:move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5"/>
                      <a:pt x="51" y="57"/>
                      <a:pt x="49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4" y="57"/>
                      <a:pt x="22" y="55"/>
                      <a:pt x="22" y="5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2" y="5"/>
                      <a:pt x="24" y="3"/>
                      <a:pt x="26" y="3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5"/>
                      <a:pt x="53" y="7"/>
                    </a:cubicBezTo>
                    <a:close/>
                    <a:moveTo>
                      <a:pt x="50" y="6"/>
                    </a:moveTo>
                    <a:cubicBezTo>
                      <a:pt x="25" y="6"/>
                      <a:pt x="25" y="6"/>
                      <a:pt x="25" y="6"/>
                    </a:cubicBezTo>
                    <a:cubicBezTo>
                      <a:pt x="24" y="6"/>
                      <a:pt x="24" y="6"/>
                      <a:pt x="24" y="7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1"/>
                      <a:pt x="24" y="51"/>
                      <a:pt x="25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1" y="51"/>
                      <a:pt x="51" y="50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0" y="6"/>
                      <a:pt x="50" y="6"/>
                    </a:cubicBezTo>
                    <a:close/>
                    <a:moveTo>
                      <a:pt x="49" y="49"/>
                    </a:moveTo>
                    <a:cubicBezTo>
                      <a:pt x="26" y="49"/>
                      <a:pt x="26" y="49"/>
                      <a:pt x="26" y="4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49" y="8"/>
                      <a:pt x="49" y="8"/>
                      <a:pt x="49" y="8"/>
                    </a:cubicBezTo>
                    <a:lnTo>
                      <a:pt x="49" y="49"/>
                    </a:lnTo>
                    <a:close/>
                    <a:moveTo>
                      <a:pt x="39" y="54"/>
                    </a:moveTo>
                    <a:cubicBezTo>
                      <a:pt x="39" y="55"/>
                      <a:pt x="38" y="56"/>
                      <a:pt x="37" y="56"/>
                    </a:cubicBezTo>
                    <a:cubicBezTo>
                      <a:pt x="36" y="56"/>
                      <a:pt x="35" y="55"/>
                      <a:pt x="35" y="54"/>
                    </a:cubicBezTo>
                    <a:cubicBezTo>
                      <a:pt x="35" y="53"/>
                      <a:pt x="36" y="52"/>
                      <a:pt x="37" y="52"/>
                    </a:cubicBezTo>
                    <a:cubicBezTo>
                      <a:pt x="38" y="52"/>
                      <a:pt x="39" y="53"/>
                      <a:pt x="39" y="54"/>
                    </a:cubicBezTo>
                    <a:close/>
                    <a:moveTo>
                      <a:pt x="74" y="23"/>
                    </a:moveTo>
                    <a:cubicBezTo>
                      <a:pt x="74" y="30"/>
                      <a:pt x="72" y="36"/>
                      <a:pt x="68" y="41"/>
                    </a:cubicBezTo>
                    <a:cubicBezTo>
                      <a:pt x="68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6" y="40"/>
                      <a:pt x="66" y="40"/>
                      <a:pt x="66" y="39"/>
                    </a:cubicBezTo>
                    <a:cubicBezTo>
                      <a:pt x="70" y="35"/>
                      <a:pt x="72" y="29"/>
                      <a:pt x="72" y="23"/>
                    </a:cubicBezTo>
                    <a:cubicBezTo>
                      <a:pt x="72" y="17"/>
                      <a:pt x="70" y="12"/>
                      <a:pt x="66" y="7"/>
                    </a:cubicBezTo>
                    <a:cubicBezTo>
                      <a:pt x="66" y="7"/>
                      <a:pt x="66" y="6"/>
                      <a:pt x="67" y="6"/>
                    </a:cubicBezTo>
                    <a:cubicBezTo>
                      <a:pt x="67" y="5"/>
                      <a:pt x="68" y="6"/>
                      <a:pt x="68" y="6"/>
                    </a:cubicBezTo>
                    <a:cubicBezTo>
                      <a:pt x="72" y="11"/>
                      <a:pt x="74" y="17"/>
                      <a:pt x="74" y="23"/>
                    </a:cubicBezTo>
                    <a:close/>
                    <a:moveTo>
                      <a:pt x="69" y="23"/>
                    </a:moveTo>
                    <a:cubicBezTo>
                      <a:pt x="69" y="28"/>
                      <a:pt x="67" y="33"/>
                      <a:pt x="65" y="3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4" y="37"/>
                      <a:pt x="63" y="37"/>
                      <a:pt x="63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2"/>
                      <a:pt x="67" y="28"/>
                      <a:pt x="67" y="23"/>
                    </a:cubicBezTo>
                    <a:cubicBezTo>
                      <a:pt x="67" y="19"/>
                      <a:pt x="66" y="15"/>
                      <a:pt x="63" y="11"/>
                    </a:cubicBezTo>
                    <a:cubicBezTo>
                      <a:pt x="63" y="11"/>
                      <a:pt x="63" y="10"/>
                      <a:pt x="63" y="10"/>
                    </a:cubicBezTo>
                    <a:cubicBezTo>
                      <a:pt x="64" y="10"/>
                      <a:pt x="64" y="10"/>
                      <a:pt x="65" y="10"/>
                    </a:cubicBezTo>
                    <a:cubicBezTo>
                      <a:pt x="67" y="14"/>
                      <a:pt x="69" y="19"/>
                      <a:pt x="69" y="23"/>
                    </a:cubicBezTo>
                    <a:close/>
                    <a:moveTo>
                      <a:pt x="64" y="23"/>
                    </a:moveTo>
                    <a:cubicBezTo>
                      <a:pt x="64" y="26"/>
                      <a:pt x="63" y="29"/>
                      <a:pt x="61" y="32"/>
                    </a:cubicBezTo>
                    <a:cubicBezTo>
                      <a:pt x="61" y="32"/>
                      <a:pt x="61" y="33"/>
                      <a:pt x="60" y="33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59" y="32"/>
                      <a:pt x="59" y="32"/>
                      <a:pt x="60" y="31"/>
                    </a:cubicBezTo>
                    <a:cubicBezTo>
                      <a:pt x="61" y="29"/>
                      <a:pt x="62" y="26"/>
                      <a:pt x="62" y="23"/>
                    </a:cubicBezTo>
                    <a:cubicBezTo>
                      <a:pt x="62" y="21"/>
                      <a:pt x="61" y="18"/>
                      <a:pt x="60" y="15"/>
                    </a:cubicBezTo>
                    <a:cubicBezTo>
                      <a:pt x="59" y="15"/>
                      <a:pt x="59" y="14"/>
                      <a:pt x="60" y="14"/>
                    </a:cubicBezTo>
                    <a:cubicBezTo>
                      <a:pt x="60" y="14"/>
                      <a:pt x="61" y="14"/>
                      <a:pt x="61" y="14"/>
                    </a:cubicBezTo>
                    <a:cubicBezTo>
                      <a:pt x="63" y="17"/>
                      <a:pt x="64" y="20"/>
                      <a:pt x="64" y="23"/>
                    </a:cubicBezTo>
                    <a:close/>
                    <a:moveTo>
                      <a:pt x="8" y="39"/>
                    </a:moveTo>
                    <a:cubicBezTo>
                      <a:pt x="9" y="40"/>
                      <a:pt x="8" y="40"/>
                      <a:pt x="8" y="41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36"/>
                      <a:pt x="0" y="30"/>
                      <a:pt x="0" y="23"/>
                    </a:cubicBezTo>
                    <a:cubicBezTo>
                      <a:pt x="0" y="17"/>
                      <a:pt x="3" y="11"/>
                      <a:pt x="7" y="6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8" y="6"/>
                      <a:pt x="9" y="7"/>
                      <a:pt x="8" y="7"/>
                    </a:cubicBezTo>
                    <a:cubicBezTo>
                      <a:pt x="5" y="12"/>
                      <a:pt x="2" y="17"/>
                      <a:pt x="2" y="23"/>
                    </a:cubicBezTo>
                    <a:cubicBezTo>
                      <a:pt x="2" y="29"/>
                      <a:pt x="5" y="35"/>
                      <a:pt x="8" y="39"/>
                    </a:cubicBezTo>
                    <a:close/>
                    <a:moveTo>
                      <a:pt x="12" y="35"/>
                    </a:moveTo>
                    <a:cubicBezTo>
                      <a:pt x="12" y="36"/>
                      <a:pt x="12" y="36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0" y="37"/>
                      <a:pt x="10" y="37"/>
                      <a:pt x="10" y="36"/>
                    </a:cubicBezTo>
                    <a:cubicBezTo>
                      <a:pt x="7" y="33"/>
                      <a:pt x="6" y="28"/>
                      <a:pt x="6" y="23"/>
                    </a:cubicBezTo>
                    <a:cubicBezTo>
                      <a:pt x="6" y="19"/>
                      <a:pt x="7" y="14"/>
                      <a:pt x="10" y="10"/>
                    </a:cubicBezTo>
                    <a:cubicBezTo>
                      <a:pt x="10" y="10"/>
                      <a:pt x="11" y="10"/>
                      <a:pt x="11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5"/>
                      <a:pt x="8" y="19"/>
                      <a:pt x="8" y="23"/>
                    </a:cubicBezTo>
                    <a:cubicBezTo>
                      <a:pt x="8" y="28"/>
                      <a:pt x="9" y="32"/>
                      <a:pt x="12" y="35"/>
                    </a:cubicBezTo>
                    <a:close/>
                    <a:moveTo>
                      <a:pt x="15" y="15"/>
                    </a:moveTo>
                    <a:cubicBezTo>
                      <a:pt x="14" y="18"/>
                      <a:pt x="13" y="21"/>
                      <a:pt x="13" y="23"/>
                    </a:cubicBezTo>
                    <a:cubicBezTo>
                      <a:pt x="13" y="26"/>
                      <a:pt x="14" y="29"/>
                      <a:pt x="15" y="31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4" y="33"/>
                      <a:pt x="14" y="33"/>
                    </a:cubicBezTo>
                    <a:cubicBezTo>
                      <a:pt x="14" y="33"/>
                      <a:pt x="14" y="32"/>
                      <a:pt x="13" y="32"/>
                    </a:cubicBezTo>
                    <a:cubicBezTo>
                      <a:pt x="12" y="29"/>
                      <a:pt x="11" y="26"/>
                      <a:pt x="11" y="23"/>
                    </a:cubicBezTo>
                    <a:cubicBezTo>
                      <a:pt x="11" y="20"/>
                      <a:pt x="12" y="17"/>
                      <a:pt x="13" y="14"/>
                    </a:cubicBezTo>
                    <a:cubicBezTo>
                      <a:pt x="14" y="14"/>
                      <a:pt x="14" y="14"/>
                      <a:pt x="15" y="14"/>
                    </a:cubicBezTo>
                    <a:cubicBezTo>
                      <a:pt x="15" y="14"/>
                      <a:pt x="15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4" name="Freeform 20">
                <a:extLst>
                  <a:ext uri="{FF2B5EF4-FFF2-40B4-BE49-F238E27FC236}">
                    <a16:creationId xmlns:a16="http://schemas.microsoft.com/office/drawing/2014/main" id="{77D53900-0A2C-C40B-693E-305D3D0347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7471" y="1886179"/>
                <a:ext cx="439953" cy="408149"/>
              </a:xfrm>
              <a:custGeom>
                <a:avLst/>
                <a:gdLst>
                  <a:gd name="T0" fmla="*/ 55 w 70"/>
                  <a:gd name="T1" fmla="*/ 45 h 65"/>
                  <a:gd name="T2" fmla="*/ 55 w 70"/>
                  <a:gd name="T3" fmla="*/ 35 h 65"/>
                  <a:gd name="T4" fmla="*/ 29 w 70"/>
                  <a:gd name="T5" fmla="*/ 25 h 65"/>
                  <a:gd name="T6" fmla="*/ 40 w 70"/>
                  <a:gd name="T7" fmla="*/ 50 h 65"/>
                  <a:gd name="T8" fmla="*/ 49 w 70"/>
                  <a:gd name="T9" fmla="*/ 51 h 65"/>
                  <a:gd name="T10" fmla="*/ 64 w 70"/>
                  <a:gd name="T11" fmla="*/ 65 h 65"/>
                  <a:gd name="T12" fmla="*/ 48 w 70"/>
                  <a:gd name="T13" fmla="*/ 44 h 65"/>
                  <a:gd name="T14" fmla="*/ 28 w 70"/>
                  <a:gd name="T15" fmla="*/ 35 h 65"/>
                  <a:gd name="T16" fmla="*/ 48 w 70"/>
                  <a:gd name="T17" fmla="*/ 27 h 65"/>
                  <a:gd name="T18" fmla="*/ 50 w 70"/>
                  <a:gd name="T19" fmla="*/ 47 h 65"/>
                  <a:gd name="T20" fmla="*/ 51 w 70"/>
                  <a:gd name="T21" fmla="*/ 45 h 65"/>
                  <a:gd name="T22" fmla="*/ 66 w 70"/>
                  <a:gd name="T23" fmla="*/ 61 h 65"/>
                  <a:gd name="T24" fmla="*/ 52 w 70"/>
                  <a:gd name="T25" fmla="*/ 50 h 65"/>
                  <a:gd name="T26" fmla="*/ 53 w 70"/>
                  <a:gd name="T27" fmla="*/ 49 h 65"/>
                  <a:gd name="T28" fmla="*/ 55 w 70"/>
                  <a:gd name="T29" fmla="*/ 48 h 65"/>
                  <a:gd name="T30" fmla="*/ 66 w 70"/>
                  <a:gd name="T31" fmla="*/ 61 h 65"/>
                  <a:gd name="T32" fmla="*/ 34 w 70"/>
                  <a:gd name="T33" fmla="*/ 42 h 65"/>
                  <a:gd name="T34" fmla="*/ 32 w 70"/>
                  <a:gd name="T35" fmla="*/ 43 h 65"/>
                  <a:gd name="T36" fmla="*/ 34 w 70"/>
                  <a:gd name="T37" fmla="*/ 28 h 65"/>
                  <a:gd name="T38" fmla="*/ 39 w 70"/>
                  <a:gd name="T39" fmla="*/ 60 h 65"/>
                  <a:gd name="T40" fmla="*/ 33 w 70"/>
                  <a:gd name="T41" fmla="*/ 60 h 65"/>
                  <a:gd name="T42" fmla="*/ 31 w 70"/>
                  <a:gd name="T43" fmla="*/ 60 h 65"/>
                  <a:gd name="T44" fmla="*/ 28 w 70"/>
                  <a:gd name="T45" fmla="*/ 47 h 65"/>
                  <a:gd name="T46" fmla="*/ 18 w 70"/>
                  <a:gd name="T47" fmla="*/ 33 h 65"/>
                  <a:gd name="T48" fmla="*/ 18 w 70"/>
                  <a:gd name="T49" fmla="*/ 31 h 65"/>
                  <a:gd name="T50" fmla="*/ 31 w 70"/>
                  <a:gd name="T51" fmla="*/ 21 h 65"/>
                  <a:gd name="T52" fmla="*/ 45 w 70"/>
                  <a:gd name="T53" fmla="*/ 19 h 65"/>
                  <a:gd name="T54" fmla="*/ 47 w 70"/>
                  <a:gd name="T55" fmla="*/ 19 h 65"/>
                  <a:gd name="T56" fmla="*/ 56 w 70"/>
                  <a:gd name="T57" fmla="*/ 33 h 65"/>
                  <a:gd name="T58" fmla="*/ 55 w 70"/>
                  <a:gd name="T59" fmla="*/ 43 h 65"/>
                  <a:gd name="T60" fmla="*/ 60 w 70"/>
                  <a:gd name="T61" fmla="*/ 45 h 65"/>
                  <a:gd name="T62" fmla="*/ 32 w 70"/>
                  <a:gd name="T63" fmla="*/ 0 h 65"/>
                  <a:gd name="T64" fmla="*/ 51 w 70"/>
                  <a:gd name="T65" fmla="*/ 57 h 65"/>
                  <a:gd name="T66" fmla="*/ 60 w 70"/>
                  <a:gd name="T67" fmla="*/ 24 h 65"/>
                  <a:gd name="T68" fmla="*/ 60 w 70"/>
                  <a:gd name="T69" fmla="*/ 24 h 65"/>
                  <a:gd name="T70" fmla="*/ 33 w 70"/>
                  <a:gd name="T71" fmla="*/ 15 h 65"/>
                  <a:gd name="T72" fmla="*/ 31 w 70"/>
                  <a:gd name="T73" fmla="*/ 15 h 65"/>
                  <a:gd name="T74" fmla="*/ 25 w 70"/>
                  <a:gd name="T75" fmla="*/ 4 h 65"/>
                  <a:gd name="T76" fmla="*/ 25 w 70"/>
                  <a:gd name="T77" fmla="*/ 4 h 65"/>
                  <a:gd name="T78" fmla="*/ 3 w 70"/>
                  <a:gd name="T79" fmla="*/ 31 h 65"/>
                  <a:gd name="T80" fmla="*/ 17 w 70"/>
                  <a:gd name="T81" fmla="*/ 44 h 65"/>
                  <a:gd name="T82" fmla="*/ 4 w 70"/>
                  <a:gd name="T83" fmla="*/ 39 h 65"/>
                  <a:gd name="T84" fmla="*/ 4 w 70"/>
                  <a:gd name="T85" fmla="*/ 3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0" h="65">
                    <a:moveTo>
                      <a:pt x="68" y="55"/>
                    </a:moveTo>
                    <a:cubicBezTo>
                      <a:pt x="59" y="47"/>
                      <a:pt x="59" y="47"/>
                      <a:pt x="59" y="47"/>
                    </a:cubicBezTo>
                    <a:cubicBezTo>
                      <a:pt x="58" y="46"/>
                      <a:pt x="56" y="45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4" y="41"/>
                      <a:pt x="55" y="38"/>
                      <a:pt x="55" y="35"/>
                    </a:cubicBezTo>
                    <a:cubicBezTo>
                      <a:pt x="55" y="31"/>
                      <a:pt x="53" y="28"/>
                      <a:pt x="50" y="25"/>
                    </a:cubicBezTo>
                    <a:cubicBezTo>
                      <a:pt x="47" y="22"/>
                      <a:pt x="44" y="21"/>
                      <a:pt x="40" y="21"/>
                    </a:cubicBezTo>
                    <a:cubicBezTo>
                      <a:pt x="36" y="21"/>
                      <a:pt x="32" y="22"/>
                      <a:pt x="29" y="25"/>
                    </a:cubicBezTo>
                    <a:cubicBezTo>
                      <a:pt x="26" y="28"/>
                      <a:pt x="25" y="31"/>
                      <a:pt x="25" y="35"/>
                    </a:cubicBezTo>
                    <a:cubicBezTo>
                      <a:pt x="25" y="39"/>
                      <a:pt x="26" y="43"/>
                      <a:pt x="29" y="46"/>
                    </a:cubicBezTo>
                    <a:cubicBezTo>
                      <a:pt x="32" y="49"/>
                      <a:pt x="36" y="50"/>
                      <a:pt x="40" y="50"/>
                    </a:cubicBezTo>
                    <a:cubicBezTo>
                      <a:pt x="43" y="50"/>
                      <a:pt x="46" y="50"/>
                      <a:pt x="48" y="48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49" y="50"/>
                      <a:pt x="49" y="50"/>
                      <a:pt x="49" y="51"/>
                    </a:cubicBezTo>
                    <a:cubicBezTo>
                      <a:pt x="49" y="52"/>
                      <a:pt x="50" y="53"/>
                      <a:pt x="51" y="5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1" y="64"/>
                      <a:pt x="62" y="65"/>
                      <a:pt x="64" y="65"/>
                    </a:cubicBezTo>
                    <a:cubicBezTo>
                      <a:pt x="65" y="65"/>
                      <a:pt x="67" y="64"/>
                      <a:pt x="68" y="63"/>
                    </a:cubicBezTo>
                    <a:cubicBezTo>
                      <a:pt x="70" y="61"/>
                      <a:pt x="70" y="58"/>
                      <a:pt x="68" y="55"/>
                    </a:cubicBezTo>
                    <a:close/>
                    <a:moveTo>
                      <a:pt x="48" y="44"/>
                    </a:moveTo>
                    <a:cubicBezTo>
                      <a:pt x="46" y="46"/>
                      <a:pt x="43" y="47"/>
                      <a:pt x="40" y="47"/>
                    </a:cubicBezTo>
                    <a:cubicBezTo>
                      <a:pt x="37" y="47"/>
                      <a:pt x="34" y="46"/>
                      <a:pt x="31" y="44"/>
                    </a:cubicBezTo>
                    <a:cubicBezTo>
                      <a:pt x="29" y="42"/>
                      <a:pt x="28" y="39"/>
                      <a:pt x="28" y="35"/>
                    </a:cubicBezTo>
                    <a:cubicBezTo>
                      <a:pt x="28" y="32"/>
                      <a:pt x="29" y="29"/>
                      <a:pt x="31" y="27"/>
                    </a:cubicBezTo>
                    <a:cubicBezTo>
                      <a:pt x="34" y="25"/>
                      <a:pt x="37" y="24"/>
                      <a:pt x="40" y="24"/>
                    </a:cubicBezTo>
                    <a:cubicBezTo>
                      <a:pt x="43" y="24"/>
                      <a:pt x="46" y="25"/>
                      <a:pt x="48" y="27"/>
                    </a:cubicBezTo>
                    <a:cubicBezTo>
                      <a:pt x="53" y="32"/>
                      <a:pt x="53" y="39"/>
                      <a:pt x="48" y="44"/>
                    </a:cubicBezTo>
                    <a:close/>
                    <a:moveTo>
                      <a:pt x="51" y="47"/>
                    </a:moveTo>
                    <a:cubicBezTo>
                      <a:pt x="51" y="47"/>
                      <a:pt x="50" y="47"/>
                      <a:pt x="50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1" y="45"/>
                      <a:pt x="51" y="45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1" y="46"/>
                      <a:pt x="51" y="46"/>
                      <a:pt x="51" y="47"/>
                    </a:cubicBezTo>
                    <a:close/>
                    <a:moveTo>
                      <a:pt x="66" y="61"/>
                    </a:moveTo>
                    <a:cubicBezTo>
                      <a:pt x="65" y="62"/>
                      <a:pt x="63" y="62"/>
                      <a:pt x="62" y="61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2" y="51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49"/>
                      <a:pt x="52" y="49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53" y="48"/>
                      <a:pt x="53" y="48"/>
                      <a:pt x="54" y="48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48"/>
                      <a:pt x="54" y="48"/>
                      <a:pt x="55" y="48"/>
                    </a:cubicBezTo>
                    <a:cubicBezTo>
                      <a:pt x="55" y="48"/>
                      <a:pt x="56" y="48"/>
                      <a:pt x="57" y="49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6" y="59"/>
                      <a:pt x="67" y="60"/>
                      <a:pt x="66" y="61"/>
                    </a:cubicBezTo>
                    <a:close/>
                    <a:moveTo>
                      <a:pt x="34" y="29"/>
                    </a:moveTo>
                    <a:cubicBezTo>
                      <a:pt x="32" y="31"/>
                      <a:pt x="31" y="33"/>
                      <a:pt x="31" y="35"/>
                    </a:cubicBezTo>
                    <a:cubicBezTo>
                      <a:pt x="31" y="38"/>
                      <a:pt x="32" y="40"/>
                      <a:pt x="34" y="42"/>
                    </a:cubicBezTo>
                    <a:cubicBezTo>
                      <a:pt x="34" y="42"/>
                      <a:pt x="34" y="43"/>
                      <a:pt x="34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2" y="43"/>
                      <a:pt x="32" y="43"/>
                    </a:cubicBezTo>
                    <a:cubicBezTo>
                      <a:pt x="30" y="41"/>
                      <a:pt x="29" y="38"/>
                      <a:pt x="29" y="35"/>
                    </a:cubicBezTo>
                    <a:cubicBezTo>
                      <a:pt x="29" y="33"/>
                      <a:pt x="30" y="30"/>
                      <a:pt x="32" y="28"/>
                    </a:cubicBezTo>
                    <a:cubicBezTo>
                      <a:pt x="33" y="28"/>
                      <a:pt x="33" y="28"/>
                      <a:pt x="34" y="28"/>
                    </a:cubicBezTo>
                    <a:cubicBezTo>
                      <a:pt x="34" y="28"/>
                      <a:pt x="34" y="29"/>
                      <a:pt x="34" y="29"/>
                    </a:cubicBezTo>
                    <a:close/>
                    <a:moveTo>
                      <a:pt x="49" y="55"/>
                    </a:moveTo>
                    <a:cubicBezTo>
                      <a:pt x="46" y="57"/>
                      <a:pt x="43" y="59"/>
                      <a:pt x="39" y="60"/>
                    </a:cubicBezTo>
                    <a:cubicBezTo>
                      <a:pt x="41" y="58"/>
                      <a:pt x="43" y="55"/>
                      <a:pt x="45" y="52"/>
                    </a:cubicBezTo>
                    <a:cubicBezTo>
                      <a:pt x="44" y="52"/>
                      <a:pt x="43" y="52"/>
                      <a:pt x="42" y="52"/>
                    </a:cubicBezTo>
                    <a:cubicBezTo>
                      <a:pt x="40" y="57"/>
                      <a:pt x="37" y="60"/>
                      <a:pt x="33" y="60"/>
                    </a:cubicBezTo>
                    <a:cubicBezTo>
                      <a:pt x="33" y="51"/>
                      <a:pt x="33" y="51"/>
                      <a:pt x="33" y="51"/>
                    </a:cubicBezTo>
                    <a:cubicBezTo>
                      <a:pt x="32" y="51"/>
                      <a:pt x="32" y="50"/>
                      <a:pt x="31" y="50"/>
                    </a:cubicBezTo>
                    <a:cubicBezTo>
                      <a:pt x="31" y="60"/>
                      <a:pt x="31" y="60"/>
                      <a:pt x="31" y="60"/>
                    </a:cubicBezTo>
                    <a:cubicBezTo>
                      <a:pt x="26" y="60"/>
                      <a:pt x="22" y="54"/>
                      <a:pt x="20" y="47"/>
                    </a:cubicBezTo>
                    <a:cubicBezTo>
                      <a:pt x="22" y="47"/>
                      <a:pt x="25" y="48"/>
                      <a:pt x="28" y="48"/>
                    </a:cubicBezTo>
                    <a:cubicBezTo>
                      <a:pt x="28" y="48"/>
                      <a:pt x="28" y="48"/>
                      <a:pt x="28" y="47"/>
                    </a:cubicBezTo>
                    <a:cubicBezTo>
                      <a:pt x="27" y="47"/>
                      <a:pt x="27" y="46"/>
                      <a:pt x="26" y="46"/>
                    </a:cubicBezTo>
                    <a:cubicBezTo>
                      <a:pt x="24" y="45"/>
                      <a:pt x="21" y="45"/>
                      <a:pt x="19" y="44"/>
                    </a:cubicBezTo>
                    <a:cubicBezTo>
                      <a:pt x="18" y="41"/>
                      <a:pt x="18" y="37"/>
                      <a:pt x="18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1"/>
                      <a:pt x="24" y="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6"/>
                      <a:pt x="18" y="22"/>
                      <a:pt x="19" y="19"/>
                    </a:cubicBezTo>
                    <a:cubicBezTo>
                      <a:pt x="23" y="18"/>
                      <a:pt x="27" y="17"/>
                      <a:pt x="31" y="17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1"/>
                      <a:pt x="32" y="20"/>
                      <a:pt x="33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7" y="17"/>
                      <a:pt x="41" y="18"/>
                      <a:pt x="45" y="19"/>
                    </a:cubicBezTo>
                    <a:cubicBezTo>
                      <a:pt x="45" y="19"/>
                      <a:pt x="45" y="19"/>
                      <a:pt x="45" y="20"/>
                    </a:cubicBezTo>
                    <a:cubicBezTo>
                      <a:pt x="46" y="20"/>
                      <a:pt x="47" y="20"/>
                      <a:pt x="48" y="21"/>
                    </a:cubicBezTo>
                    <a:cubicBezTo>
                      <a:pt x="47" y="20"/>
                      <a:pt x="47" y="20"/>
                      <a:pt x="47" y="19"/>
                    </a:cubicBezTo>
                    <a:cubicBezTo>
                      <a:pt x="55" y="22"/>
                      <a:pt x="60" y="26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2"/>
                      <a:pt x="56" y="33"/>
                    </a:cubicBezTo>
                    <a:cubicBezTo>
                      <a:pt x="61" y="33"/>
                      <a:pt x="61" y="33"/>
                      <a:pt x="61" y="33"/>
                    </a:cubicBezTo>
                    <a:cubicBezTo>
                      <a:pt x="61" y="35"/>
                      <a:pt x="59" y="38"/>
                      <a:pt x="56" y="40"/>
                    </a:cubicBezTo>
                    <a:cubicBezTo>
                      <a:pt x="56" y="41"/>
                      <a:pt x="55" y="42"/>
                      <a:pt x="55" y="43"/>
                    </a:cubicBezTo>
                    <a:cubicBezTo>
                      <a:pt x="57" y="41"/>
                      <a:pt x="59" y="40"/>
                      <a:pt x="60" y="39"/>
                    </a:cubicBezTo>
                    <a:cubicBezTo>
                      <a:pt x="60" y="40"/>
                      <a:pt x="59" y="42"/>
                      <a:pt x="58" y="44"/>
                    </a:cubicBezTo>
                    <a:cubicBezTo>
                      <a:pt x="59" y="44"/>
                      <a:pt x="60" y="45"/>
                      <a:pt x="60" y="45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3" y="41"/>
                      <a:pt x="64" y="37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ubicBezTo>
                      <a:pt x="15" y="0"/>
                      <a:pt x="0" y="14"/>
                      <a:pt x="0" y="32"/>
                    </a:cubicBezTo>
                    <a:cubicBezTo>
                      <a:pt x="0" y="49"/>
                      <a:pt x="15" y="63"/>
                      <a:pt x="32" y="63"/>
                    </a:cubicBezTo>
                    <a:cubicBezTo>
                      <a:pt x="39" y="63"/>
                      <a:pt x="46" y="61"/>
                      <a:pt x="51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49" y="56"/>
                      <a:pt x="49" y="55"/>
                      <a:pt x="49" y="55"/>
                    </a:cubicBezTo>
                    <a:close/>
                    <a:moveTo>
                      <a:pt x="60" y="24"/>
                    </a:moveTo>
                    <a:cubicBezTo>
                      <a:pt x="57" y="21"/>
                      <a:pt x="53" y="19"/>
                      <a:pt x="47" y="17"/>
                    </a:cubicBezTo>
                    <a:cubicBezTo>
                      <a:pt x="45" y="11"/>
                      <a:pt x="42" y="6"/>
                      <a:pt x="39" y="4"/>
                    </a:cubicBezTo>
                    <a:cubicBezTo>
                      <a:pt x="50" y="6"/>
                      <a:pt x="58" y="14"/>
                      <a:pt x="60" y="24"/>
                    </a:cubicBezTo>
                    <a:close/>
                    <a:moveTo>
                      <a:pt x="33" y="3"/>
                    </a:moveTo>
                    <a:cubicBezTo>
                      <a:pt x="38" y="3"/>
                      <a:pt x="42" y="9"/>
                      <a:pt x="44" y="16"/>
                    </a:cubicBezTo>
                    <a:cubicBezTo>
                      <a:pt x="41" y="16"/>
                      <a:pt x="37" y="15"/>
                      <a:pt x="33" y="15"/>
                    </a:cubicBezTo>
                    <a:lnTo>
                      <a:pt x="33" y="3"/>
                    </a:lnTo>
                    <a:close/>
                    <a:moveTo>
                      <a:pt x="31" y="3"/>
                    </a:moveTo>
                    <a:cubicBezTo>
                      <a:pt x="31" y="15"/>
                      <a:pt x="31" y="15"/>
                      <a:pt x="31" y="15"/>
                    </a:cubicBezTo>
                    <a:cubicBezTo>
                      <a:pt x="27" y="15"/>
                      <a:pt x="23" y="16"/>
                      <a:pt x="20" y="16"/>
                    </a:cubicBezTo>
                    <a:cubicBezTo>
                      <a:pt x="22" y="9"/>
                      <a:pt x="26" y="3"/>
                      <a:pt x="31" y="3"/>
                    </a:cubicBezTo>
                    <a:close/>
                    <a:moveTo>
                      <a:pt x="25" y="4"/>
                    </a:moveTo>
                    <a:cubicBezTo>
                      <a:pt x="22" y="6"/>
                      <a:pt x="19" y="11"/>
                      <a:pt x="18" y="17"/>
                    </a:cubicBezTo>
                    <a:cubicBezTo>
                      <a:pt x="12" y="19"/>
                      <a:pt x="7" y="21"/>
                      <a:pt x="4" y="24"/>
                    </a:cubicBezTo>
                    <a:cubicBezTo>
                      <a:pt x="7" y="14"/>
                      <a:pt x="15" y="6"/>
                      <a:pt x="25" y="4"/>
                    </a:cubicBezTo>
                    <a:close/>
                    <a:moveTo>
                      <a:pt x="17" y="19"/>
                    </a:moveTo>
                    <a:cubicBezTo>
                      <a:pt x="16" y="23"/>
                      <a:pt x="16" y="27"/>
                      <a:pt x="16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6"/>
                      <a:pt x="9" y="22"/>
                      <a:pt x="17" y="19"/>
                    </a:cubicBezTo>
                    <a:close/>
                    <a:moveTo>
                      <a:pt x="16" y="33"/>
                    </a:moveTo>
                    <a:cubicBezTo>
                      <a:pt x="16" y="37"/>
                      <a:pt x="16" y="40"/>
                      <a:pt x="17" y="44"/>
                    </a:cubicBezTo>
                    <a:cubicBezTo>
                      <a:pt x="9" y="41"/>
                      <a:pt x="4" y="37"/>
                      <a:pt x="3" y="33"/>
                    </a:cubicBezTo>
                    <a:lnTo>
                      <a:pt x="16" y="33"/>
                    </a:lnTo>
                    <a:close/>
                    <a:moveTo>
                      <a:pt x="4" y="39"/>
                    </a:moveTo>
                    <a:cubicBezTo>
                      <a:pt x="7" y="42"/>
                      <a:pt x="12" y="44"/>
                      <a:pt x="18" y="46"/>
                    </a:cubicBezTo>
                    <a:cubicBezTo>
                      <a:pt x="19" y="52"/>
                      <a:pt x="22" y="57"/>
                      <a:pt x="25" y="60"/>
                    </a:cubicBezTo>
                    <a:cubicBezTo>
                      <a:pt x="15" y="57"/>
                      <a:pt x="7" y="49"/>
                      <a:pt x="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5" name="Freeform 15">
                <a:extLst>
                  <a:ext uri="{FF2B5EF4-FFF2-40B4-BE49-F238E27FC236}">
                    <a16:creationId xmlns:a16="http://schemas.microsoft.com/office/drawing/2014/main" id="{1A1D1460-8E0C-C224-40C4-3ED8149AC9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51801" y="3423615"/>
                <a:ext cx="504664" cy="360111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F5C57AED-FD9F-1301-129F-60866A0706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51801" y="5620266"/>
                <a:ext cx="443001" cy="316110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7" name="Freeform 24">
                <a:extLst>
                  <a:ext uri="{FF2B5EF4-FFF2-40B4-BE49-F238E27FC236}">
                    <a16:creationId xmlns:a16="http://schemas.microsoft.com/office/drawing/2014/main" id="{16A4B4DB-CD60-2613-D2B1-2A286714B7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7518" y="2334324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8" name="Freeform 58">
                <a:extLst>
                  <a:ext uri="{FF2B5EF4-FFF2-40B4-BE49-F238E27FC236}">
                    <a16:creationId xmlns:a16="http://schemas.microsoft.com/office/drawing/2014/main" id="{4BA29B0C-A5E9-E212-4116-E8EDE00709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87566" y="2909526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id="{0FEADC97-A080-B59A-4927-558212CFFC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26185" y="1682088"/>
                <a:ext cx="371697" cy="40982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0" name="Freeform 62">
                <a:extLst>
                  <a:ext uri="{FF2B5EF4-FFF2-40B4-BE49-F238E27FC236}">
                    <a16:creationId xmlns:a16="http://schemas.microsoft.com/office/drawing/2014/main" id="{0BB164FF-572C-9157-0A31-1CED52D51F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69154" y="3831961"/>
                <a:ext cx="344503" cy="398192"/>
              </a:xfrm>
              <a:custGeom>
                <a:avLst/>
                <a:gdLst>
                  <a:gd name="T0" fmla="*/ 54 w 62"/>
                  <a:gd name="T1" fmla="*/ 0 h 72"/>
                  <a:gd name="T2" fmla="*/ 8 w 62"/>
                  <a:gd name="T3" fmla="*/ 0 h 72"/>
                  <a:gd name="T4" fmla="*/ 0 w 62"/>
                  <a:gd name="T5" fmla="*/ 8 h 72"/>
                  <a:gd name="T6" fmla="*/ 0 w 62"/>
                  <a:gd name="T7" fmla="*/ 64 h 72"/>
                  <a:gd name="T8" fmla="*/ 8 w 62"/>
                  <a:gd name="T9" fmla="*/ 72 h 72"/>
                  <a:gd name="T10" fmla="*/ 54 w 62"/>
                  <a:gd name="T11" fmla="*/ 72 h 72"/>
                  <a:gd name="T12" fmla="*/ 62 w 62"/>
                  <a:gd name="T13" fmla="*/ 64 h 72"/>
                  <a:gd name="T14" fmla="*/ 62 w 62"/>
                  <a:gd name="T15" fmla="*/ 8 h 72"/>
                  <a:gd name="T16" fmla="*/ 54 w 62"/>
                  <a:gd name="T17" fmla="*/ 0 h 72"/>
                  <a:gd name="T18" fmla="*/ 8 w 62"/>
                  <a:gd name="T19" fmla="*/ 3 h 72"/>
                  <a:gd name="T20" fmla="*/ 54 w 62"/>
                  <a:gd name="T21" fmla="*/ 3 h 72"/>
                  <a:gd name="T22" fmla="*/ 59 w 62"/>
                  <a:gd name="T23" fmla="*/ 8 h 72"/>
                  <a:gd name="T24" fmla="*/ 59 w 62"/>
                  <a:gd name="T25" fmla="*/ 64 h 72"/>
                  <a:gd name="T26" fmla="*/ 54 w 62"/>
                  <a:gd name="T27" fmla="*/ 69 h 72"/>
                  <a:gd name="T28" fmla="*/ 8 w 62"/>
                  <a:gd name="T29" fmla="*/ 69 h 72"/>
                  <a:gd name="T30" fmla="*/ 3 w 62"/>
                  <a:gd name="T31" fmla="*/ 64 h 72"/>
                  <a:gd name="T32" fmla="*/ 3 w 62"/>
                  <a:gd name="T33" fmla="*/ 8 h 72"/>
                  <a:gd name="T34" fmla="*/ 8 w 62"/>
                  <a:gd name="T35" fmla="*/ 3 h 72"/>
                  <a:gd name="T36" fmla="*/ 7 w 62"/>
                  <a:gd name="T37" fmla="*/ 62 h 72"/>
                  <a:gd name="T38" fmla="*/ 55 w 62"/>
                  <a:gd name="T39" fmla="*/ 62 h 72"/>
                  <a:gd name="T40" fmla="*/ 56 w 62"/>
                  <a:gd name="T41" fmla="*/ 61 h 72"/>
                  <a:gd name="T42" fmla="*/ 56 w 62"/>
                  <a:gd name="T43" fmla="*/ 7 h 72"/>
                  <a:gd name="T44" fmla="*/ 55 w 62"/>
                  <a:gd name="T45" fmla="*/ 6 h 72"/>
                  <a:gd name="T46" fmla="*/ 7 w 62"/>
                  <a:gd name="T47" fmla="*/ 6 h 72"/>
                  <a:gd name="T48" fmla="*/ 6 w 62"/>
                  <a:gd name="T49" fmla="*/ 7 h 72"/>
                  <a:gd name="T50" fmla="*/ 6 w 62"/>
                  <a:gd name="T51" fmla="*/ 61 h 72"/>
                  <a:gd name="T52" fmla="*/ 7 w 62"/>
                  <a:gd name="T53" fmla="*/ 62 h 72"/>
                  <a:gd name="T54" fmla="*/ 8 w 62"/>
                  <a:gd name="T55" fmla="*/ 8 h 72"/>
                  <a:gd name="T56" fmla="*/ 54 w 62"/>
                  <a:gd name="T57" fmla="*/ 8 h 72"/>
                  <a:gd name="T58" fmla="*/ 54 w 62"/>
                  <a:gd name="T59" fmla="*/ 60 h 72"/>
                  <a:gd name="T60" fmla="*/ 8 w 62"/>
                  <a:gd name="T61" fmla="*/ 60 h 72"/>
                  <a:gd name="T62" fmla="*/ 8 w 62"/>
                  <a:gd name="T63" fmla="*/ 8 h 72"/>
                  <a:gd name="T64" fmla="*/ 33 w 62"/>
                  <a:gd name="T65" fmla="*/ 66 h 72"/>
                  <a:gd name="T66" fmla="*/ 31 w 62"/>
                  <a:gd name="T67" fmla="*/ 68 h 72"/>
                  <a:gd name="T68" fmla="*/ 29 w 62"/>
                  <a:gd name="T69" fmla="*/ 66 h 72"/>
                  <a:gd name="T70" fmla="*/ 31 w 62"/>
                  <a:gd name="T71" fmla="*/ 64 h 72"/>
                  <a:gd name="T72" fmla="*/ 33 w 62"/>
                  <a:gd name="T73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" h="72">
                    <a:moveTo>
                      <a:pt x="54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8"/>
                      <a:pt x="4" y="72"/>
                      <a:pt x="8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8" y="72"/>
                      <a:pt x="62" y="68"/>
                      <a:pt x="62" y="64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3"/>
                      <a:pt x="58" y="0"/>
                      <a:pt x="54" y="0"/>
                    </a:cubicBezTo>
                    <a:close/>
                    <a:moveTo>
                      <a:pt x="8" y="3"/>
                    </a:moveTo>
                    <a:cubicBezTo>
                      <a:pt x="54" y="3"/>
                      <a:pt x="54" y="3"/>
                      <a:pt x="54" y="3"/>
                    </a:cubicBezTo>
                    <a:cubicBezTo>
                      <a:pt x="56" y="3"/>
                      <a:pt x="59" y="5"/>
                      <a:pt x="59" y="8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7"/>
                      <a:pt x="56" y="69"/>
                      <a:pt x="54" y="69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5" y="69"/>
                      <a:pt x="3" y="67"/>
                      <a:pt x="3" y="64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5"/>
                      <a:pt x="5" y="3"/>
                      <a:pt x="8" y="3"/>
                    </a:cubicBezTo>
                    <a:close/>
                    <a:moveTo>
                      <a:pt x="7" y="62"/>
                    </a:move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6" y="61"/>
                      <a:pt x="56" y="61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lose/>
                    <a:moveTo>
                      <a:pt x="8" y="8"/>
                    </a:moveTo>
                    <a:cubicBezTo>
                      <a:pt x="54" y="8"/>
                      <a:pt x="54" y="8"/>
                      <a:pt x="54" y="8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8" y="60"/>
                      <a:pt x="8" y="60"/>
                      <a:pt x="8" y="60"/>
                    </a:cubicBezTo>
                    <a:lnTo>
                      <a:pt x="8" y="8"/>
                    </a:lnTo>
                    <a:close/>
                    <a:moveTo>
                      <a:pt x="33" y="66"/>
                    </a:moveTo>
                    <a:cubicBezTo>
                      <a:pt x="33" y="67"/>
                      <a:pt x="32" y="68"/>
                      <a:pt x="31" y="68"/>
                    </a:cubicBezTo>
                    <a:cubicBezTo>
                      <a:pt x="30" y="68"/>
                      <a:pt x="29" y="67"/>
                      <a:pt x="29" y="66"/>
                    </a:cubicBezTo>
                    <a:cubicBezTo>
                      <a:pt x="29" y="65"/>
                      <a:pt x="30" y="64"/>
                      <a:pt x="31" y="64"/>
                    </a:cubicBezTo>
                    <a:cubicBezTo>
                      <a:pt x="32" y="64"/>
                      <a:pt x="33" y="65"/>
                      <a:pt x="33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1" name="Freeform 24">
                <a:extLst>
                  <a:ext uri="{FF2B5EF4-FFF2-40B4-BE49-F238E27FC236}">
                    <a16:creationId xmlns:a16="http://schemas.microsoft.com/office/drawing/2014/main" id="{46C7EC82-092F-7556-9ECD-2DA0CB31B5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99071" y="3278159"/>
                <a:ext cx="593853" cy="62639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2" name="Freeform 62">
                <a:extLst>
                  <a:ext uri="{FF2B5EF4-FFF2-40B4-BE49-F238E27FC236}">
                    <a16:creationId xmlns:a16="http://schemas.microsoft.com/office/drawing/2014/main" id="{6BE43CB0-23A3-D72B-E100-1D29C1BBF2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7498" y="2248904"/>
                <a:ext cx="390902" cy="456051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3" name="Freeform 15">
                <a:extLst>
                  <a:ext uri="{FF2B5EF4-FFF2-40B4-BE49-F238E27FC236}">
                    <a16:creationId xmlns:a16="http://schemas.microsoft.com/office/drawing/2014/main" id="{ECC2C9A7-F7F0-B1E9-959B-234EC95F58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60129" y="3268886"/>
                <a:ext cx="504664" cy="360111"/>
              </a:xfrm>
              <a:custGeom>
                <a:avLst/>
                <a:gdLst>
                  <a:gd name="T0" fmla="*/ 9 w 84"/>
                  <a:gd name="T1" fmla="*/ 37 h 60"/>
                  <a:gd name="T2" fmla="*/ 74 w 84"/>
                  <a:gd name="T3" fmla="*/ 37 h 60"/>
                  <a:gd name="T4" fmla="*/ 10 w 84"/>
                  <a:gd name="T5" fmla="*/ 5 h 60"/>
                  <a:gd name="T6" fmla="*/ 11 w 84"/>
                  <a:gd name="T7" fmla="*/ 7 h 60"/>
                  <a:gd name="T8" fmla="*/ 32 w 84"/>
                  <a:gd name="T9" fmla="*/ 24 h 60"/>
                  <a:gd name="T10" fmla="*/ 33 w 84"/>
                  <a:gd name="T11" fmla="*/ 25 h 60"/>
                  <a:gd name="T12" fmla="*/ 34 w 84"/>
                  <a:gd name="T13" fmla="*/ 29 h 60"/>
                  <a:gd name="T14" fmla="*/ 37 w 84"/>
                  <a:gd name="T15" fmla="*/ 29 h 60"/>
                  <a:gd name="T16" fmla="*/ 37 w 84"/>
                  <a:gd name="T17" fmla="*/ 31 h 60"/>
                  <a:gd name="T18" fmla="*/ 41 w 84"/>
                  <a:gd name="T19" fmla="*/ 32 h 60"/>
                  <a:gd name="T20" fmla="*/ 43 w 84"/>
                  <a:gd name="T21" fmla="*/ 32 h 60"/>
                  <a:gd name="T22" fmla="*/ 47 w 84"/>
                  <a:gd name="T23" fmla="*/ 30 h 60"/>
                  <a:gd name="T24" fmla="*/ 48 w 84"/>
                  <a:gd name="T25" fmla="*/ 29 h 60"/>
                  <a:gd name="T26" fmla="*/ 51 w 84"/>
                  <a:gd name="T27" fmla="*/ 27 h 60"/>
                  <a:gd name="T28" fmla="*/ 50 w 84"/>
                  <a:gd name="T29" fmla="*/ 25 h 60"/>
                  <a:gd name="T30" fmla="*/ 52 w 84"/>
                  <a:gd name="T31" fmla="*/ 23 h 60"/>
                  <a:gd name="T32" fmla="*/ 51 w 84"/>
                  <a:gd name="T33" fmla="*/ 20 h 60"/>
                  <a:gd name="T34" fmla="*/ 50 w 84"/>
                  <a:gd name="T35" fmla="*/ 18 h 60"/>
                  <a:gd name="T36" fmla="*/ 49 w 84"/>
                  <a:gd name="T37" fmla="*/ 15 h 60"/>
                  <a:gd name="T38" fmla="*/ 47 w 84"/>
                  <a:gd name="T39" fmla="*/ 15 h 60"/>
                  <a:gd name="T40" fmla="*/ 46 w 84"/>
                  <a:gd name="T41" fmla="*/ 13 h 60"/>
                  <a:gd name="T42" fmla="*/ 42 w 84"/>
                  <a:gd name="T43" fmla="*/ 13 h 60"/>
                  <a:gd name="T44" fmla="*/ 40 w 84"/>
                  <a:gd name="T45" fmla="*/ 12 h 60"/>
                  <a:gd name="T46" fmla="*/ 37 w 84"/>
                  <a:gd name="T47" fmla="*/ 14 h 60"/>
                  <a:gd name="T48" fmla="*/ 35 w 84"/>
                  <a:gd name="T49" fmla="*/ 14 h 60"/>
                  <a:gd name="T50" fmla="*/ 33 w 84"/>
                  <a:gd name="T51" fmla="*/ 18 h 60"/>
                  <a:gd name="T52" fmla="*/ 33 w 84"/>
                  <a:gd name="T53" fmla="*/ 20 h 60"/>
                  <a:gd name="T54" fmla="*/ 31 w 84"/>
                  <a:gd name="T55" fmla="*/ 22 h 60"/>
                  <a:gd name="T56" fmla="*/ 33 w 84"/>
                  <a:gd name="T57" fmla="*/ 22 h 60"/>
                  <a:gd name="T58" fmla="*/ 35 w 84"/>
                  <a:gd name="T59" fmla="*/ 17 h 60"/>
                  <a:gd name="T60" fmla="*/ 39 w 84"/>
                  <a:gd name="T61" fmla="*/ 14 h 60"/>
                  <a:gd name="T62" fmla="*/ 45 w 84"/>
                  <a:gd name="T63" fmla="*/ 14 h 60"/>
                  <a:gd name="T64" fmla="*/ 49 w 84"/>
                  <a:gd name="T65" fmla="*/ 17 h 60"/>
                  <a:gd name="T66" fmla="*/ 50 w 84"/>
                  <a:gd name="T67" fmla="*/ 22 h 60"/>
                  <a:gd name="T68" fmla="*/ 49 w 84"/>
                  <a:gd name="T69" fmla="*/ 26 h 60"/>
                  <a:gd name="T70" fmla="*/ 45 w 84"/>
                  <a:gd name="T71" fmla="*/ 30 h 60"/>
                  <a:gd name="T72" fmla="*/ 39 w 84"/>
                  <a:gd name="T73" fmla="*/ 30 h 60"/>
                  <a:gd name="T74" fmla="*/ 35 w 84"/>
                  <a:gd name="T75" fmla="*/ 27 h 60"/>
                  <a:gd name="T76" fmla="*/ 33 w 84"/>
                  <a:gd name="T77" fmla="*/ 22 h 60"/>
                  <a:gd name="T78" fmla="*/ 42 w 84"/>
                  <a:gd name="T79" fmla="*/ 27 h 60"/>
                  <a:gd name="T80" fmla="*/ 37 w 84"/>
                  <a:gd name="T81" fmla="*/ 22 h 60"/>
                  <a:gd name="T82" fmla="*/ 44 w 84"/>
                  <a:gd name="T83" fmla="*/ 22 h 60"/>
                  <a:gd name="T84" fmla="*/ 42 w 84"/>
                  <a:gd name="T85" fmla="*/ 19 h 60"/>
                  <a:gd name="T86" fmla="*/ 79 w 84"/>
                  <a:gd name="T87" fmla="*/ 6 h 60"/>
                  <a:gd name="T88" fmla="*/ 5 w 84"/>
                  <a:gd name="T89" fmla="*/ 6 h 60"/>
                  <a:gd name="T90" fmla="*/ 0 w 84"/>
                  <a:gd name="T91" fmla="*/ 51 h 60"/>
                  <a:gd name="T92" fmla="*/ 0 w 84"/>
                  <a:gd name="T93" fmla="*/ 55 h 60"/>
                  <a:gd name="T94" fmla="*/ 84 w 84"/>
                  <a:gd name="T95" fmla="*/ 55 h 60"/>
                  <a:gd name="T96" fmla="*/ 76 w 84"/>
                  <a:gd name="T97" fmla="*/ 57 h 60"/>
                  <a:gd name="T98" fmla="*/ 3 w 84"/>
                  <a:gd name="T99" fmla="*/ 53 h 60"/>
                  <a:gd name="T100" fmla="*/ 30 w 84"/>
                  <a:gd name="T101" fmla="*/ 56 h 60"/>
                  <a:gd name="T102" fmla="*/ 54 w 84"/>
                  <a:gd name="T103" fmla="*/ 53 h 60"/>
                  <a:gd name="T104" fmla="*/ 76 w 84"/>
                  <a:gd name="T105" fmla="*/ 57 h 60"/>
                  <a:gd name="T106" fmla="*/ 52 w 84"/>
                  <a:gd name="T107" fmla="*/ 54 h 60"/>
                  <a:gd name="T108" fmla="*/ 53 w 84"/>
                  <a:gd name="T109" fmla="*/ 51 h 60"/>
                  <a:gd name="T110" fmla="*/ 7 w 84"/>
                  <a:gd name="T111" fmla="*/ 43 h 60"/>
                  <a:gd name="T112" fmla="*/ 53 w 84"/>
                  <a:gd name="T113" fmla="*/ 51 h 60"/>
                  <a:gd name="T114" fmla="*/ 8 w 84"/>
                  <a:gd name="T115" fmla="*/ 41 h 60"/>
                  <a:gd name="T116" fmla="*/ 10 w 84"/>
                  <a:gd name="T117" fmla="*/ 3 h 60"/>
                  <a:gd name="T118" fmla="*/ 76 w 84"/>
                  <a:gd name="T119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4" h="60">
                    <a:moveTo>
                      <a:pt x="10" y="5"/>
                    </a:moveTo>
                    <a:cubicBezTo>
                      <a:pt x="10" y="5"/>
                      <a:pt x="9" y="5"/>
                      <a:pt x="9" y="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7"/>
                      <a:pt x="10" y="38"/>
                      <a:pt x="10" y="38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8"/>
                      <a:pt x="74" y="37"/>
                      <a:pt x="74" y="37"/>
                    </a:cubicBezTo>
                    <a:cubicBezTo>
                      <a:pt x="74" y="6"/>
                      <a:pt x="74" y="6"/>
                      <a:pt x="74" y="6"/>
                    </a:cubicBezTo>
                    <a:cubicBezTo>
                      <a:pt x="74" y="5"/>
                      <a:pt x="74" y="5"/>
                      <a:pt x="73" y="5"/>
                    </a:cubicBezTo>
                    <a:lnTo>
                      <a:pt x="10" y="5"/>
                    </a:lnTo>
                    <a:close/>
                    <a:moveTo>
                      <a:pt x="72" y="36"/>
                    </a:move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72" y="7"/>
                      <a:pt x="72" y="7"/>
                      <a:pt x="72" y="7"/>
                    </a:cubicBezTo>
                    <a:lnTo>
                      <a:pt x="72" y="36"/>
                    </a:lnTo>
                    <a:close/>
                    <a:moveTo>
                      <a:pt x="32" y="24"/>
                    </a:moveTo>
                    <a:cubicBezTo>
                      <a:pt x="32" y="24"/>
                      <a:pt x="33" y="24"/>
                      <a:pt x="33" y="24"/>
                    </a:cubicBezTo>
                    <a:cubicBezTo>
                      <a:pt x="33" y="24"/>
                      <a:pt x="33" y="24"/>
                      <a:pt x="34" y="25"/>
                    </a:cubicBezTo>
                    <a:cubicBezTo>
                      <a:pt x="34" y="25"/>
                      <a:pt x="34" y="25"/>
                      <a:pt x="33" y="25"/>
                    </a:cubicBezTo>
                    <a:cubicBezTo>
                      <a:pt x="33" y="25"/>
                      <a:pt x="33" y="26"/>
                      <a:pt x="33" y="26"/>
                    </a:cubicBezTo>
                    <a:cubicBezTo>
                      <a:pt x="33" y="26"/>
                      <a:pt x="33" y="26"/>
                      <a:pt x="33" y="27"/>
                    </a:cubicBezTo>
                    <a:cubicBezTo>
                      <a:pt x="33" y="28"/>
                      <a:pt x="34" y="28"/>
                      <a:pt x="34" y="29"/>
                    </a:cubicBezTo>
                    <a:cubicBezTo>
                      <a:pt x="35" y="29"/>
                      <a:pt x="35" y="29"/>
                      <a:pt x="35" y="29"/>
                    </a:cubicBezTo>
                    <a:cubicBezTo>
                      <a:pt x="35" y="29"/>
                      <a:pt x="36" y="29"/>
                      <a:pt x="36" y="29"/>
                    </a:cubicBezTo>
                    <a:cubicBezTo>
                      <a:pt x="36" y="29"/>
                      <a:pt x="36" y="28"/>
                      <a:pt x="37" y="29"/>
                    </a:cubicBezTo>
                    <a:cubicBezTo>
                      <a:pt x="37" y="29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9" y="32"/>
                      <a:pt x="40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32"/>
                      <a:pt x="41" y="32"/>
                      <a:pt x="41" y="32"/>
                    </a:cubicBezTo>
                    <a:cubicBezTo>
                      <a:pt x="41" y="32"/>
                      <a:pt x="41" y="31"/>
                      <a:pt x="41" y="31"/>
                    </a:cubicBezTo>
                    <a:cubicBezTo>
                      <a:pt x="41" y="30"/>
                      <a:pt x="42" y="30"/>
                      <a:pt x="42" y="31"/>
                    </a:cubicBezTo>
                    <a:cubicBezTo>
                      <a:pt x="42" y="31"/>
                      <a:pt x="43" y="32"/>
                      <a:pt x="43" y="32"/>
                    </a:cubicBezTo>
                    <a:cubicBezTo>
                      <a:pt x="43" y="32"/>
                      <a:pt x="43" y="32"/>
                      <a:pt x="44" y="32"/>
                    </a:cubicBezTo>
                    <a:cubicBezTo>
                      <a:pt x="44" y="32"/>
                      <a:pt x="45" y="31"/>
                      <a:pt x="46" y="31"/>
                    </a:cubicBezTo>
                    <a:cubicBezTo>
                      <a:pt x="46" y="31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6" y="29"/>
                      <a:pt x="47" y="29"/>
                      <a:pt x="47" y="29"/>
                    </a:cubicBezTo>
                    <a:cubicBezTo>
                      <a:pt x="47" y="28"/>
                      <a:pt x="47" y="29"/>
                      <a:pt x="48" y="29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0" y="28"/>
                      <a:pt x="50" y="28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5"/>
                      <a:pt x="50" y="25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2" y="24"/>
                      <a:pt x="52" y="24"/>
                      <a:pt x="52" y="23"/>
                    </a:cubicBezTo>
                    <a:cubicBezTo>
                      <a:pt x="52" y="23"/>
                      <a:pt x="52" y="22"/>
                      <a:pt x="52" y="22"/>
                    </a:cubicBezTo>
                    <a:cubicBezTo>
                      <a:pt x="52" y="21"/>
                      <a:pt x="52" y="21"/>
                      <a:pt x="52" y="20"/>
                    </a:cubicBezTo>
                    <a:cubicBezTo>
                      <a:pt x="52" y="20"/>
                      <a:pt x="52" y="20"/>
                      <a:pt x="51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19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1" y="18"/>
                      <a:pt x="51" y="17"/>
                      <a:pt x="51" y="17"/>
                    </a:cubicBezTo>
                    <a:cubicBezTo>
                      <a:pt x="50" y="16"/>
                      <a:pt x="50" y="15"/>
                      <a:pt x="49" y="15"/>
                    </a:cubicBezTo>
                    <a:cubicBezTo>
                      <a:pt x="49" y="15"/>
                      <a:pt x="49" y="14"/>
                      <a:pt x="48" y="14"/>
                    </a:cubicBezTo>
                    <a:cubicBezTo>
                      <a:pt x="48" y="14"/>
                      <a:pt x="48" y="15"/>
                      <a:pt x="48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15"/>
                      <a:pt x="46" y="14"/>
                      <a:pt x="47" y="14"/>
                    </a:cubicBezTo>
                    <a:cubicBezTo>
                      <a:pt x="47" y="14"/>
                      <a:pt x="47" y="13"/>
                      <a:pt x="47" y="13"/>
                    </a:cubicBezTo>
                    <a:cubicBezTo>
                      <a:pt x="47" y="13"/>
                      <a:pt x="46" y="13"/>
                      <a:pt x="46" y="13"/>
                    </a:cubicBezTo>
                    <a:cubicBezTo>
                      <a:pt x="45" y="12"/>
                      <a:pt x="44" y="12"/>
                      <a:pt x="44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2" y="12"/>
                      <a:pt x="42" y="13"/>
                    </a:cubicBezTo>
                    <a:cubicBezTo>
                      <a:pt x="42" y="13"/>
                      <a:pt x="41" y="13"/>
                      <a:pt x="41" y="13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9" y="12"/>
                      <a:pt x="38" y="12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5"/>
                      <a:pt x="37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5" y="14"/>
                      <a:pt x="35" y="14"/>
                    </a:cubicBezTo>
                    <a:cubicBezTo>
                      <a:pt x="35" y="14"/>
                      <a:pt x="35" y="15"/>
                      <a:pt x="34" y="15"/>
                    </a:cubicBezTo>
                    <a:cubicBezTo>
                      <a:pt x="34" y="15"/>
                      <a:pt x="33" y="16"/>
                      <a:pt x="33" y="17"/>
                    </a:cubicBezTo>
                    <a:cubicBezTo>
                      <a:pt x="33" y="17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3" y="19"/>
                      <a:pt x="33" y="20"/>
                      <a:pt x="33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4"/>
                    </a:cubicBezTo>
                    <a:close/>
                    <a:moveTo>
                      <a:pt x="33" y="22"/>
                    </a:moveTo>
                    <a:cubicBezTo>
                      <a:pt x="34" y="21"/>
                      <a:pt x="35" y="21"/>
                      <a:pt x="35" y="20"/>
                    </a:cubicBezTo>
                    <a:cubicBezTo>
                      <a:pt x="36" y="19"/>
                      <a:pt x="36" y="18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6" y="17"/>
                      <a:pt x="37" y="17"/>
                      <a:pt x="38" y="17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0" y="15"/>
                      <a:pt x="41" y="15"/>
                      <a:pt x="42" y="15"/>
                    </a:cubicBezTo>
                    <a:cubicBezTo>
                      <a:pt x="43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5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46" y="17"/>
                      <a:pt x="47" y="17"/>
                      <a:pt x="48" y="17"/>
                    </a:cubicBezTo>
                    <a:cubicBezTo>
                      <a:pt x="48" y="17"/>
                      <a:pt x="48" y="17"/>
                      <a:pt x="49" y="17"/>
                    </a:cubicBezTo>
                    <a:cubicBezTo>
                      <a:pt x="48" y="18"/>
                      <a:pt x="48" y="19"/>
                      <a:pt x="48" y="20"/>
                    </a:cubicBezTo>
                    <a:cubicBezTo>
                      <a:pt x="48" y="21"/>
                      <a:pt x="49" y="21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9" y="22"/>
                      <a:pt x="48" y="23"/>
                      <a:pt x="48" y="24"/>
                    </a:cubicBezTo>
                    <a:cubicBezTo>
                      <a:pt x="48" y="25"/>
                      <a:pt x="48" y="26"/>
                      <a:pt x="49" y="26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7"/>
                      <a:pt x="46" y="27"/>
                    </a:cubicBezTo>
                    <a:cubicBezTo>
                      <a:pt x="45" y="28"/>
                      <a:pt x="44" y="29"/>
                      <a:pt x="45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9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8"/>
                      <a:pt x="38" y="27"/>
                    </a:cubicBezTo>
                    <a:cubicBezTo>
                      <a:pt x="37" y="27"/>
                      <a:pt x="36" y="27"/>
                      <a:pt x="35" y="27"/>
                    </a:cubicBezTo>
                    <a:cubicBezTo>
                      <a:pt x="35" y="27"/>
                      <a:pt x="35" y="27"/>
                      <a:pt x="35" y="26"/>
                    </a:cubicBezTo>
                    <a:cubicBezTo>
                      <a:pt x="36" y="26"/>
                      <a:pt x="36" y="25"/>
                      <a:pt x="35" y="24"/>
                    </a:cubicBezTo>
                    <a:cubicBezTo>
                      <a:pt x="35" y="23"/>
                      <a:pt x="34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3" y="22"/>
                      <a:pt x="33" y="22"/>
                      <a:pt x="33" y="22"/>
                    </a:cubicBezTo>
                    <a:close/>
                    <a:moveTo>
                      <a:pt x="42" y="27"/>
                    </a:moveTo>
                    <a:cubicBezTo>
                      <a:pt x="44" y="27"/>
                      <a:pt x="46" y="24"/>
                      <a:pt x="46" y="22"/>
                    </a:cubicBezTo>
                    <a:cubicBezTo>
                      <a:pt x="46" y="19"/>
                      <a:pt x="44" y="17"/>
                      <a:pt x="42" y="17"/>
                    </a:cubicBezTo>
                    <a:cubicBezTo>
                      <a:pt x="39" y="17"/>
                      <a:pt x="37" y="19"/>
                      <a:pt x="37" y="22"/>
                    </a:cubicBezTo>
                    <a:cubicBezTo>
                      <a:pt x="37" y="24"/>
                      <a:pt x="39" y="27"/>
                      <a:pt x="42" y="27"/>
                    </a:cubicBezTo>
                    <a:close/>
                    <a:moveTo>
                      <a:pt x="42" y="19"/>
                    </a:moveTo>
                    <a:cubicBezTo>
                      <a:pt x="43" y="19"/>
                      <a:pt x="44" y="20"/>
                      <a:pt x="44" y="22"/>
                    </a:cubicBezTo>
                    <a:cubicBezTo>
                      <a:pt x="44" y="23"/>
                      <a:pt x="43" y="25"/>
                      <a:pt x="42" y="25"/>
                    </a:cubicBezTo>
                    <a:cubicBezTo>
                      <a:pt x="40" y="25"/>
                      <a:pt x="39" y="23"/>
                      <a:pt x="39" y="22"/>
                    </a:cubicBezTo>
                    <a:cubicBezTo>
                      <a:pt x="39" y="20"/>
                      <a:pt x="40" y="19"/>
                      <a:pt x="42" y="19"/>
                    </a:cubicBezTo>
                    <a:close/>
                    <a:moveTo>
                      <a:pt x="84" y="51"/>
                    </a:move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9" y="1"/>
                      <a:pt x="78" y="0"/>
                      <a:pt x="7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5" y="1"/>
                      <a:pt x="5" y="6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8"/>
                      <a:pt x="3" y="60"/>
                      <a:pt x="7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80" y="60"/>
                      <a:pt x="84" y="58"/>
                      <a:pt x="84" y="55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84" y="52"/>
                      <a:pt x="84" y="52"/>
                      <a:pt x="84" y="51"/>
                    </a:cubicBezTo>
                    <a:close/>
                    <a:moveTo>
                      <a:pt x="76" y="57"/>
                    </a:moveTo>
                    <a:cubicBezTo>
                      <a:pt x="7" y="57"/>
                      <a:pt x="7" y="57"/>
                      <a:pt x="7" y="57"/>
                    </a:cubicBezTo>
                    <a:cubicBezTo>
                      <a:pt x="5" y="57"/>
                      <a:pt x="3" y="56"/>
                      <a:pt x="3" y="55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30" y="56"/>
                      <a:pt x="30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4" y="56"/>
                      <a:pt x="54" y="56"/>
                      <a:pt x="54" y="55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81" y="56"/>
                      <a:pt x="79" y="57"/>
                      <a:pt x="76" y="57"/>
                    </a:cubicBezTo>
                    <a:close/>
                    <a:moveTo>
                      <a:pt x="31" y="53"/>
                    </a:moveTo>
                    <a:cubicBezTo>
                      <a:pt x="52" y="53"/>
                      <a:pt x="52" y="53"/>
                      <a:pt x="52" y="53"/>
                    </a:cubicBezTo>
                    <a:cubicBezTo>
                      <a:pt x="52" y="54"/>
                      <a:pt x="52" y="54"/>
                      <a:pt x="52" y="54"/>
                    </a:cubicBezTo>
                    <a:cubicBezTo>
                      <a:pt x="31" y="54"/>
                      <a:pt x="31" y="54"/>
                      <a:pt x="31" y="54"/>
                    </a:cubicBezTo>
                    <a:lnTo>
                      <a:pt x="31" y="53"/>
                    </a:lnTo>
                    <a:close/>
                    <a:moveTo>
                      <a:pt x="53" y="51"/>
                    </a:moveTo>
                    <a:cubicBezTo>
                      <a:pt x="30" y="51"/>
                      <a:pt x="30" y="51"/>
                      <a:pt x="30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0" y="51"/>
                      <a:pt x="80" y="51"/>
                      <a:pt x="80" y="51"/>
                    </a:cubicBezTo>
                    <a:lnTo>
                      <a:pt x="53" y="51"/>
                    </a:lnTo>
                    <a:close/>
                    <a:moveTo>
                      <a:pt x="76" y="6"/>
                    </a:moveTo>
                    <a:cubicBezTo>
                      <a:pt x="76" y="41"/>
                      <a:pt x="76" y="41"/>
                      <a:pt x="76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8" y="4"/>
                      <a:pt x="8" y="3"/>
                    </a:cubicBezTo>
                    <a:cubicBezTo>
                      <a:pt x="8" y="3"/>
                      <a:pt x="9" y="3"/>
                      <a:pt x="10" y="3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3"/>
                      <a:pt x="75" y="3"/>
                      <a:pt x="76" y="3"/>
                    </a:cubicBezTo>
                    <a:cubicBezTo>
                      <a:pt x="76" y="4"/>
                      <a:pt x="76" y="5"/>
                      <a:pt x="76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4" name="Freeform 14">
                <a:extLst>
                  <a:ext uri="{FF2B5EF4-FFF2-40B4-BE49-F238E27FC236}">
                    <a16:creationId xmlns:a16="http://schemas.microsoft.com/office/drawing/2014/main" id="{98BEDBF9-C623-8770-ADA0-5A27BFD50E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1811" y="2867649"/>
                <a:ext cx="390810" cy="455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id="{9ECDE609-88F0-C63F-6D1C-4FB4FB29D0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6668" y="4682705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6" name="Freeform 41">
                <a:extLst>
                  <a:ext uri="{FF2B5EF4-FFF2-40B4-BE49-F238E27FC236}">
                    <a16:creationId xmlns:a16="http://schemas.microsoft.com/office/drawing/2014/main" id="{5AC693FE-B5DD-137A-5569-92525AC83A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23918" y="2055543"/>
                <a:ext cx="467459" cy="451878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7" name="Freeform 41">
                <a:extLst>
                  <a:ext uri="{FF2B5EF4-FFF2-40B4-BE49-F238E27FC236}">
                    <a16:creationId xmlns:a16="http://schemas.microsoft.com/office/drawing/2014/main" id="{9D490480-09A1-7C2C-C1FF-8B2C1C20E8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87715" y="5751080"/>
                <a:ext cx="467459" cy="451878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id="{8B8AB74D-521A-E1B8-8442-F35534FDA3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77342" y="6185035"/>
                <a:ext cx="653447" cy="491050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39" name="Freeform 69">
                <a:extLst>
                  <a:ext uri="{FF2B5EF4-FFF2-40B4-BE49-F238E27FC236}">
                    <a16:creationId xmlns:a16="http://schemas.microsoft.com/office/drawing/2014/main" id="{AF72E8E6-5605-D9A6-549E-9AEDF65839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58400" y="5270180"/>
                <a:ext cx="371163" cy="371166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0" name="Freeform 14">
                <a:extLst>
                  <a:ext uri="{FF2B5EF4-FFF2-40B4-BE49-F238E27FC236}">
                    <a16:creationId xmlns:a16="http://schemas.microsoft.com/office/drawing/2014/main" id="{86048A7F-B00C-64A8-082A-9A45E3FB7E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99405" y="3988395"/>
                <a:ext cx="330276" cy="385323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1" name="Freeform 18">
                <a:extLst>
                  <a:ext uri="{FF2B5EF4-FFF2-40B4-BE49-F238E27FC236}">
                    <a16:creationId xmlns:a16="http://schemas.microsoft.com/office/drawing/2014/main" id="{64292348-AEC0-A9D4-5D77-F2439AE46B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3507" y="3403364"/>
                <a:ext cx="473037" cy="446461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2" name="Freeform 72">
                <a:extLst>
                  <a:ext uri="{FF2B5EF4-FFF2-40B4-BE49-F238E27FC236}">
                    <a16:creationId xmlns:a16="http://schemas.microsoft.com/office/drawing/2014/main" id="{C84E97DD-4D57-C819-135C-C0AED12FF6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7443" y="4457560"/>
                <a:ext cx="257175" cy="252412"/>
              </a:xfrm>
              <a:custGeom>
                <a:avLst/>
                <a:gdLst>
                  <a:gd name="T0" fmla="*/ 12 w 68"/>
                  <a:gd name="T1" fmla="*/ 0 h 67"/>
                  <a:gd name="T2" fmla="*/ 0 w 68"/>
                  <a:gd name="T3" fmla="*/ 56 h 67"/>
                  <a:gd name="T4" fmla="*/ 57 w 68"/>
                  <a:gd name="T5" fmla="*/ 67 h 67"/>
                  <a:gd name="T6" fmla="*/ 68 w 68"/>
                  <a:gd name="T7" fmla="*/ 11 h 67"/>
                  <a:gd name="T8" fmla="*/ 65 w 68"/>
                  <a:gd name="T9" fmla="*/ 11 h 67"/>
                  <a:gd name="T10" fmla="*/ 57 w 68"/>
                  <a:gd name="T11" fmla="*/ 64 h 67"/>
                  <a:gd name="T12" fmla="*/ 3 w 68"/>
                  <a:gd name="T13" fmla="*/ 56 h 67"/>
                  <a:gd name="T14" fmla="*/ 12 w 68"/>
                  <a:gd name="T15" fmla="*/ 3 h 67"/>
                  <a:gd name="T16" fmla="*/ 65 w 68"/>
                  <a:gd name="T17" fmla="*/ 11 h 67"/>
                  <a:gd name="T18" fmla="*/ 12 w 68"/>
                  <a:gd name="T19" fmla="*/ 5 h 67"/>
                  <a:gd name="T20" fmla="*/ 6 w 68"/>
                  <a:gd name="T21" fmla="*/ 56 h 67"/>
                  <a:gd name="T22" fmla="*/ 56 w 68"/>
                  <a:gd name="T23" fmla="*/ 62 h 67"/>
                  <a:gd name="T24" fmla="*/ 63 w 68"/>
                  <a:gd name="T25" fmla="*/ 12 h 67"/>
                  <a:gd name="T26" fmla="*/ 61 w 68"/>
                  <a:gd name="T27" fmla="*/ 12 h 67"/>
                  <a:gd name="T28" fmla="*/ 35 w 68"/>
                  <a:gd name="T29" fmla="*/ 33 h 67"/>
                  <a:gd name="T30" fmla="*/ 56 w 68"/>
                  <a:gd name="T31" fmla="*/ 7 h 67"/>
                  <a:gd name="T32" fmla="*/ 12 w 68"/>
                  <a:gd name="T33" fmla="*/ 7 h 67"/>
                  <a:gd name="T34" fmla="*/ 33 w 68"/>
                  <a:gd name="T35" fmla="*/ 33 h 67"/>
                  <a:gd name="T36" fmla="*/ 8 w 68"/>
                  <a:gd name="T37" fmla="*/ 12 h 67"/>
                  <a:gd name="T38" fmla="*/ 8 w 68"/>
                  <a:gd name="T39" fmla="*/ 56 h 67"/>
                  <a:gd name="T40" fmla="*/ 33 w 68"/>
                  <a:gd name="T41" fmla="*/ 35 h 67"/>
                  <a:gd name="T42" fmla="*/ 12 w 68"/>
                  <a:gd name="T43" fmla="*/ 60 h 67"/>
                  <a:gd name="T44" fmla="*/ 56 w 68"/>
                  <a:gd name="T45" fmla="*/ 60 h 67"/>
                  <a:gd name="T46" fmla="*/ 35 w 68"/>
                  <a:gd name="T47" fmla="*/ 35 h 67"/>
                  <a:gd name="T48" fmla="*/ 61 w 68"/>
                  <a:gd name="T49" fmla="*/ 56 h 67"/>
                  <a:gd name="T50" fmla="*/ 12 w 68"/>
                  <a:gd name="T51" fmla="*/ 20 h 67"/>
                  <a:gd name="T52" fmla="*/ 19 w 68"/>
                  <a:gd name="T53" fmla="*/ 19 h 67"/>
                  <a:gd name="T54" fmla="*/ 20 w 68"/>
                  <a:gd name="T55" fmla="*/ 12 h 67"/>
                  <a:gd name="T56" fmla="*/ 21 w 68"/>
                  <a:gd name="T57" fmla="*/ 19 h 67"/>
                  <a:gd name="T58" fmla="*/ 29 w 68"/>
                  <a:gd name="T59" fmla="*/ 20 h 67"/>
                  <a:gd name="T60" fmla="*/ 21 w 68"/>
                  <a:gd name="T61" fmla="*/ 21 h 67"/>
                  <a:gd name="T62" fmla="*/ 20 w 68"/>
                  <a:gd name="T63" fmla="*/ 28 h 67"/>
                  <a:gd name="T64" fmla="*/ 19 w 68"/>
                  <a:gd name="T65" fmla="*/ 21 h 67"/>
                  <a:gd name="T66" fmla="*/ 12 w 68"/>
                  <a:gd name="T67" fmla="*/ 20 h 67"/>
                  <a:gd name="T68" fmla="*/ 26 w 68"/>
                  <a:gd name="T69" fmla="*/ 53 h 67"/>
                  <a:gd name="T70" fmla="*/ 25 w 68"/>
                  <a:gd name="T71" fmla="*/ 53 h 67"/>
                  <a:gd name="T72" fmla="*/ 16 w 68"/>
                  <a:gd name="T73" fmla="*/ 53 h 67"/>
                  <a:gd name="T74" fmla="*/ 15 w 68"/>
                  <a:gd name="T75" fmla="*/ 53 h 67"/>
                  <a:gd name="T76" fmla="*/ 19 w 68"/>
                  <a:gd name="T77" fmla="*/ 47 h 67"/>
                  <a:gd name="T78" fmla="*/ 15 w 68"/>
                  <a:gd name="T79" fmla="*/ 42 h 67"/>
                  <a:gd name="T80" fmla="*/ 20 w 68"/>
                  <a:gd name="T81" fmla="*/ 46 h 67"/>
                  <a:gd name="T82" fmla="*/ 26 w 68"/>
                  <a:gd name="T83" fmla="*/ 42 h 67"/>
                  <a:gd name="T84" fmla="*/ 22 w 68"/>
                  <a:gd name="T85" fmla="*/ 47 h 67"/>
                  <a:gd name="T86" fmla="*/ 40 w 68"/>
                  <a:gd name="T87" fmla="*/ 19 h 67"/>
                  <a:gd name="T88" fmla="*/ 56 w 68"/>
                  <a:gd name="T89" fmla="*/ 18 h 67"/>
                  <a:gd name="T90" fmla="*/ 56 w 68"/>
                  <a:gd name="T91" fmla="*/ 20 h 67"/>
                  <a:gd name="T92" fmla="*/ 40 w 68"/>
                  <a:gd name="T93" fmla="*/ 19 h 67"/>
                  <a:gd name="T94" fmla="*/ 55 w 68"/>
                  <a:gd name="T95" fmla="*/ 45 h 67"/>
                  <a:gd name="T96" fmla="*/ 40 w 68"/>
                  <a:gd name="T97" fmla="*/ 44 h 67"/>
                  <a:gd name="T98" fmla="*/ 55 w 68"/>
                  <a:gd name="T99" fmla="*/ 43 h 67"/>
                  <a:gd name="T100" fmla="*/ 56 w 68"/>
                  <a:gd name="T101" fmla="*/ 50 h 67"/>
                  <a:gd name="T102" fmla="*/ 41 w 68"/>
                  <a:gd name="T103" fmla="*/ 51 h 67"/>
                  <a:gd name="T104" fmla="*/ 41 w 68"/>
                  <a:gd name="T105" fmla="*/ 49 h 67"/>
                  <a:gd name="T106" fmla="*/ 56 w 68"/>
                  <a:gd name="T107" fmla="*/ 5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57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2"/>
                      <a:pt x="5" y="67"/>
                      <a:pt x="1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3" y="67"/>
                      <a:pt x="68" y="62"/>
                      <a:pt x="68" y="56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5"/>
                      <a:pt x="63" y="0"/>
                      <a:pt x="57" y="0"/>
                    </a:cubicBezTo>
                    <a:close/>
                    <a:moveTo>
                      <a:pt x="65" y="11"/>
                    </a:move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61"/>
                      <a:pt x="61" y="64"/>
                      <a:pt x="5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7" y="64"/>
                      <a:pt x="3" y="61"/>
                      <a:pt x="3" y="5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7" y="3"/>
                      <a:pt x="12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1" y="3"/>
                      <a:pt x="65" y="7"/>
                      <a:pt x="65" y="11"/>
                    </a:cubicBezTo>
                    <a:close/>
                    <a:moveTo>
                      <a:pt x="56" y="5"/>
                    </a:moveTo>
                    <a:cubicBezTo>
                      <a:pt x="12" y="5"/>
                      <a:pt x="12" y="5"/>
                      <a:pt x="12" y="5"/>
                    </a:cubicBezTo>
                    <a:cubicBezTo>
                      <a:pt x="9" y="5"/>
                      <a:pt x="6" y="8"/>
                      <a:pt x="6" y="12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9"/>
                      <a:pt x="9" y="62"/>
                      <a:pt x="12" y="62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60" y="62"/>
                      <a:pt x="63" y="59"/>
                      <a:pt x="63" y="5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63" y="8"/>
                      <a:pt x="60" y="5"/>
                      <a:pt x="56" y="5"/>
                    </a:cubicBezTo>
                    <a:close/>
                    <a:moveTo>
                      <a:pt x="61" y="12"/>
                    </a:moveTo>
                    <a:cubicBezTo>
                      <a:pt x="61" y="33"/>
                      <a:pt x="61" y="33"/>
                      <a:pt x="6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9" y="7"/>
                      <a:pt x="61" y="9"/>
                      <a:pt x="61" y="12"/>
                    </a:cubicBezTo>
                    <a:close/>
                    <a:moveTo>
                      <a:pt x="12" y="7"/>
                    </a:moveTo>
                    <a:cubicBezTo>
                      <a:pt x="33" y="7"/>
                      <a:pt x="33" y="7"/>
                      <a:pt x="33" y="7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9"/>
                      <a:pt x="10" y="7"/>
                      <a:pt x="12" y="7"/>
                    </a:cubicBezTo>
                    <a:close/>
                    <a:moveTo>
                      <a:pt x="8" y="56"/>
                    </a:moveTo>
                    <a:cubicBezTo>
                      <a:pt x="8" y="35"/>
                      <a:pt x="8" y="35"/>
                      <a:pt x="8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60"/>
                      <a:pt x="33" y="60"/>
                      <a:pt x="33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0" y="60"/>
                      <a:pt x="8" y="58"/>
                      <a:pt x="8" y="56"/>
                    </a:cubicBezTo>
                    <a:close/>
                    <a:moveTo>
                      <a:pt x="56" y="60"/>
                    </a:moveTo>
                    <a:cubicBezTo>
                      <a:pt x="35" y="60"/>
                      <a:pt x="35" y="60"/>
                      <a:pt x="35" y="60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8"/>
                      <a:pt x="59" y="60"/>
                      <a:pt x="56" y="60"/>
                    </a:cubicBezTo>
                    <a:close/>
                    <a:moveTo>
                      <a:pt x="12" y="20"/>
                    </a:moveTo>
                    <a:cubicBezTo>
                      <a:pt x="12" y="19"/>
                      <a:pt x="13" y="19"/>
                      <a:pt x="13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3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19"/>
                      <a:pt x="29" y="19"/>
                      <a:pt x="29" y="20"/>
                    </a:cubicBezTo>
                    <a:cubicBezTo>
                      <a:pt x="29" y="20"/>
                      <a:pt x="28" y="21"/>
                      <a:pt x="28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8"/>
                      <a:pt x="20" y="28"/>
                    </a:cubicBezTo>
                    <a:cubicBezTo>
                      <a:pt x="20" y="28"/>
                      <a:pt x="19" y="27"/>
                      <a:pt x="19" y="27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1"/>
                      <a:pt x="12" y="20"/>
                      <a:pt x="12" y="20"/>
                    </a:cubicBezTo>
                    <a:close/>
                    <a:moveTo>
                      <a:pt x="26" y="52"/>
                    </a:moveTo>
                    <a:cubicBezTo>
                      <a:pt x="27" y="52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5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6" y="53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4" y="53"/>
                      <a:pt x="14" y="52"/>
                      <a:pt x="15" y="52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2"/>
                      <a:pt x="15" y="42"/>
                    </a:cubicBezTo>
                    <a:cubicBezTo>
                      <a:pt x="15" y="41"/>
                      <a:pt x="16" y="41"/>
                      <a:pt x="16" y="42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1"/>
                      <a:pt x="26" y="41"/>
                      <a:pt x="26" y="42"/>
                    </a:cubicBezTo>
                    <a:cubicBezTo>
                      <a:pt x="27" y="42"/>
                      <a:pt x="27" y="43"/>
                      <a:pt x="26" y="43"/>
                    </a:cubicBezTo>
                    <a:cubicBezTo>
                      <a:pt x="22" y="47"/>
                      <a:pt x="22" y="47"/>
                      <a:pt x="22" y="47"/>
                    </a:cubicBezTo>
                    <a:lnTo>
                      <a:pt x="26" y="52"/>
                    </a:lnTo>
                    <a:close/>
                    <a:moveTo>
                      <a:pt x="40" y="19"/>
                    </a:moveTo>
                    <a:cubicBezTo>
                      <a:pt x="40" y="19"/>
                      <a:pt x="41" y="18"/>
                      <a:pt x="41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18"/>
                      <a:pt x="57" y="19"/>
                      <a:pt x="57" y="19"/>
                    </a:cubicBezTo>
                    <a:cubicBezTo>
                      <a:pt x="57" y="20"/>
                      <a:pt x="56" y="20"/>
                      <a:pt x="56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40" y="20"/>
                      <a:pt x="40" y="19"/>
                    </a:cubicBezTo>
                    <a:close/>
                    <a:moveTo>
                      <a:pt x="56" y="44"/>
                    </a:moveTo>
                    <a:cubicBezTo>
                      <a:pt x="56" y="45"/>
                      <a:pt x="56" y="45"/>
                      <a:pt x="55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5"/>
                      <a:pt x="40" y="45"/>
                      <a:pt x="40" y="44"/>
                    </a:cubicBezTo>
                    <a:cubicBezTo>
                      <a:pt x="40" y="44"/>
                      <a:pt x="41" y="43"/>
                      <a:pt x="41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3"/>
                      <a:pt x="56" y="44"/>
                      <a:pt x="56" y="44"/>
                    </a:cubicBezTo>
                    <a:close/>
                    <a:moveTo>
                      <a:pt x="56" y="50"/>
                    </a:moveTo>
                    <a:cubicBezTo>
                      <a:pt x="56" y="51"/>
                      <a:pt x="56" y="51"/>
                      <a:pt x="55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0" y="51"/>
                      <a:pt x="40" y="50"/>
                    </a:cubicBezTo>
                    <a:cubicBezTo>
                      <a:pt x="40" y="50"/>
                      <a:pt x="41" y="49"/>
                      <a:pt x="41" y="49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6" y="49"/>
                      <a:pt x="56" y="50"/>
                      <a:pt x="56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3" name="Freeform 73">
                <a:extLst>
                  <a:ext uri="{FF2B5EF4-FFF2-40B4-BE49-F238E27FC236}">
                    <a16:creationId xmlns:a16="http://schemas.microsoft.com/office/drawing/2014/main" id="{F9DC9128-9529-46A3-4549-9498C61B4B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83924" y="1761825"/>
                <a:ext cx="354914" cy="343084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4" name="Freeform 74">
                <a:extLst>
                  <a:ext uri="{FF2B5EF4-FFF2-40B4-BE49-F238E27FC236}">
                    <a16:creationId xmlns:a16="http://schemas.microsoft.com/office/drawing/2014/main" id="{45AE1288-B58B-8C71-7BFA-28A6D24B44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1205" y="6105313"/>
                <a:ext cx="454390" cy="454388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5" name="Freeform 36">
                <a:extLst>
                  <a:ext uri="{FF2B5EF4-FFF2-40B4-BE49-F238E27FC236}">
                    <a16:creationId xmlns:a16="http://schemas.microsoft.com/office/drawing/2014/main" id="{BC548FB4-9D1F-2137-79DE-BACCB01079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07926" y="4306627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6" name="Freeform 36">
                <a:extLst>
                  <a:ext uri="{FF2B5EF4-FFF2-40B4-BE49-F238E27FC236}">
                    <a16:creationId xmlns:a16="http://schemas.microsoft.com/office/drawing/2014/main" id="{5C62C71A-A020-6507-4519-17D2598D9D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0810" y="3432847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7" name="Freeform 30">
                <a:extLst>
                  <a:ext uri="{FF2B5EF4-FFF2-40B4-BE49-F238E27FC236}">
                    <a16:creationId xmlns:a16="http://schemas.microsoft.com/office/drawing/2014/main" id="{7B1DC785-B61D-3620-1B03-83BEFE4EBB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43865" y="4794289"/>
                <a:ext cx="585781" cy="55599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8" name="Freeform 31">
                <a:extLst>
                  <a:ext uri="{FF2B5EF4-FFF2-40B4-BE49-F238E27FC236}">
                    <a16:creationId xmlns:a16="http://schemas.microsoft.com/office/drawing/2014/main" id="{476F8B9E-963B-8067-A8CA-BCA6D89C36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49460" y="4614187"/>
                <a:ext cx="499717" cy="543488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49" name="Freeform 32">
                <a:extLst>
                  <a:ext uri="{FF2B5EF4-FFF2-40B4-BE49-F238E27FC236}">
                    <a16:creationId xmlns:a16="http://schemas.microsoft.com/office/drawing/2014/main" id="{047C7197-23B2-3522-904F-05AB551C88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02671" y="3651649"/>
                <a:ext cx="467849" cy="522383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0" name="Freeform 33">
                <a:extLst>
                  <a:ext uri="{FF2B5EF4-FFF2-40B4-BE49-F238E27FC236}">
                    <a16:creationId xmlns:a16="http://schemas.microsoft.com/office/drawing/2014/main" id="{5BEF0C71-C566-5DAF-66D4-4FECA479F3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93568" y="2835236"/>
                <a:ext cx="449953" cy="460928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1" name="Freeform 34">
                <a:extLst>
                  <a:ext uri="{FF2B5EF4-FFF2-40B4-BE49-F238E27FC236}">
                    <a16:creationId xmlns:a16="http://schemas.microsoft.com/office/drawing/2014/main" id="{B515A858-EB65-8FF4-AFB5-45E23D32B9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5016" y="4611573"/>
                <a:ext cx="438560" cy="588312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2" name="Freeform 35">
                <a:extLst>
                  <a:ext uri="{FF2B5EF4-FFF2-40B4-BE49-F238E27FC236}">
                    <a16:creationId xmlns:a16="http://schemas.microsoft.com/office/drawing/2014/main" id="{B8F33552-E875-C5AA-0F63-90542CE150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7890" y="2909526"/>
                <a:ext cx="408229" cy="390142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3" name="Freeform 36">
                <a:extLst>
                  <a:ext uri="{FF2B5EF4-FFF2-40B4-BE49-F238E27FC236}">
                    <a16:creationId xmlns:a16="http://schemas.microsoft.com/office/drawing/2014/main" id="{3896B351-43AC-8D78-53FA-38FF345CAC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70762" y="5622868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4" name="Freeform 37">
                <a:extLst>
                  <a:ext uri="{FF2B5EF4-FFF2-40B4-BE49-F238E27FC236}">
                    <a16:creationId xmlns:a16="http://schemas.microsoft.com/office/drawing/2014/main" id="{B571F778-98E3-4487-897B-5EF3B63CB8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6543" y="2488572"/>
                <a:ext cx="442055" cy="425267"/>
              </a:xfrm>
              <a:custGeom>
                <a:avLst/>
                <a:gdLst>
                  <a:gd name="T0" fmla="*/ 65 w 67"/>
                  <a:gd name="T1" fmla="*/ 41 h 64"/>
                  <a:gd name="T2" fmla="*/ 46 w 67"/>
                  <a:gd name="T3" fmla="*/ 41 h 64"/>
                  <a:gd name="T4" fmla="*/ 46 w 67"/>
                  <a:gd name="T5" fmla="*/ 34 h 64"/>
                  <a:gd name="T6" fmla="*/ 44 w 67"/>
                  <a:gd name="T7" fmla="*/ 32 h 64"/>
                  <a:gd name="T8" fmla="*/ 23 w 67"/>
                  <a:gd name="T9" fmla="*/ 32 h 64"/>
                  <a:gd name="T10" fmla="*/ 21 w 67"/>
                  <a:gd name="T11" fmla="*/ 34 h 64"/>
                  <a:gd name="T12" fmla="*/ 21 w 67"/>
                  <a:gd name="T13" fmla="*/ 47 h 64"/>
                  <a:gd name="T14" fmla="*/ 2 w 67"/>
                  <a:gd name="T15" fmla="*/ 47 h 64"/>
                  <a:gd name="T16" fmla="*/ 0 w 67"/>
                  <a:gd name="T17" fmla="*/ 49 h 64"/>
                  <a:gd name="T18" fmla="*/ 0 w 67"/>
                  <a:gd name="T19" fmla="*/ 62 h 64"/>
                  <a:gd name="T20" fmla="*/ 2 w 67"/>
                  <a:gd name="T21" fmla="*/ 64 h 64"/>
                  <a:gd name="T22" fmla="*/ 23 w 67"/>
                  <a:gd name="T23" fmla="*/ 64 h 64"/>
                  <a:gd name="T24" fmla="*/ 44 w 67"/>
                  <a:gd name="T25" fmla="*/ 64 h 64"/>
                  <a:gd name="T26" fmla="*/ 65 w 67"/>
                  <a:gd name="T27" fmla="*/ 64 h 64"/>
                  <a:gd name="T28" fmla="*/ 67 w 67"/>
                  <a:gd name="T29" fmla="*/ 62 h 64"/>
                  <a:gd name="T30" fmla="*/ 67 w 67"/>
                  <a:gd name="T31" fmla="*/ 43 h 64"/>
                  <a:gd name="T32" fmla="*/ 65 w 67"/>
                  <a:gd name="T33" fmla="*/ 41 h 64"/>
                  <a:gd name="T34" fmla="*/ 45 w 67"/>
                  <a:gd name="T35" fmla="*/ 61 h 64"/>
                  <a:gd name="T36" fmla="*/ 45 w 67"/>
                  <a:gd name="T37" fmla="*/ 44 h 64"/>
                  <a:gd name="T38" fmla="*/ 64 w 67"/>
                  <a:gd name="T39" fmla="*/ 44 h 64"/>
                  <a:gd name="T40" fmla="*/ 64 w 67"/>
                  <a:gd name="T41" fmla="*/ 61 h 64"/>
                  <a:gd name="T42" fmla="*/ 45 w 67"/>
                  <a:gd name="T43" fmla="*/ 61 h 64"/>
                  <a:gd name="T44" fmla="*/ 24 w 67"/>
                  <a:gd name="T45" fmla="*/ 49 h 64"/>
                  <a:gd name="T46" fmla="*/ 24 w 67"/>
                  <a:gd name="T47" fmla="*/ 35 h 64"/>
                  <a:gd name="T48" fmla="*/ 43 w 67"/>
                  <a:gd name="T49" fmla="*/ 35 h 64"/>
                  <a:gd name="T50" fmla="*/ 43 w 67"/>
                  <a:gd name="T51" fmla="*/ 43 h 64"/>
                  <a:gd name="T52" fmla="*/ 43 w 67"/>
                  <a:gd name="T53" fmla="*/ 61 h 64"/>
                  <a:gd name="T54" fmla="*/ 24 w 67"/>
                  <a:gd name="T55" fmla="*/ 61 h 64"/>
                  <a:gd name="T56" fmla="*/ 24 w 67"/>
                  <a:gd name="T57" fmla="*/ 49 h 64"/>
                  <a:gd name="T58" fmla="*/ 22 w 67"/>
                  <a:gd name="T59" fmla="*/ 61 h 64"/>
                  <a:gd name="T60" fmla="*/ 3 w 67"/>
                  <a:gd name="T61" fmla="*/ 61 h 64"/>
                  <a:gd name="T62" fmla="*/ 3 w 67"/>
                  <a:gd name="T63" fmla="*/ 50 h 64"/>
                  <a:gd name="T64" fmla="*/ 22 w 67"/>
                  <a:gd name="T65" fmla="*/ 50 h 64"/>
                  <a:gd name="T66" fmla="*/ 22 w 67"/>
                  <a:gd name="T67" fmla="*/ 61 h 64"/>
                  <a:gd name="T68" fmla="*/ 32 w 67"/>
                  <a:gd name="T69" fmla="*/ 20 h 64"/>
                  <a:gd name="T70" fmla="*/ 32 w 67"/>
                  <a:gd name="T71" fmla="*/ 9 h 64"/>
                  <a:gd name="T72" fmla="*/ 30 w 67"/>
                  <a:gd name="T73" fmla="*/ 10 h 64"/>
                  <a:gd name="T74" fmla="*/ 29 w 67"/>
                  <a:gd name="T75" fmla="*/ 10 h 64"/>
                  <a:gd name="T76" fmla="*/ 29 w 67"/>
                  <a:gd name="T77" fmla="*/ 9 h 64"/>
                  <a:gd name="T78" fmla="*/ 33 w 67"/>
                  <a:gd name="T79" fmla="*/ 6 h 64"/>
                  <a:gd name="T80" fmla="*/ 34 w 67"/>
                  <a:gd name="T81" fmla="*/ 6 h 64"/>
                  <a:gd name="T82" fmla="*/ 34 w 67"/>
                  <a:gd name="T83" fmla="*/ 7 h 64"/>
                  <a:gd name="T84" fmla="*/ 34 w 67"/>
                  <a:gd name="T85" fmla="*/ 20 h 64"/>
                  <a:gd name="T86" fmla="*/ 37 w 67"/>
                  <a:gd name="T87" fmla="*/ 20 h 64"/>
                  <a:gd name="T88" fmla="*/ 38 w 67"/>
                  <a:gd name="T89" fmla="*/ 21 h 64"/>
                  <a:gd name="T90" fmla="*/ 37 w 67"/>
                  <a:gd name="T91" fmla="*/ 22 h 64"/>
                  <a:gd name="T92" fmla="*/ 30 w 67"/>
                  <a:gd name="T93" fmla="*/ 22 h 64"/>
                  <a:gd name="T94" fmla="*/ 29 w 67"/>
                  <a:gd name="T95" fmla="*/ 21 h 64"/>
                  <a:gd name="T96" fmla="*/ 30 w 67"/>
                  <a:gd name="T97" fmla="*/ 20 h 64"/>
                  <a:gd name="T98" fmla="*/ 32 w 67"/>
                  <a:gd name="T99" fmla="*/ 20 h 64"/>
                  <a:gd name="T100" fmla="*/ 33 w 67"/>
                  <a:gd name="T101" fmla="*/ 28 h 64"/>
                  <a:gd name="T102" fmla="*/ 47 w 67"/>
                  <a:gd name="T103" fmla="*/ 14 h 64"/>
                  <a:gd name="T104" fmla="*/ 33 w 67"/>
                  <a:gd name="T105" fmla="*/ 0 h 64"/>
                  <a:gd name="T106" fmla="*/ 20 w 67"/>
                  <a:gd name="T107" fmla="*/ 14 h 64"/>
                  <a:gd name="T108" fmla="*/ 33 w 67"/>
                  <a:gd name="T109" fmla="*/ 28 h 64"/>
                  <a:gd name="T110" fmla="*/ 33 w 67"/>
                  <a:gd name="T111" fmla="*/ 3 h 64"/>
                  <a:gd name="T112" fmla="*/ 44 w 67"/>
                  <a:gd name="T113" fmla="*/ 14 h 64"/>
                  <a:gd name="T114" fmla="*/ 33 w 67"/>
                  <a:gd name="T115" fmla="*/ 25 h 64"/>
                  <a:gd name="T116" fmla="*/ 23 w 67"/>
                  <a:gd name="T117" fmla="*/ 14 h 64"/>
                  <a:gd name="T118" fmla="*/ 33 w 67"/>
                  <a:gd name="T11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" h="64">
                    <a:moveTo>
                      <a:pt x="65" y="41"/>
                    </a:moveTo>
                    <a:cubicBezTo>
                      <a:pt x="46" y="41"/>
                      <a:pt x="46" y="41"/>
                      <a:pt x="46" y="41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46" y="32"/>
                      <a:pt x="45" y="32"/>
                      <a:pt x="44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2" y="32"/>
                      <a:pt x="21" y="32"/>
                      <a:pt x="21" y="3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1" y="47"/>
                      <a:pt x="0" y="48"/>
                      <a:pt x="0" y="49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3"/>
                      <a:pt x="1" y="64"/>
                      <a:pt x="2" y="64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44" y="64"/>
                      <a:pt x="44" y="64"/>
                      <a:pt x="44" y="64"/>
                    </a:cubicBezTo>
                    <a:cubicBezTo>
                      <a:pt x="65" y="64"/>
                      <a:pt x="65" y="64"/>
                      <a:pt x="65" y="64"/>
                    </a:cubicBezTo>
                    <a:cubicBezTo>
                      <a:pt x="66" y="64"/>
                      <a:pt x="67" y="63"/>
                      <a:pt x="67" y="62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7" y="42"/>
                      <a:pt x="66" y="41"/>
                      <a:pt x="65" y="41"/>
                    </a:cubicBezTo>
                    <a:close/>
                    <a:moveTo>
                      <a:pt x="45" y="61"/>
                    </a:moveTo>
                    <a:cubicBezTo>
                      <a:pt x="45" y="44"/>
                      <a:pt x="45" y="44"/>
                      <a:pt x="45" y="44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4" y="61"/>
                      <a:pt x="64" y="61"/>
                      <a:pt x="64" y="61"/>
                    </a:cubicBezTo>
                    <a:lnTo>
                      <a:pt x="45" y="61"/>
                    </a:lnTo>
                    <a:close/>
                    <a:moveTo>
                      <a:pt x="24" y="49"/>
                    </a:moveTo>
                    <a:cubicBezTo>
                      <a:pt x="24" y="35"/>
                      <a:pt x="24" y="35"/>
                      <a:pt x="24" y="35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24" y="61"/>
                      <a:pt x="24" y="61"/>
                      <a:pt x="24" y="61"/>
                    </a:cubicBezTo>
                    <a:lnTo>
                      <a:pt x="24" y="49"/>
                    </a:lnTo>
                    <a:close/>
                    <a:moveTo>
                      <a:pt x="22" y="61"/>
                    </a:moveTo>
                    <a:cubicBezTo>
                      <a:pt x="3" y="61"/>
                      <a:pt x="3" y="61"/>
                      <a:pt x="3" y="61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22" y="50"/>
                      <a:pt x="22" y="50"/>
                      <a:pt x="22" y="50"/>
                    </a:cubicBezTo>
                    <a:lnTo>
                      <a:pt x="22" y="61"/>
                    </a:lnTo>
                    <a:close/>
                    <a:moveTo>
                      <a:pt x="32" y="20"/>
                    </a:moveTo>
                    <a:cubicBezTo>
                      <a:pt x="32" y="9"/>
                      <a:pt x="32" y="9"/>
                      <a:pt x="32" y="9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0" y="11"/>
                      <a:pt x="29" y="11"/>
                      <a:pt x="29" y="10"/>
                    </a:cubicBezTo>
                    <a:cubicBezTo>
                      <a:pt x="29" y="10"/>
                      <a:pt x="29" y="9"/>
                      <a:pt x="29" y="9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4" y="6"/>
                    </a:cubicBezTo>
                    <a:cubicBezTo>
                      <a:pt x="34" y="6"/>
                      <a:pt x="34" y="7"/>
                      <a:pt x="34" y="7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20"/>
                      <a:pt x="38" y="21"/>
                      <a:pt x="38" y="21"/>
                    </a:cubicBezTo>
                    <a:cubicBezTo>
                      <a:pt x="38" y="22"/>
                      <a:pt x="37" y="22"/>
                      <a:pt x="37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29" y="22"/>
                      <a:pt x="29" y="22"/>
                      <a:pt x="29" y="21"/>
                    </a:cubicBezTo>
                    <a:cubicBezTo>
                      <a:pt x="29" y="21"/>
                      <a:pt x="29" y="20"/>
                      <a:pt x="30" y="20"/>
                    </a:cubicBezTo>
                    <a:lnTo>
                      <a:pt x="32" y="20"/>
                    </a:lnTo>
                    <a:close/>
                    <a:moveTo>
                      <a:pt x="33" y="28"/>
                    </a:moveTo>
                    <a:cubicBezTo>
                      <a:pt x="41" y="28"/>
                      <a:pt x="47" y="22"/>
                      <a:pt x="47" y="14"/>
                    </a:cubicBezTo>
                    <a:cubicBezTo>
                      <a:pt x="47" y="7"/>
                      <a:pt x="41" y="0"/>
                      <a:pt x="33" y="0"/>
                    </a:cubicBezTo>
                    <a:cubicBezTo>
                      <a:pt x="26" y="0"/>
                      <a:pt x="20" y="7"/>
                      <a:pt x="20" y="14"/>
                    </a:cubicBezTo>
                    <a:cubicBezTo>
                      <a:pt x="20" y="22"/>
                      <a:pt x="26" y="28"/>
                      <a:pt x="33" y="28"/>
                    </a:cubicBezTo>
                    <a:close/>
                    <a:moveTo>
                      <a:pt x="33" y="3"/>
                    </a:moveTo>
                    <a:cubicBezTo>
                      <a:pt x="39" y="3"/>
                      <a:pt x="44" y="8"/>
                      <a:pt x="44" y="14"/>
                    </a:cubicBezTo>
                    <a:cubicBezTo>
                      <a:pt x="44" y="20"/>
                      <a:pt x="39" y="25"/>
                      <a:pt x="33" y="25"/>
                    </a:cubicBezTo>
                    <a:cubicBezTo>
                      <a:pt x="27" y="25"/>
                      <a:pt x="23" y="20"/>
                      <a:pt x="23" y="14"/>
                    </a:cubicBezTo>
                    <a:cubicBezTo>
                      <a:pt x="23" y="8"/>
                      <a:pt x="27" y="3"/>
                      <a:pt x="3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5" name="Freeform 38">
                <a:extLst>
                  <a:ext uri="{FF2B5EF4-FFF2-40B4-BE49-F238E27FC236}">
                    <a16:creationId xmlns:a16="http://schemas.microsoft.com/office/drawing/2014/main" id="{DF78981E-B9A7-76C3-0C7E-B14F1C4B1F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4615" y="4757519"/>
                <a:ext cx="492396" cy="438040"/>
              </a:xfrm>
              <a:custGeom>
                <a:avLst/>
                <a:gdLst>
                  <a:gd name="T0" fmla="*/ 63 w 65"/>
                  <a:gd name="T1" fmla="*/ 24 h 58"/>
                  <a:gd name="T2" fmla="*/ 49 w 65"/>
                  <a:gd name="T3" fmla="*/ 22 h 58"/>
                  <a:gd name="T4" fmla="*/ 42 w 65"/>
                  <a:gd name="T5" fmla="*/ 16 h 58"/>
                  <a:gd name="T6" fmla="*/ 32 w 65"/>
                  <a:gd name="T7" fmla="*/ 6 h 58"/>
                  <a:gd name="T8" fmla="*/ 24 w 65"/>
                  <a:gd name="T9" fmla="*/ 0 h 58"/>
                  <a:gd name="T10" fmla="*/ 24 w 65"/>
                  <a:gd name="T11" fmla="*/ 23 h 58"/>
                  <a:gd name="T12" fmla="*/ 21 w 65"/>
                  <a:gd name="T13" fmla="*/ 22 h 58"/>
                  <a:gd name="T14" fmla="*/ 3 w 65"/>
                  <a:gd name="T15" fmla="*/ 28 h 58"/>
                  <a:gd name="T16" fmla="*/ 0 w 65"/>
                  <a:gd name="T17" fmla="*/ 34 h 58"/>
                  <a:gd name="T18" fmla="*/ 2 w 65"/>
                  <a:gd name="T19" fmla="*/ 41 h 58"/>
                  <a:gd name="T20" fmla="*/ 5 w 65"/>
                  <a:gd name="T21" fmla="*/ 48 h 58"/>
                  <a:gd name="T22" fmla="*/ 10 w 65"/>
                  <a:gd name="T23" fmla="*/ 55 h 58"/>
                  <a:gd name="T24" fmla="*/ 35 w 65"/>
                  <a:gd name="T25" fmla="*/ 57 h 58"/>
                  <a:gd name="T26" fmla="*/ 45 w 65"/>
                  <a:gd name="T27" fmla="*/ 55 h 58"/>
                  <a:gd name="T28" fmla="*/ 60 w 65"/>
                  <a:gd name="T29" fmla="*/ 57 h 58"/>
                  <a:gd name="T30" fmla="*/ 64 w 65"/>
                  <a:gd name="T31" fmla="*/ 26 h 58"/>
                  <a:gd name="T32" fmla="*/ 9 w 65"/>
                  <a:gd name="T33" fmla="*/ 25 h 58"/>
                  <a:gd name="T34" fmla="*/ 24 w 65"/>
                  <a:gd name="T35" fmla="*/ 28 h 58"/>
                  <a:gd name="T36" fmla="*/ 9 w 65"/>
                  <a:gd name="T37" fmla="*/ 30 h 58"/>
                  <a:gd name="T38" fmla="*/ 9 w 65"/>
                  <a:gd name="T39" fmla="*/ 25 h 58"/>
                  <a:gd name="T40" fmla="*/ 18 w 65"/>
                  <a:gd name="T41" fmla="*/ 32 h 58"/>
                  <a:gd name="T42" fmla="*/ 18 w 65"/>
                  <a:gd name="T43" fmla="*/ 37 h 58"/>
                  <a:gd name="T44" fmla="*/ 6 w 65"/>
                  <a:gd name="T45" fmla="*/ 37 h 58"/>
                  <a:gd name="T46" fmla="*/ 6 w 65"/>
                  <a:gd name="T47" fmla="*/ 32 h 58"/>
                  <a:gd name="T48" fmla="*/ 18 w 65"/>
                  <a:gd name="T49" fmla="*/ 39 h 58"/>
                  <a:gd name="T50" fmla="*/ 23 w 65"/>
                  <a:gd name="T51" fmla="*/ 41 h 58"/>
                  <a:gd name="T52" fmla="*/ 11 w 65"/>
                  <a:gd name="T53" fmla="*/ 43 h 58"/>
                  <a:gd name="T54" fmla="*/ 5 w 65"/>
                  <a:gd name="T55" fmla="*/ 41 h 58"/>
                  <a:gd name="T56" fmla="*/ 11 w 65"/>
                  <a:gd name="T57" fmla="*/ 45 h 58"/>
                  <a:gd name="T58" fmla="*/ 23 w 65"/>
                  <a:gd name="T59" fmla="*/ 45 h 58"/>
                  <a:gd name="T60" fmla="*/ 23 w 65"/>
                  <a:gd name="T61" fmla="*/ 50 h 58"/>
                  <a:gd name="T62" fmla="*/ 8 w 65"/>
                  <a:gd name="T63" fmla="*/ 48 h 58"/>
                  <a:gd name="T64" fmla="*/ 23 w 65"/>
                  <a:gd name="T65" fmla="*/ 52 h 58"/>
                  <a:gd name="T66" fmla="*/ 24 w 65"/>
                  <a:gd name="T67" fmla="*/ 44 h 58"/>
                  <a:gd name="T68" fmla="*/ 22 w 65"/>
                  <a:gd name="T69" fmla="*/ 37 h 58"/>
                  <a:gd name="T70" fmla="*/ 21 w 65"/>
                  <a:gd name="T71" fmla="*/ 32 h 58"/>
                  <a:gd name="T72" fmla="*/ 26 w 65"/>
                  <a:gd name="T73" fmla="*/ 26 h 58"/>
                  <a:gd name="T74" fmla="*/ 28 w 65"/>
                  <a:gd name="T75" fmla="*/ 31 h 58"/>
                  <a:gd name="T76" fmla="*/ 39 w 65"/>
                  <a:gd name="T77" fmla="*/ 40 h 58"/>
                  <a:gd name="T78" fmla="*/ 30 w 65"/>
                  <a:gd name="T79" fmla="*/ 31 h 58"/>
                  <a:gd name="T80" fmla="*/ 29 w 65"/>
                  <a:gd name="T81" fmla="*/ 24 h 58"/>
                  <a:gd name="T82" fmla="*/ 29 w 65"/>
                  <a:gd name="T83" fmla="*/ 24 h 58"/>
                  <a:gd name="T84" fmla="*/ 22 w 65"/>
                  <a:gd name="T85" fmla="*/ 8 h 58"/>
                  <a:gd name="T86" fmla="*/ 28 w 65"/>
                  <a:gd name="T87" fmla="*/ 4 h 58"/>
                  <a:gd name="T88" fmla="*/ 32 w 65"/>
                  <a:gd name="T89" fmla="*/ 14 h 58"/>
                  <a:gd name="T90" fmla="*/ 43 w 65"/>
                  <a:gd name="T91" fmla="*/ 20 h 58"/>
                  <a:gd name="T92" fmla="*/ 46 w 65"/>
                  <a:gd name="T93" fmla="*/ 50 h 58"/>
                  <a:gd name="T94" fmla="*/ 12 w 65"/>
                  <a:gd name="T95" fmla="*/ 52 h 58"/>
                  <a:gd name="T96" fmla="*/ 23 w 65"/>
                  <a:gd name="T97" fmla="*/ 52 h 58"/>
                  <a:gd name="T98" fmla="*/ 61 w 65"/>
                  <a:gd name="T99" fmla="*/ 27 h 58"/>
                  <a:gd name="T100" fmla="*/ 48 w 65"/>
                  <a:gd name="T10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5" h="58">
                    <a:moveTo>
                      <a:pt x="64" y="24"/>
                    </a:moveTo>
                    <a:cubicBezTo>
                      <a:pt x="64" y="24"/>
                      <a:pt x="63" y="24"/>
                      <a:pt x="63" y="24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7" y="20"/>
                      <a:pt x="46" y="18"/>
                      <a:pt x="45" y="18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39" y="15"/>
                      <a:pt x="37" y="14"/>
                      <a:pt x="35" y="12"/>
                    </a:cubicBezTo>
                    <a:cubicBezTo>
                      <a:pt x="33" y="10"/>
                      <a:pt x="32" y="8"/>
                      <a:pt x="32" y="6"/>
                    </a:cubicBezTo>
                    <a:cubicBezTo>
                      <a:pt x="31" y="4"/>
                      <a:pt x="31" y="2"/>
                      <a:pt x="30" y="1"/>
                    </a:cubicBezTo>
                    <a:cubicBezTo>
                      <a:pt x="28" y="0"/>
                      <a:pt x="26" y="0"/>
                      <a:pt x="24" y="0"/>
                    </a:cubicBezTo>
                    <a:cubicBezTo>
                      <a:pt x="22" y="1"/>
                      <a:pt x="20" y="4"/>
                      <a:pt x="20" y="7"/>
                    </a:cubicBezTo>
                    <a:cubicBezTo>
                      <a:pt x="19" y="14"/>
                      <a:pt x="22" y="19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3" y="22"/>
                      <a:pt x="22" y="22"/>
                      <a:pt x="21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6" y="22"/>
                      <a:pt x="3" y="25"/>
                      <a:pt x="3" y="28"/>
                    </a:cubicBezTo>
                    <a:cubicBezTo>
                      <a:pt x="3" y="28"/>
                      <a:pt x="3" y="29"/>
                      <a:pt x="4" y="29"/>
                    </a:cubicBezTo>
                    <a:cubicBezTo>
                      <a:pt x="1" y="30"/>
                      <a:pt x="0" y="32"/>
                      <a:pt x="0" y="34"/>
                    </a:cubicBezTo>
                    <a:cubicBezTo>
                      <a:pt x="0" y="36"/>
                      <a:pt x="1" y="38"/>
                      <a:pt x="2" y="39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3"/>
                      <a:pt x="3" y="45"/>
                      <a:pt x="5" y="46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5" y="50"/>
                      <a:pt x="6" y="52"/>
                      <a:pt x="8" y="53"/>
                    </a:cubicBezTo>
                    <a:cubicBezTo>
                      <a:pt x="9" y="53"/>
                      <a:pt x="9" y="54"/>
                      <a:pt x="10" y="55"/>
                    </a:cubicBezTo>
                    <a:cubicBezTo>
                      <a:pt x="13" y="57"/>
                      <a:pt x="24" y="58"/>
                      <a:pt x="30" y="58"/>
                    </a:cubicBezTo>
                    <a:cubicBezTo>
                      <a:pt x="32" y="58"/>
                      <a:pt x="34" y="58"/>
                      <a:pt x="35" y="57"/>
                    </a:cubicBezTo>
                    <a:cubicBezTo>
                      <a:pt x="38" y="57"/>
                      <a:pt x="41" y="56"/>
                      <a:pt x="45" y="54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57"/>
                      <a:pt x="62" y="56"/>
                      <a:pt x="62" y="55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5" y="25"/>
                      <a:pt x="64" y="25"/>
                      <a:pt x="64" y="24"/>
                    </a:cubicBezTo>
                    <a:close/>
                    <a:moveTo>
                      <a:pt x="9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3" y="25"/>
                      <a:pt x="24" y="26"/>
                      <a:pt x="24" y="28"/>
                    </a:cubicBezTo>
                    <a:cubicBezTo>
                      <a:pt x="24" y="29"/>
                      <a:pt x="23" y="30"/>
                      <a:pt x="21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30"/>
                      <a:pt x="6" y="29"/>
                      <a:pt x="6" y="28"/>
                    </a:cubicBezTo>
                    <a:cubicBezTo>
                      <a:pt x="6" y="26"/>
                      <a:pt x="8" y="25"/>
                      <a:pt x="9" y="25"/>
                    </a:cubicBezTo>
                    <a:close/>
                    <a:moveTo>
                      <a:pt x="6" y="32"/>
                    </a:moveTo>
                    <a:cubicBezTo>
                      <a:pt x="18" y="32"/>
                      <a:pt x="18" y="32"/>
                      <a:pt x="18" y="32"/>
                    </a:cubicBezTo>
                    <a:cubicBezTo>
                      <a:pt x="19" y="32"/>
                      <a:pt x="21" y="33"/>
                      <a:pt x="21" y="34"/>
                    </a:cubicBezTo>
                    <a:cubicBezTo>
                      <a:pt x="21" y="36"/>
                      <a:pt x="19" y="37"/>
                      <a:pt x="1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4" y="37"/>
                      <a:pt x="3" y="36"/>
                      <a:pt x="3" y="34"/>
                    </a:cubicBezTo>
                    <a:cubicBezTo>
                      <a:pt x="3" y="33"/>
                      <a:pt x="4" y="32"/>
                      <a:pt x="6" y="32"/>
                    </a:cubicBezTo>
                    <a:close/>
                    <a:moveTo>
                      <a:pt x="8" y="39"/>
                    </a:moveTo>
                    <a:cubicBezTo>
                      <a:pt x="18" y="39"/>
                      <a:pt x="18" y="39"/>
                      <a:pt x="18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2" y="39"/>
                      <a:pt x="23" y="40"/>
                      <a:pt x="23" y="41"/>
                    </a:cubicBezTo>
                    <a:cubicBezTo>
                      <a:pt x="23" y="42"/>
                      <a:pt x="22" y="43"/>
                      <a:pt x="2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6" y="43"/>
                      <a:pt x="5" y="42"/>
                      <a:pt x="5" y="41"/>
                    </a:cubicBezTo>
                    <a:cubicBezTo>
                      <a:pt x="5" y="40"/>
                      <a:pt x="6" y="39"/>
                      <a:pt x="8" y="39"/>
                    </a:cubicBezTo>
                    <a:close/>
                    <a:moveTo>
                      <a:pt x="11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5" y="45"/>
                      <a:pt x="26" y="47"/>
                      <a:pt x="26" y="48"/>
                    </a:cubicBezTo>
                    <a:cubicBezTo>
                      <a:pt x="26" y="49"/>
                      <a:pt x="25" y="50"/>
                      <a:pt x="23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50"/>
                      <a:pt x="8" y="49"/>
                      <a:pt x="8" y="48"/>
                    </a:cubicBezTo>
                    <a:cubicBezTo>
                      <a:pt x="8" y="47"/>
                      <a:pt x="9" y="45"/>
                      <a:pt x="11" y="45"/>
                    </a:cubicBezTo>
                    <a:close/>
                    <a:moveTo>
                      <a:pt x="23" y="52"/>
                    </a:moveTo>
                    <a:cubicBezTo>
                      <a:pt x="26" y="52"/>
                      <a:pt x="28" y="50"/>
                      <a:pt x="28" y="48"/>
                    </a:cubicBezTo>
                    <a:cubicBezTo>
                      <a:pt x="28" y="46"/>
                      <a:pt x="26" y="44"/>
                      <a:pt x="24" y="44"/>
                    </a:cubicBezTo>
                    <a:cubicBezTo>
                      <a:pt x="25" y="43"/>
                      <a:pt x="25" y="42"/>
                      <a:pt x="25" y="41"/>
                    </a:cubicBezTo>
                    <a:cubicBezTo>
                      <a:pt x="25" y="39"/>
                      <a:pt x="24" y="38"/>
                      <a:pt x="22" y="37"/>
                    </a:cubicBezTo>
                    <a:cubicBezTo>
                      <a:pt x="22" y="36"/>
                      <a:pt x="23" y="35"/>
                      <a:pt x="23" y="34"/>
                    </a:cubicBezTo>
                    <a:cubicBezTo>
                      <a:pt x="23" y="33"/>
                      <a:pt x="22" y="33"/>
                      <a:pt x="21" y="32"/>
                    </a:cubicBezTo>
                    <a:cubicBezTo>
                      <a:pt x="24" y="32"/>
                      <a:pt x="26" y="30"/>
                      <a:pt x="26" y="28"/>
                    </a:cubicBezTo>
                    <a:cubicBezTo>
                      <a:pt x="26" y="27"/>
                      <a:pt x="26" y="26"/>
                      <a:pt x="26" y="26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7"/>
                      <a:pt x="28" y="29"/>
                      <a:pt x="28" y="31"/>
                    </a:cubicBezTo>
                    <a:cubicBezTo>
                      <a:pt x="29" y="38"/>
                      <a:pt x="37" y="41"/>
                      <a:pt x="37" y="41"/>
                    </a:cubicBezTo>
                    <a:cubicBezTo>
                      <a:pt x="38" y="41"/>
                      <a:pt x="38" y="41"/>
                      <a:pt x="39" y="40"/>
                    </a:cubicBezTo>
                    <a:cubicBezTo>
                      <a:pt x="39" y="40"/>
                      <a:pt x="38" y="39"/>
                      <a:pt x="38" y="39"/>
                    </a:cubicBezTo>
                    <a:cubicBezTo>
                      <a:pt x="38" y="39"/>
                      <a:pt x="31" y="37"/>
                      <a:pt x="30" y="31"/>
                    </a:cubicBezTo>
                    <a:cubicBezTo>
                      <a:pt x="30" y="28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3"/>
                    </a:cubicBezTo>
                    <a:cubicBezTo>
                      <a:pt x="29" y="23"/>
                      <a:pt x="21" y="16"/>
                      <a:pt x="22" y="8"/>
                    </a:cubicBezTo>
                    <a:cubicBezTo>
                      <a:pt x="23" y="5"/>
                      <a:pt x="24" y="4"/>
                      <a:pt x="25" y="3"/>
                    </a:cubicBezTo>
                    <a:cubicBezTo>
                      <a:pt x="26" y="3"/>
                      <a:pt x="27" y="3"/>
                      <a:pt x="28" y="4"/>
                    </a:cubicBezTo>
                    <a:cubicBezTo>
                      <a:pt x="28" y="4"/>
                      <a:pt x="29" y="5"/>
                      <a:pt x="29" y="7"/>
                    </a:cubicBezTo>
                    <a:cubicBezTo>
                      <a:pt x="30" y="9"/>
                      <a:pt x="31" y="11"/>
                      <a:pt x="32" y="14"/>
                    </a:cubicBezTo>
                    <a:cubicBezTo>
                      <a:pt x="35" y="17"/>
                      <a:pt x="38" y="18"/>
                      <a:pt x="40" y="19"/>
                    </a:cubicBezTo>
                    <a:cubicBezTo>
                      <a:pt x="41" y="19"/>
                      <a:pt x="42" y="20"/>
                      <a:pt x="43" y="20"/>
                    </a:cubicBezTo>
                    <a:cubicBezTo>
                      <a:pt x="44" y="21"/>
                      <a:pt x="47" y="25"/>
                      <a:pt x="48" y="26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3" y="52"/>
                      <a:pt x="39" y="54"/>
                      <a:pt x="34" y="54"/>
                    </a:cubicBezTo>
                    <a:cubicBezTo>
                      <a:pt x="27" y="55"/>
                      <a:pt x="14" y="54"/>
                      <a:pt x="12" y="52"/>
                    </a:cubicBezTo>
                    <a:cubicBezTo>
                      <a:pt x="12" y="52"/>
                      <a:pt x="12" y="52"/>
                      <a:pt x="12" y="52"/>
                    </a:cubicBezTo>
                    <a:lnTo>
                      <a:pt x="23" y="52"/>
                    </a:lnTo>
                    <a:close/>
                    <a:moveTo>
                      <a:pt x="50" y="26"/>
                    </a:moveTo>
                    <a:cubicBezTo>
                      <a:pt x="61" y="27"/>
                      <a:pt x="61" y="27"/>
                      <a:pt x="61" y="27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48" y="53"/>
                      <a:pt x="48" y="53"/>
                      <a:pt x="48" y="53"/>
                    </a:cubicBezTo>
                    <a:lnTo>
                      <a:pt x="5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6" name="Freeform 39">
                <a:extLst>
                  <a:ext uri="{FF2B5EF4-FFF2-40B4-BE49-F238E27FC236}">
                    <a16:creationId xmlns:a16="http://schemas.microsoft.com/office/drawing/2014/main" id="{5AF29600-9EF0-89DD-4510-8E362A5D5D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5126" y="3182741"/>
                <a:ext cx="509342" cy="456038"/>
              </a:xfrm>
              <a:custGeom>
                <a:avLst/>
                <a:gdLst>
                  <a:gd name="T0" fmla="*/ 20 w 73"/>
                  <a:gd name="T1" fmla="*/ 52 h 65"/>
                  <a:gd name="T2" fmla="*/ 26 w 73"/>
                  <a:gd name="T3" fmla="*/ 46 h 65"/>
                  <a:gd name="T4" fmla="*/ 33 w 73"/>
                  <a:gd name="T5" fmla="*/ 42 h 65"/>
                  <a:gd name="T6" fmla="*/ 35 w 73"/>
                  <a:gd name="T7" fmla="*/ 37 h 65"/>
                  <a:gd name="T8" fmla="*/ 32 w 73"/>
                  <a:gd name="T9" fmla="*/ 30 h 65"/>
                  <a:gd name="T10" fmla="*/ 30 w 73"/>
                  <a:gd name="T11" fmla="*/ 22 h 65"/>
                  <a:gd name="T12" fmla="*/ 26 w 73"/>
                  <a:gd name="T13" fmla="*/ 19 h 65"/>
                  <a:gd name="T14" fmla="*/ 16 w 73"/>
                  <a:gd name="T15" fmla="*/ 18 h 65"/>
                  <a:gd name="T16" fmla="*/ 10 w 73"/>
                  <a:gd name="T17" fmla="*/ 20 h 65"/>
                  <a:gd name="T18" fmla="*/ 2 w 73"/>
                  <a:gd name="T19" fmla="*/ 26 h 65"/>
                  <a:gd name="T20" fmla="*/ 1 w 73"/>
                  <a:gd name="T21" fmla="*/ 32 h 65"/>
                  <a:gd name="T22" fmla="*/ 2 w 73"/>
                  <a:gd name="T23" fmla="*/ 38 h 65"/>
                  <a:gd name="T24" fmla="*/ 5 w 73"/>
                  <a:gd name="T25" fmla="*/ 47 h 65"/>
                  <a:gd name="T26" fmla="*/ 10 w 73"/>
                  <a:gd name="T27" fmla="*/ 50 h 65"/>
                  <a:gd name="T28" fmla="*/ 14 w 73"/>
                  <a:gd name="T29" fmla="*/ 50 h 65"/>
                  <a:gd name="T30" fmla="*/ 6 w 73"/>
                  <a:gd name="T31" fmla="*/ 38 h 65"/>
                  <a:gd name="T32" fmla="*/ 5 w 73"/>
                  <a:gd name="T33" fmla="*/ 26 h 65"/>
                  <a:gd name="T34" fmla="*/ 18 w 73"/>
                  <a:gd name="T35" fmla="*/ 22 h 65"/>
                  <a:gd name="T36" fmla="*/ 31 w 73"/>
                  <a:gd name="T37" fmla="*/ 26 h 65"/>
                  <a:gd name="T38" fmla="*/ 30 w 73"/>
                  <a:gd name="T39" fmla="*/ 38 h 65"/>
                  <a:gd name="T40" fmla="*/ 22 w 73"/>
                  <a:gd name="T41" fmla="*/ 50 h 65"/>
                  <a:gd name="T42" fmla="*/ 34 w 73"/>
                  <a:gd name="T43" fmla="*/ 8 h 65"/>
                  <a:gd name="T44" fmla="*/ 32 w 73"/>
                  <a:gd name="T45" fmla="*/ 13 h 65"/>
                  <a:gd name="T46" fmla="*/ 33 w 73"/>
                  <a:gd name="T47" fmla="*/ 16 h 65"/>
                  <a:gd name="T48" fmla="*/ 37 w 73"/>
                  <a:gd name="T49" fmla="*/ 19 h 65"/>
                  <a:gd name="T50" fmla="*/ 42 w 73"/>
                  <a:gd name="T51" fmla="*/ 22 h 65"/>
                  <a:gd name="T52" fmla="*/ 45 w 73"/>
                  <a:gd name="T53" fmla="*/ 23 h 65"/>
                  <a:gd name="T54" fmla="*/ 50 w 73"/>
                  <a:gd name="T55" fmla="*/ 19 h 65"/>
                  <a:gd name="T56" fmla="*/ 53 w 73"/>
                  <a:gd name="T57" fmla="*/ 15 h 65"/>
                  <a:gd name="T58" fmla="*/ 54 w 73"/>
                  <a:gd name="T59" fmla="*/ 11 h 65"/>
                  <a:gd name="T60" fmla="*/ 53 w 73"/>
                  <a:gd name="T61" fmla="*/ 7 h 65"/>
                  <a:gd name="T62" fmla="*/ 50 w 73"/>
                  <a:gd name="T63" fmla="*/ 4 h 65"/>
                  <a:gd name="T64" fmla="*/ 45 w 73"/>
                  <a:gd name="T65" fmla="*/ 0 h 65"/>
                  <a:gd name="T66" fmla="*/ 41 w 73"/>
                  <a:gd name="T67" fmla="*/ 0 h 65"/>
                  <a:gd name="T68" fmla="*/ 36 w 73"/>
                  <a:gd name="T69" fmla="*/ 4 h 65"/>
                  <a:gd name="T70" fmla="*/ 36 w 73"/>
                  <a:gd name="T71" fmla="*/ 9 h 65"/>
                  <a:gd name="T72" fmla="*/ 41 w 73"/>
                  <a:gd name="T73" fmla="*/ 2 h 65"/>
                  <a:gd name="T74" fmla="*/ 50 w 73"/>
                  <a:gd name="T75" fmla="*/ 6 h 65"/>
                  <a:gd name="T76" fmla="*/ 52 w 73"/>
                  <a:gd name="T77" fmla="*/ 12 h 65"/>
                  <a:gd name="T78" fmla="*/ 46 w 73"/>
                  <a:gd name="T79" fmla="*/ 20 h 65"/>
                  <a:gd name="T80" fmla="*/ 39 w 73"/>
                  <a:gd name="T81" fmla="*/ 17 h 65"/>
                  <a:gd name="T82" fmla="*/ 34 w 73"/>
                  <a:gd name="T83" fmla="*/ 11 h 65"/>
                  <a:gd name="T84" fmla="*/ 55 w 73"/>
                  <a:gd name="T85" fmla="*/ 65 h 65"/>
                  <a:gd name="T86" fmla="*/ 55 w 73"/>
                  <a:gd name="T87" fmla="*/ 32 h 65"/>
                  <a:gd name="T88" fmla="*/ 43 w 73"/>
                  <a:gd name="T89" fmla="*/ 5 h 65"/>
                  <a:gd name="T90" fmla="*/ 43 w 73"/>
                  <a:gd name="T91" fmla="*/ 15 h 65"/>
                  <a:gd name="T92" fmla="*/ 54 w 73"/>
                  <a:gd name="T93" fmla="*/ 54 h 65"/>
                  <a:gd name="T94" fmla="*/ 47 w 73"/>
                  <a:gd name="T95" fmla="*/ 45 h 65"/>
                  <a:gd name="T96" fmla="*/ 18 w 73"/>
                  <a:gd name="T97" fmla="*/ 25 h 65"/>
                  <a:gd name="T98" fmla="*/ 10 w 73"/>
                  <a:gd name="T99" fmla="*/ 35 h 65"/>
                  <a:gd name="T100" fmla="*/ 18 w 73"/>
                  <a:gd name="T101" fmla="*/ 38 h 65"/>
                  <a:gd name="T102" fmla="*/ 56 w 73"/>
                  <a:gd name="T103" fmla="*/ 11 h 65"/>
                  <a:gd name="T104" fmla="*/ 56 w 73"/>
                  <a:gd name="T105" fmla="*/ 14 h 65"/>
                  <a:gd name="T106" fmla="*/ 32 w 73"/>
                  <a:gd name="T107" fmla="*/ 5 h 65"/>
                  <a:gd name="T108" fmla="*/ 40 w 73"/>
                  <a:gd name="T109" fmla="*/ 59 h 65"/>
                  <a:gd name="T110" fmla="*/ 16 w 73"/>
                  <a:gd name="T111" fmla="*/ 5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3" h="65">
                    <a:moveTo>
                      <a:pt x="16" y="52"/>
                    </a:moveTo>
                    <a:cubicBezTo>
                      <a:pt x="16" y="51"/>
                      <a:pt x="16" y="51"/>
                      <a:pt x="16" y="51"/>
                    </a:cubicBezTo>
                    <a:cubicBezTo>
                      <a:pt x="16" y="50"/>
                      <a:pt x="17" y="49"/>
                      <a:pt x="18" y="49"/>
                    </a:cubicBezTo>
                    <a:cubicBezTo>
                      <a:pt x="19" y="49"/>
                      <a:pt x="20" y="50"/>
                      <a:pt x="20" y="51"/>
                    </a:cubicBezTo>
                    <a:cubicBezTo>
                      <a:pt x="20" y="51"/>
                      <a:pt x="20" y="51"/>
                      <a:pt x="20" y="52"/>
                    </a:cubicBezTo>
                    <a:cubicBezTo>
                      <a:pt x="20" y="52"/>
                      <a:pt x="21" y="52"/>
                      <a:pt x="21" y="52"/>
                    </a:cubicBezTo>
                    <a:cubicBezTo>
                      <a:pt x="23" y="52"/>
                      <a:pt x="24" y="51"/>
                      <a:pt x="26" y="50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6" y="50"/>
                      <a:pt x="26" y="49"/>
                      <a:pt x="26" y="49"/>
                    </a:cubicBezTo>
                    <a:cubicBezTo>
                      <a:pt x="25" y="48"/>
                      <a:pt x="26" y="47"/>
                      <a:pt x="26" y="46"/>
                    </a:cubicBezTo>
                    <a:cubicBezTo>
                      <a:pt x="27" y="46"/>
                      <a:pt x="28" y="46"/>
                      <a:pt x="29" y="47"/>
                    </a:cubicBezTo>
                    <a:cubicBezTo>
                      <a:pt x="29" y="47"/>
                      <a:pt x="30" y="47"/>
                      <a:pt x="30" y="47"/>
                    </a:cubicBezTo>
                    <a:cubicBezTo>
                      <a:pt x="30" y="47"/>
                      <a:pt x="30" y="47"/>
                      <a:pt x="31" y="47"/>
                    </a:cubicBezTo>
                    <a:cubicBezTo>
                      <a:pt x="32" y="46"/>
                      <a:pt x="33" y="44"/>
                      <a:pt x="33" y="43"/>
                    </a:cubicBezTo>
                    <a:cubicBezTo>
                      <a:pt x="33" y="43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2" y="41"/>
                      <a:pt x="31" y="40"/>
                      <a:pt x="32" y="39"/>
                    </a:cubicBezTo>
                    <a:cubicBezTo>
                      <a:pt x="32" y="38"/>
                      <a:pt x="33" y="38"/>
                      <a:pt x="34" y="38"/>
                    </a:cubicBezTo>
                    <a:cubicBezTo>
                      <a:pt x="34" y="38"/>
                      <a:pt x="35" y="38"/>
                      <a:pt x="35" y="38"/>
                    </a:cubicBezTo>
                    <a:cubicBezTo>
                      <a:pt x="35" y="37"/>
                      <a:pt x="35" y="37"/>
                      <a:pt x="35" y="37"/>
                    </a:cubicBezTo>
                    <a:cubicBezTo>
                      <a:pt x="35" y="36"/>
                      <a:pt x="35" y="35"/>
                      <a:pt x="35" y="35"/>
                    </a:cubicBezTo>
                    <a:cubicBezTo>
                      <a:pt x="35" y="34"/>
                      <a:pt x="35" y="33"/>
                      <a:pt x="35" y="32"/>
                    </a:cubicBezTo>
                    <a:cubicBezTo>
                      <a:pt x="35" y="32"/>
                      <a:pt x="35" y="32"/>
                      <a:pt x="35" y="32"/>
                    </a:cubicBezTo>
                    <a:cubicBezTo>
                      <a:pt x="35" y="31"/>
                      <a:pt x="34" y="31"/>
                      <a:pt x="34" y="31"/>
                    </a:cubicBezTo>
                    <a:cubicBezTo>
                      <a:pt x="33" y="32"/>
                      <a:pt x="32" y="31"/>
                      <a:pt x="32" y="30"/>
                    </a:cubicBezTo>
                    <a:cubicBezTo>
                      <a:pt x="31" y="29"/>
                      <a:pt x="32" y="28"/>
                      <a:pt x="33" y="28"/>
                    </a:cubicBezTo>
                    <a:cubicBezTo>
                      <a:pt x="33" y="28"/>
                      <a:pt x="33" y="27"/>
                      <a:pt x="33" y="27"/>
                    </a:cubicBezTo>
                    <a:cubicBezTo>
                      <a:pt x="34" y="27"/>
                      <a:pt x="33" y="27"/>
                      <a:pt x="33" y="26"/>
                    </a:cubicBezTo>
                    <a:cubicBezTo>
                      <a:pt x="33" y="25"/>
                      <a:pt x="32" y="24"/>
                      <a:pt x="31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2"/>
                      <a:pt x="29" y="22"/>
                      <a:pt x="29" y="22"/>
                    </a:cubicBezTo>
                    <a:cubicBezTo>
                      <a:pt x="28" y="23"/>
                      <a:pt x="27" y="23"/>
                      <a:pt x="26" y="23"/>
                    </a:cubicBezTo>
                    <a:cubicBezTo>
                      <a:pt x="26" y="22"/>
                      <a:pt x="25" y="21"/>
                      <a:pt x="26" y="20"/>
                    </a:cubicBezTo>
                    <a:cubicBezTo>
                      <a:pt x="26" y="20"/>
                      <a:pt x="26" y="20"/>
                      <a:pt x="26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4" y="18"/>
                      <a:pt x="23" y="18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9"/>
                      <a:pt x="19" y="20"/>
                      <a:pt x="18" y="20"/>
                    </a:cubicBezTo>
                    <a:cubicBezTo>
                      <a:pt x="17" y="20"/>
                      <a:pt x="16" y="19"/>
                      <a:pt x="16" y="18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3" y="18"/>
                      <a:pt x="12" y="18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21"/>
                      <a:pt x="10" y="22"/>
                      <a:pt x="9" y="23"/>
                    </a:cubicBezTo>
                    <a:cubicBezTo>
                      <a:pt x="9" y="23"/>
                      <a:pt x="7" y="23"/>
                      <a:pt x="7" y="22"/>
                    </a:cubicBezTo>
                    <a:cubicBezTo>
                      <a:pt x="7" y="22"/>
                      <a:pt x="6" y="22"/>
                      <a:pt x="6" y="22"/>
                    </a:cubicBezTo>
                    <a:cubicBezTo>
                      <a:pt x="6" y="22"/>
                      <a:pt x="5" y="22"/>
                      <a:pt x="5" y="22"/>
                    </a:cubicBezTo>
                    <a:cubicBezTo>
                      <a:pt x="4" y="24"/>
                      <a:pt x="3" y="25"/>
                      <a:pt x="2" y="26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3" y="28"/>
                      <a:pt x="3" y="28"/>
                    </a:cubicBezTo>
                    <a:cubicBezTo>
                      <a:pt x="4" y="28"/>
                      <a:pt x="4" y="29"/>
                      <a:pt x="4" y="30"/>
                    </a:cubicBezTo>
                    <a:cubicBezTo>
                      <a:pt x="4" y="31"/>
                      <a:pt x="3" y="32"/>
                      <a:pt x="2" y="31"/>
                    </a:cubicBezTo>
                    <a:cubicBezTo>
                      <a:pt x="1" y="31"/>
                      <a:pt x="1" y="31"/>
                      <a:pt x="1" y="32"/>
                    </a:cubicBezTo>
                    <a:cubicBezTo>
                      <a:pt x="1" y="32"/>
                      <a:pt x="1" y="32"/>
                      <a:pt x="1" y="32"/>
                    </a:cubicBezTo>
                    <a:cubicBezTo>
                      <a:pt x="0" y="33"/>
                      <a:pt x="0" y="34"/>
                      <a:pt x="0" y="35"/>
                    </a:cubicBezTo>
                    <a:cubicBezTo>
                      <a:pt x="0" y="35"/>
                      <a:pt x="0" y="36"/>
                      <a:pt x="1" y="37"/>
                    </a:cubicBezTo>
                    <a:cubicBezTo>
                      <a:pt x="1" y="37"/>
                      <a:pt x="1" y="37"/>
                      <a:pt x="1" y="38"/>
                    </a:cubicBezTo>
                    <a:cubicBezTo>
                      <a:pt x="1" y="38"/>
                      <a:pt x="1" y="38"/>
                      <a:pt x="2" y="38"/>
                    </a:cubicBezTo>
                    <a:cubicBezTo>
                      <a:pt x="3" y="38"/>
                      <a:pt x="4" y="38"/>
                      <a:pt x="4" y="39"/>
                    </a:cubicBezTo>
                    <a:cubicBezTo>
                      <a:pt x="4" y="40"/>
                      <a:pt x="4" y="41"/>
                      <a:pt x="3" y="42"/>
                    </a:cubicBezTo>
                    <a:cubicBezTo>
                      <a:pt x="3" y="42"/>
                      <a:pt x="2" y="42"/>
                      <a:pt x="2" y="42"/>
                    </a:cubicBezTo>
                    <a:cubicBezTo>
                      <a:pt x="2" y="42"/>
                      <a:pt x="2" y="43"/>
                      <a:pt x="2" y="43"/>
                    </a:cubicBezTo>
                    <a:cubicBezTo>
                      <a:pt x="3" y="44"/>
                      <a:pt x="4" y="46"/>
                      <a:pt x="5" y="47"/>
                    </a:cubicBezTo>
                    <a:cubicBezTo>
                      <a:pt x="5" y="47"/>
                      <a:pt x="6" y="47"/>
                      <a:pt x="6" y="47"/>
                    </a:cubicBezTo>
                    <a:cubicBezTo>
                      <a:pt x="6" y="47"/>
                      <a:pt x="7" y="47"/>
                      <a:pt x="7" y="47"/>
                    </a:cubicBezTo>
                    <a:cubicBezTo>
                      <a:pt x="7" y="46"/>
                      <a:pt x="9" y="46"/>
                      <a:pt x="9" y="46"/>
                    </a:cubicBezTo>
                    <a:cubicBezTo>
                      <a:pt x="10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0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1"/>
                      <a:pt x="13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6" y="52"/>
                    </a:cubicBezTo>
                    <a:close/>
                    <a:moveTo>
                      <a:pt x="14" y="50"/>
                    </a:moveTo>
                    <a:cubicBezTo>
                      <a:pt x="13" y="49"/>
                      <a:pt x="13" y="49"/>
                      <a:pt x="12" y="49"/>
                    </a:cubicBezTo>
                    <a:cubicBezTo>
                      <a:pt x="12" y="47"/>
                      <a:pt x="12" y="46"/>
                      <a:pt x="11" y="45"/>
                    </a:cubicBezTo>
                    <a:cubicBezTo>
                      <a:pt x="9" y="44"/>
                      <a:pt x="7" y="44"/>
                      <a:pt x="6" y="45"/>
                    </a:cubicBezTo>
                    <a:cubicBezTo>
                      <a:pt x="6" y="44"/>
                      <a:pt x="5" y="43"/>
                      <a:pt x="5" y="43"/>
                    </a:cubicBezTo>
                    <a:cubicBezTo>
                      <a:pt x="6" y="42"/>
                      <a:pt x="6" y="40"/>
                      <a:pt x="6" y="38"/>
                    </a:cubicBezTo>
                    <a:cubicBezTo>
                      <a:pt x="5" y="37"/>
                      <a:pt x="4" y="36"/>
                      <a:pt x="2" y="36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4"/>
                      <a:pt x="2" y="33"/>
                    </a:cubicBezTo>
                    <a:cubicBezTo>
                      <a:pt x="4" y="33"/>
                      <a:pt x="5" y="32"/>
                      <a:pt x="6" y="31"/>
                    </a:cubicBezTo>
                    <a:cubicBezTo>
                      <a:pt x="6" y="29"/>
                      <a:pt x="6" y="27"/>
                      <a:pt x="5" y="26"/>
                    </a:cubicBezTo>
                    <a:cubicBezTo>
                      <a:pt x="5" y="26"/>
                      <a:pt x="6" y="25"/>
                      <a:pt x="6" y="25"/>
                    </a:cubicBezTo>
                    <a:cubicBezTo>
                      <a:pt x="7" y="25"/>
                      <a:pt x="9" y="25"/>
                      <a:pt x="11" y="24"/>
                    </a:cubicBezTo>
                    <a:cubicBezTo>
                      <a:pt x="12" y="23"/>
                      <a:pt x="12" y="22"/>
                      <a:pt x="12" y="20"/>
                    </a:cubicBezTo>
                    <a:cubicBezTo>
                      <a:pt x="13" y="20"/>
                      <a:pt x="13" y="20"/>
                      <a:pt x="14" y="19"/>
                    </a:cubicBezTo>
                    <a:cubicBezTo>
                      <a:pt x="15" y="21"/>
                      <a:pt x="16" y="22"/>
                      <a:pt x="18" y="22"/>
                    </a:cubicBezTo>
                    <a:cubicBezTo>
                      <a:pt x="20" y="22"/>
                      <a:pt x="21" y="21"/>
                      <a:pt x="22" y="19"/>
                    </a:cubicBezTo>
                    <a:cubicBezTo>
                      <a:pt x="22" y="20"/>
                      <a:pt x="23" y="20"/>
                      <a:pt x="24" y="20"/>
                    </a:cubicBezTo>
                    <a:cubicBezTo>
                      <a:pt x="23" y="22"/>
                      <a:pt x="24" y="23"/>
                      <a:pt x="25" y="24"/>
                    </a:cubicBezTo>
                    <a:cubicBezTo>
                      <a:pt x="27" y="25"/>
                      <a:pt x="28" y="25"/>
                      <a:pt x="30" y="25"/>
                    </a:cubicBezTo>
                    <a:cubicBezTo>
                      <a:pt x="30" y="25"/>
                      <a:pt x="31" y="26"/>
                      <a:pt x="31" y="26"/>
                    </a:cubicBezTo>
                    <a:cubicBezTo>
                      <a:pt x="30" y="27"/>
                      <a:pt x="29" y="29"/>
                      <a:pt x="30" y="31"/>
                    </a:cubicBezTo>
                    <a:cubicBezTo>
                      <a:pt x="30" y="32"/>
                      <a:pt x="32" y="33"/>
                      <a:pt x="33" y="33"/>
                    </a:cubicBezTo>
                    <a:cubicBezTo>
                      <a:pt x="33" y="34"/>
                      <a:pt x="33" y="34"/>
                      <a:pt x="33" y="35"/>
                    </a:cubicBezTo>
                    <a:cubicBezTo>
                      <a:pt x="33" y="35"/>
                      <a:pt x="33" y="35"/>
                      <a:pt x="33" y="36"/>
                    </a:cubicBezTo>
                    <a:cubicBezTo>
                      <a:pt x="32" y="36"/>
                      <a:pt x="30" y="37"/>
                      <a:pt x="30" y="38"/>
                    </a:cubicBezTo>
                    <a:cubicBezTo>
                      <a:pt x="29" y="40"/>
                      <a:pt x="30" y="42"/>
                      <a:pt x="31" y="43"/>
                    </a:cubicBezTo>
                    <a:cubicBezTo>
                      <a:pt x="31" y="43"/>
                      <a:pt x="30" y="44"/>
                      <a:pt x="30" y="45"/>
                    </a:cubicBezTo>
                    <a:cubicBezTo>
                      <a:pt x="28" y="44"/>
                      <a:pt x="27" y="44"/>
                      <a:pt x="25" y="45"/>
                    </a:cubicBezTo>
                    <a:cubicBezTo>
                      <a:pt x="24" y="46"/>
                      <a:pt x="23" y="47"/>
                      <a:pt x="24" y="49"/>
                    </a:cubicBezTo>
                    <a:cubicBezTo>
                      <a:pt x="23" y="49"/>
                      <a:pt x="22" y="49"/>
                      <a:pt x="22" y="50"/>
                    </a:cubicBezTo>
                    <a:cubicBezTo>
                      <a:pt x="21" y="48"/>
                      <a:pt x="20" y="47"/>
                      <a:pt x="18" y="47"/>
                    </a:cubicBezTo>
                    <a:cubicBezTo>
                      <a:pt x="16" y="47"/>
                      <a:pt x="15" y="48"/>
                      <a:pt x="14" y="50"/>
                    </a:cubicBezTo>
                    <a:close/>
                    <a:moveTo>
                      <a:pt x="33" y="7"/>
                    </a:moveTo>
                    <a:cubicBezTo>
                      <a:pt x="33" y="7"/>
                      <a:pt x="33" y="7"/>
                      <a:pt x="34" y="7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9"/>
                      <a:pt x="34" y="9"/>
                      <a:pt x="33" y="9"/>
                    </a:cubicBezTo>
                    <a:cubicBezTo>
                      <a:pt x="33" y="9"/>
                      <a:pt x="32" y="9"/>
                      <a:pt x="32" y="9"/>
                    </a:cubicBezTo>
                    <a:cubicBezTo>
                      <a:pt x="32" y="9"/>
                      <a:pt x="32" y="10"/>
                      <a:pt x="32" y="10"/>
                    </a:cubicBezTo>
                    <a:cubicBezTo>
                      <a:pt x="32" y="10"/>
                      <a:pt x="32" y="11"/>
                      <a:pt x="32" y="11"/>
                    </a:cubicBezTo>
                    <a:cubicBezTo>
                      <a:pt x="32" y="12"/>
                      <a:pt x="32" y="12"/>
                      <a:pt x="32" y="13"/>
                    </a:cubicBezTo>
                    <a:cubicBezTo>
                      <a:pt x="32" y="13"/>
                      <a:pt x="32" y="13"/>
                      <a:pt x="32" y="14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6"/>
                      <a:pt x="33" y="17"/>
                      <a:pt x="33" y="17"/>
                    </a:cubicBezTo>
                    <a:cubicBezTo>
                      <a:pt x="34" y="18"/>
                      <a:pt x="34" y="18"/>
                      <a:pt x="35" y="19"/>
                    </a:cubicBezTo>
                    <a:cubicBezTo>
                      <a:pt x="35" y="19"/>
                      <a:pt x="35" y="20"/>
                      <a:pt x="36" y="20"/>
                    </a:cubicBezTo>
                    <a:cubicBezTo>
                      <a:pt x="36" y="20"/>
                      <a:pt x="36" y="19"/>
                      <a:pt x="36" y="19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8" y="19"/>
                      <a:pt x="38" y="20"/>
                      <a:pt x="38" y="20"/>
                    </a:cubicBezTo>
                    <a:cubicBezTo>
                      <a:pt x="38" y="20"/>
                      <a:pt x="38" y="21"/>
                      <a:pt x="38" y="21"/>
                    </a:cubicBezTo>
                    <a:cubicBezTo>
                      <a:pt x="38" y="21"/>
                      <a:pt x="38" y="21"/>
                      <a:pt x="38" y="22"/>
                    </a:cubicBezTo>
                    <a:cubicBezTo>
                      <a:pt x="39" y="22"/>
                      <a:pt x="40" y="22"/>
                      <a:pt x="41" y="23"/>
                    </a:cubicBezTo>
                    <a:cubicBezTo>
                      <a:pt x="41" y="23"/>
                      <a:pt x="42" y="23"/>
                      <a:pt x="42" y="22"/>
                    </a:cubicBezTo>
                    <a:cubicBezTo>
                      <a:pt x="42" y="22"/>
                      <a:pt x="42" y="22"/>
                      <a:pt x="42" y="22"/>
                    </a:cubicBezTo>
                    <a:cubicBezTo>
                      <a:pt x="42" y="21"/>
                      <a:pt x="44" y="21"/>
                      <a:pt x="44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5" y="23"/>
                      <a:pt x="45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6" y="22"/>
                      <a:pt x="47" y="22"/>
                      <a:pt x="48" y="22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9" y="21"/>
                      <a:pt x="49" y="20"/>
                      <a:pt x="48" y="20"/>
                    </a:cubicBezTo>
                    <a:cubicBezTo>
                      <a:pt x="48" y="20"/>
                      <a:pt x="48" y="19"/>
                      <a:pt x="49" y="19"/>
                    </a:cubicBezTo>
                    <a:cubicBezTo>
                      <a:pt x="49" y="19"/>
                      <a:pt x="49" y="19"/>
                      <a:pt x="50" y="19"/>
                    </a:cubicBezTo>
                    <a:cubicBezTo>
                      <a:pt x="50" y="19"/>
                      <a:pt x="50" y="20"/>
                      <a:pt x="50" y="20"/>
                    </a:cubicBezTo>
                    <a:cubicBezTo>
                      <a:pt x="51" y="20"/>
                      <a:pt x="51" y="19"/>
                      <a:pt x="51" y="19"/>
                    </a:cubicBezTo>
                    <a:cubicBezTo>
                      <a:pt x="52" y="18"/>
                      <a:pt x="53" y="18"/>
                      <a:pt x="53" y="17"/>
                    </a:cubicBezTo>
                    <a:cubicBezTo>
                      <a:pt x="53" y="17"/>
                      <a:pt x="53" y="16"/>
                      <a:pt x="53" y="16"/>
                    </a:cubicBezTo>
                    <a:cubicBezTo>
                      <a:pt x="53" y="16"/>
                      <a:pt x="53" y="15"/>
                      <a:pt x="53" y="15"/>
                    </a:cubicBezTo>
                    <a:cubicBezTo>
                      <a:pt x="52" y="15"/>
                      <a:pt x="52" y="15"/>
                      <a:pt x="52" y="14"/>
                    </a:cubicBezTo>
                    <a:cubicBezTo>
                      <a:pt x="52" y="14"/>
                      <a:pt x="53" y="14"/>
                      <a:pt x="53" y="14"/>
                    </a:cubicBezTo>
                    <a:cubicBezTo>
                      <a:pt x="53" y="14"/>
                      <a:pt x="54" y="14"/>
                      <a:pt x="54" y="14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2"/>
                      <a:pt x="54" y="12"/>
                      <a:pt x="54" y="11"/>
                    </a:cubicBezTo>
                    <a:cubicBezTo>
                      <a:pt x="54" y="11"/>
                      <a:pt x="54" y="10"/>
                      <a:pt x="54" y="10"/>
                    </a:cubicBezTo>
                    <a:cubicBezTo>
                      <a:pt x="54" y="10"/>
                      <a:pt x="54" y="9"/>
                      <a:pt x="54" y="9"/>
                    </a:cubicBezTo>
                    <a:cubicBezTo>
                      <a:pt x="54" y="9"/>
                      <a:pt x="53" y="9"/>
                      <a:pt x="53" y="9"/>
                    </a:cubicBezTo>
                    <a:cubicBezTo>
                      <a:pt x="52" y="9"/>
                      <a:pt x="52" y="9"/>
                      <a:pt x="52" y="8"/>
                    </a:cubicBezTo>
                    <a:cubicBezTo>
                      <a:pt x="52" y="8"/>
                      <a:pt x="52" y="8"/>
                      <a:pt x="53" y="7"/>
                    </a:cubicBezTo>
                    <a:cubicBezTo>
                      <a:pt x="53" y="7"/>
                      <a:pt x="53" y="7"/>
                      <a:pt x="53" y="7"/>
                    </a:cubicBezTo>
                    <a:cubicBezTo>
                      <a:pt x="53" y="7"/>
                      <a:pt x="53" y="6"/>
                      <a:pt x="53" y="6"/>
                    </a:cubicBezTo>
                    <a:cubicBezTo>
                      <a:pt x="53" y="5"/>
                      <a:pt x="52" y="4"/>
                      <a:pt x="51" y="4"/>
                    </a:cubicBezTo>
                    <a:cubicBezTo>
                      <a:pt x="51" y="3"/>
                      <a:pt x="51" y="3"/>
                      <a:pt x="50" y="3"/>
                    </a:cubicBezTo>
                    <a:cubicBezTo>
                      <a:pt x="50" y="3"/>
                      <a:pt x="50" y="3"/>
                      <a:pt x="50" y="4"/>
                    </a:cubicBezTo>
                    <a:cubicBezTo>
                      <a:pt x="49" y="4"/>
                      <a:pt x="49" y="4"/>
                      <a:pt x="49" y="4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9" y="2"/>
                      <a:pt x="49" y="2"/>
                      <a:pt x="48" y="2"/>
                    </a:cubicBezTo>
                    <a:cubicBezTo>
                      <a:pt x="48" y="2"/>
                      <a:pt x="48" y="1"/>
                      <a:pt x="48" y="1"/>
                    </a:cubicBezTo>
                    <a:cubicBezTo>
                      <a:pt x="47" y="1"/>
                      <a:pt x="46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2"/>
                      <a:pt x="42" y="2"/>
                      <a:pt x="42" y="1"/>
                    </a:cubicBezTo>
                    <a:cubicBezTo>
                      <a:pt x="42" y="1"/>
                      <a:pt x="42" y="1"/>
                      <a:pt x="42" y="0"/>
                    </a:cubicBezTo>
                    <a:cubicBezTo>
                      <a:pt x="42" y="0"/>
                      <a:pt x="41" y="0"/>
                      <a:pt x="41" y="0"/>
                    </a:cubicBezTo>
                    <a:cubicBezTo>
                      <a:pt x="40" y="0"/>
                      <a:pt x="39" y="1"/>
                      <a:pt x="38" y="1"/>
                    </a:cubicBezTo>
                    <a:cubicBezTo>
                      <a:pt x="38" y="1"/>
                      <a:pt x="38" y="2"/>
                      <a:pt x="38" y="2"/>
                    </a:cubicBezTo>
                    <a:cubicBezTo>
                      <a:pt x="38" y="2"/>
                      <a:pt x="38" y="2"/>
                      <a:pt x="38" y="3"/>
                    </a:cubicBezTo>
                    <a:cubicBezTo>
                      <a:pt x="38" y="3"/>
                      <a:pt x="38" y="3"/>
                      <a:pt x="37" y="4"/>
                    </a:cubicBezTo>
                    <a:cubicBezTo>
                      <a:pt x="37" y="4"/>
                      <a:pt x="37" y="4"/>
                      <a:pt x="36" y="4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5" y="3"/>
                      <a:pt x="35" y="3"/>
                      <a:pt x="35" y="4"/>
                    </a:cubicBezTo>
                    <a:cubicBezTo>
                      <a:pt x="34" y="4"/>
                      <a:pt x="34" y="5"/>
                      <a:pt x="33" y="6"/>
                    </a:cubicBezTo>
                    <a:cubicBezTo>
                      <a:pt x="33" y="6"/>
                      <a:pt x="33" y="7"/>
                      <a:pt x="33" y="7"/>
                    </a:cubicBezTo>
                    <a:close/>
                    <a:moveTo>
                      <a:pt x="36" y="9"/>
                    </a:moveTo>
                    <a:cubicBezTo>
                      <a:pt x="36" y="8"/>
                      <a:pt x="36" y="7"/>
                      <a:pt x="35" y="6"/>
                    </a:cubicBezTo>
                    <a:cubicBezTo>
                      <a:pt x="35" y="6"/>
                      <a:pt x="36" y="6"/>
                      <a:pt x="36" y="6"/>
                    </a:cubicBezTo>
                    <a:cubicBezTo>
                      <a:pt x="37" y="6"/>
                      <a:pt x="38" y="6"/>
                      <a:pt x="39" y="5"/>
                    </a:cubicBezTo>
                    <a:cubicBezTo>
                      <a:pt x="40" y="5"/>
                      <a:pt x="40" y="4"/>
                      <a:pt x="40" y="3"/>
                    </a:cubicBezTo>
                    <a:cubicBezTo>
                      <a:pt x="40" y="3"/>
                      <a:pt x="40" y="3"/>
                      <a:pt x="41" y="2"/>
                    </a:cubicBezTo>
                    <a:cubicBezTo>
                      <a:pt x="41" y="3"/>
                      <a:pt x="42" y="4"/>
                      <a:pt x="43" y="4"/>
                    </a:cubicBezTo>
                    <a:cubicBezTo>
                      <a:pt x="44" y="4"/>
                      <a:pt x="45" y="3"/>
                      <a:pt x="46" y="2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6" y="4"/>
                      <a:pt x="47" y="5"/>
                      <a:pt x="47" y="5"/>
                    </a:cubicBezTo>
                    <a:cubicBezTo>
                      <a:pt x="48" y="6"/>
                      <a:pt x="49" y="6"/>
                      <a:pt x="50" y="6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50" y="7"/>
                      <a:pt x="50" y="8"/>
                      <a:pt x="50" y="9"/>
                    </a:cubicBezTo>
                    <a:cubicBezTo>
                      <a:pt x="50" y="10"/>
                      <a:pt x="51" y="11"/>
                      <a:pt x="52" y="11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2" y="12"/>
                      <a:pt x="52" y="12"/>
                      <a:pt x="52" y="12"/>
                    </a:cubicBezTo>
                    <a:cubicBezTo>
                      <a:pt x="51" y="12"/>
                      <a:pt x="50" y="13"/>
                      <a:pt x="50" y="14"/>
                    </a:cubicBezTo>
                    <a:cubicBezTo>
                      <a:pt x="50" y="15"/>
                      <a:pt x="50" y="16"/>
                      <a:pt x="51" y="17"/>
                    </a:cubicBezTo>
                    <a:cubicBezTo>
                      <a:pt x="51" y="17"/>
                      <a:pt x="51" y="17"/>
                      <a:pt x="50" y="17"/>
                    </a:cubicBezTo>
                    <a:cubicBezTo>
                      <a:pt x="49" y="17"/>
                      <a:pt x="48" y="17"/>
                      <a:pt x="47" y="17"/>
                    </a:cubicBezTo>
                    <a:cubicBezTo>
                      <a:pt x="47" y="18"/>
                      <a:pt x="46" y="19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5" y="19"/>
                      <a:pt x="44" y="19"/>
                      <a:pt x="43" y="19"/>
                    </a:cubicBezTo>
                    <a:cubicBezTo>
                      <a:pt x="42" y="19"/>
                      <a:pt x="41" y="19"/>
                      <a:pt x="41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19"/>
                      <a:pt x="40" y="18"/>
                      <a:pt x="39" y="17"/>
                    </a:cubicBezTo>
                    <a:cubicBezTo>
                      <a:pt x="38" y="17"/>
                      <a:pt x="37" y="17"/>
                      <a:pt x="36" y="17"/>
                    </a:cubicBezTo>
                    <a:cubicBezTo>
                      <a:pt x="36" y="17"/>
                      <a:pt x="35" y="17"/>
                      <a:pt x="35" y="17"/>
                    </a:cubicBezTo>
                    <a:cubicBezTo>
                      <a:pt x="36" y="16"/>
                      <a:pt x="36" y="15"/>
                      <a:pt x="36" y="14"/>
                    </a:cubicBezTo>
                    <a:cubicBezTo>
                      <a:pt x="36" y="13"/>
                      <a:pt x="35" y="12"/>
                      <a:pt x="34" y="12"/>
                    </a:cubicBezTo>
                    <a:cubicBezTo>
                      <a:pt x="34" y="12"/>
                      <a:pt x="34" y="12"/>
                      <a:pt x="34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5" y="11"/>
                      <a:pt x="36" y="10"/>
                      <a:pt x="36" y="9"/>
                    </a:cubicBezTo>
                    <a:close/>
                    <a:moveTo>
                      <a:pt x="55" y="30"/>
                    </a:moveTo>
                    <a:cubicBezTo>
                      <a:pt x="45" y="30"/>
                      <a:pt x="37" y="38"/>
                      <a:pt x="37" y="47"/>
                    </a:cubicBezTo>
                    <a:cubicBezTo>
                      <a:pt x="37" y="57"/>
                      <a:pt x="45" y="65"/>
                      <a:pt x="55" y="65"/>
                    </a:cubicBezTo>
                    <a:cubicBezTo>
                      <a:pt x="65" y="65"/>
                      <a:pt x="73" y="57"/>
                      <a:pt x="73" y="47"/>
                    </a:cubicBezTo>
                    <a:cubicBezTo>
                      <a:pt x="73" y="38"/>
                      <a:pt x="65" y="30"/>
                      <a:pt x="55" y="30"/>
                    </a:cubicBezTo>
                    <a:close/>
                    <a:moveTo>
                      <a:pt x="55" y="63"/>
                    </a:moveTo>
                    <a:cubicBezTo>
                      <a:pt x="46" y="63"/>
                      <a:pt x="39" y="56"/>
                      <a:pt x="39" y="47"/>
                    </a:cubicBezTo>
                    <a:cubicBezTo>
                      <a:pt x="39" y="39"/>
                      <a:pt x="46" y="32"/>
                      <a:pt x="55" y="32"/>
                    </a:cubicBezTo>
                    <a:cubicBezTo>
                      <a:pt x="64" y="32"/>
                      <a:pt x="71" y="39"/>
                      <a:pt x="71" y="47"/>
                    </a:cubicBezTo>
                    <a:cubicBezTo>
                      <a:pt x="71" y="56"/>
                      <a:pt x="64" y="63"/>
                      <a:pt x="55" y="63"/>
                    </a:cubicBezTo>
                    <a:close/>
                    <a:moveTo>
                      <a:pt x="43" y="17"/>
                    </a:moveTo>
                    <a:cubicBezTo>
                      <a:pt x="46" y="17"/>
                      <a:pt x="49" y="15"/>
                      <a:pt x="49" y="11"/>
                    </a:cubicBezTo>
                    <a:cubicBezTo>
                      <a:pt x="49" y="8"/>
                      <a:pt x="46" y="5"/>
                      <a:pt x="43" y="5"/>
                    </a:cubicBezTo>
                    <a:cubicBezTo>
                      <a:pt x="40" y="5"/>
                      <a:pt x="37" y="8"/>
                      <a:pt x="37" y="11"/>
                    </a:cubicBezTo>
                    <a:cubicBezTo>
                      <a:pt x="37" y="15"/>
                      <a:pt x="40" y="17"/>
                      <a:pt x="43" y="17"/>
                    </a:cubicBezTo>
                    <a:close/>
                    <a:moveTo>
                      <a:pt x="43" y="7"/>
                    </a:moveTo>
                    <a:cubicBezTo>
                      <a:pt x="45" y="7"/>
                      <a:pt x="47" y="9"/>
                      <a:pt x="47" y="11"/>
                    </a:cubicBezTo>
                    <a:cubicBezTo>
                      <a:pt x="47" y="14"/>
                      <a:pt x="45" y="15"/>
                      <a:pt x="43" y="15"/>
                    </a:cubicBezTo>
                    <a:cubicBezTo>
                      <a:pt x="41" y="15"/>
                      <a:pt x="39" y="14"/>
                      <a:pt x="39" y="11"/>
                    </a:cubicBezTo>
                    <a:cubicBezTo>
                      <a:pt x="39" y="9"/>
                      <a:pt x="41" y="7"/>
                      <a:pt x="43" y="7"/>
                    </a:cubicBezTo>
                    <a:close/>
                    <a:moveTo>
                      <a:pt x="66" y="40"/>
                    </a:moveTo>
                    <a:cubicBezTo>
                      <a:pt x="66" y="41"/>
                      <a:pt x="66" y="42"/>
                      <a:pt x="66" y="43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2" y="55"/>
                      <a:pt x="52" y="55"/>
                      <a:pt x="52" y="54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4" y="47"/>
                      <a:pt x="44" y="46"/>
                      <a:pt x="45" y="45"/>
                    </a:cubicBezTo>
                    <a:cubicBezTo>
                      <a:pt x="45" y="45"/>
                      <a:pt x="46" y="45"/>
                      <a:pt x="47" y="45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4" y="40"/>
                      <a:pt x="65" y="40"/>
                      <a:pt x="66" y="40"/>
                    </a:cubicBezTo>
                    <a:close/>
                    <a:moveTo>
                      <a:pt x="27" y="35"/>
                    </a:moveTo>
                    <a:cubicBezTo>
                      <a:pt x="27" y="29"/>
                      <a:pt x="23" y="25"/>
                      <a:pt x="18" y="25"/>
                    </a:cubicBezTo>
                    <a:cubicBezTo>
                      <a:pt x="12" y="25"/>
                      <a:pt x="8" y="29"/>
                      <a:pt x="8" y="35"/>
                    </a:cubicBezTo>
                    <a:cubicBezTo>
                      <a:pt x="8" y="40"/>
                      <a:pt x="12" y="44"/>
                      <a:pt x="18" y="44"/>
                    </a:cubicBezTo>
                    <a:cubicBezTo>
                      <a:pt x="23" y="44"/>
                      <a:pt x="27" y="40"/>
                      <a:pt x="27" y="35"/>
                    </a:cubicBezTo>
                    <a:close/>
                    <a:moveTo>
                      <a:pt x="18" y="42"/>
                    </a:moveTo>
                    <a:cubicBezTo>
                      <a:pt x="14" y="42"/>
                      <a:pt x="10" y="39"/>
                      <a:pt x="10" y="35"/>
                    </a:cubicBezTo>
                    <a:cubicBezTo>
                      <a:pt x="10" y="31"/>
                      <a:pt x="14" y="27"/>
                      <a:pt x="18" y="27"/>
                    </a:cubicBezTo>
                    <a:cubicBezTo>
                      <a:pt x="22" y="27"/>
                      <a:pt x="25" y="31"/>
                      <a:pt x="25" y="35"/>
                    </a:cubicBezTo>
                    <a:cubicBezTo>
                      <a:pt x="25" y="39"/>
                      <a:pt x="22" y="42"/>
                      <a:pt x="18" y="42"/>
                    </a:cubicBezTo>
                    <a:close/>
                    <a:moveTo>
                      <a:pt x="21" y="35"/>
                    </a:moveTo>
                    <a:cubicBezTo>
                      <a:pt x="21" y="37"/>
                      <a:pt x="20" y="38"/>
                      <a:pt x="18" y="38"/>
                    </a:cubicBezTo>
                    <a:cubicBezTo>
                      <a:pt x="16" y="38"/>
                      <a:pt x="14" y="37"/>
                      <a:pt x="14" y="35"/>
                    </a:cubicBezTo>
                    <a:cubicBezTo>
                      <a:pt x="14" y="33"/>
                      <a:pt x="16" y="31"/>
                      <a:pt x="18" y="31"/>
                    </a:cubicBezTo>
                    <a:cubicBezTo>
                      <a:pt x="20" y="31"/>
                      <a:pt x="21" y="33"/>
                      <a:pt x="21" y="35"/>
                    </a:cubicBezTo>
                    <a:close/>
                    <a:moveTo>
                      <a:pt x="56" y="13"/>
                    </a:moveTo>
                    <a:cubicBezTo>
                      <a:pt x="56" y="13"/>
                      <a:pt x="56" y="12"/>
                      <a:pt x="56" y="11"/>
                    </a:cubicBezTo>
                    <a:cubicBezTo>
                      <a:pt x="56" y="11"/>
                      <a:pt x="56" y="10"/>
                      <a:pt x="56" y="10"/>
                    </a:cubicBezTo>
                    <a:cubicBezTo>
                      <a:pt x="56" y="10"/>
                      <a:pt x="56" y="10"/>
                      <a:pt x="56" y="10"/>
                    </a:cubicBezTo>
                    <a:cubicBezTo>
                      <a:pt x="62" y="15"/>
                      <a:pt x="66" y="23"/>
                      <a:pt x="67" y="32"/>
                    </a:cubicBezTo>
                    <a:cubicBezTo>
                      <a:pt x="66" y="31"/>
                      <a:pt x="65" y="31"/>
                      <a:pt x="63" y="30"/>
                    </a:cubicBezTo>
                    <a:cubicBezTo>
                      <a:pt x="63" y="24"/>
                      <a:pt x="60" y="18"/>
                      <a:pt x="56" y="14"/>
                    </a:cubicBezTo>
                    <a:cubicBezTo>
                      <a:pt x="56" y="13"/>
                      <a:pt x="56" y="13"/>
                      <a:pt x="56" y="13"/>
                    </a:cubicBezTo>
                    <a:close/>
                    <a:moveTo>
                      <a:pt x="14" y="16"/>
                    </a:moveTo>
                    <a:cubicBezTo>
                      <a:pt x="13" y="16"/>
                      <a:pt x="12" y="16"/>
                      <a:pt x="11" y="17"/>
                    </a:cubicBezTo>
                    <a:cubicBezTo>
                      <a:pt x="16" y="9"/>
                      <a:pt x="24" y="4"/>
                      <a:pt x="34" y="3"/>
                    </a:cubicBezTo>
                    <a:cubicBezTo>
                      <a:pt x="33" y="4"/>
                      <a:pt x="32" y="4"/>
                      <a:pt x="32" y="5"/>
                    </a:cubicBezTo>
                    <a:cubicBezTo>
                      <a:pt x="32" y="6"/>
                      <a:pt x="32" y="6"/>
                      <a:pt x="31" y="6"/>
                    </a:cubicBezTo>
                    <a:cubicBezTo>
                      <a:pt x="25" y="7"/>
                      <a:pt x="19" y="11"/>
                      <a:pt x="16" y="16"/>
                    </a:cubicBezTo>
                    <a:cubicBezTo>
                      <a:pt x="15" y="16"/>
                      <a:pt x="15" y="16"/>
                      <a:pt x="15" y="16"/>
                    </a:cubicBezTo>
                    <a:lnTo>
                      <a:pt x="14" y="16"/>
                    </a:lnTo>
                    <a:close/>
                    <a:moveTo>
                      <a:pt x="40" y="59"/>
                    </a:moveTo>
                    <a:cubicBezTo>
                      <a:pt x="41" y="60"/>
                      <a:pt x="42" y="61"/>
                      <a:pt x="43" y="62"/>
                    </a:cubicBezTo>
                    <a:cubicBezTo>
                      <a:pt x="41" y="63"/>
                      <a:pt x="39" y="63"/>
                      <a:pt x="37" y="63"/>
                    </a:cubicBezTo>
                    <a:cubicBezTo>
                      <a:pt x="28" y="63"/>
                      <a:pt x="20" y="59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5" y="53"/>
                      <a:pt x="16" y="53"/>
                      <a:pt x="16" y="53"/>
                    </a:cubicBezTo>
                    <a:cubicBezTo>
                      <a:pt x="17" y="53"/>
                      <a:pt x="17" y="52"/>
                      <a:pt x="17" y="52"/>
                    </a:cubicBezTo>
                    <a:cubicBezTo>
                      <a:pt x="22" y="57"/>
                      <a:pt x="29" y="60"/>
                      <a:pt x="37" y="60"/>
                    </a:cubicBezTo>
                    <a:cubicBezTo>
                      <a:pt x="38" y="60"/>
                      <a:pt x="39" y="60"/>
                      <a:pt x="40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7" name="Freeform 31">
                <a:extLst>
                  <a:ext uri="{FF2B5EF4-FFF2-40B4-BE49-F238E27FC236}">
                    <a16:creationId xmlns:a16="http://schemas.microsoft.com/office/drawing/2014/main" id="{EF9741C3-CAE1-F954-E3F7-A85A06A298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53859" y="2556445"/>
                <a:ext cx="499717" cy="543488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8" name="Freeform 14">
                <a:extLst>
                  <a:ext uri="{FF2B5EF4-FFF2-40B4-BE49-F238E27FC236}">
                    <a16:creationId xmlns:a16="http://schemas.microsoft.com/office/drawing/2014/main" id="{C4025B16-A917-8451-1832-5E435780DD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15234" y="3401580"/>
                <a:ext cx="323634" cy="377574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59" name="Freeform 37">
                <a:extLst>
                  <a:ext uri="{FF2B5EF4-FFF2-40B4-BE49-F238E27FC236}">
                    <a16:creationId xmlns:a16="http://schemas.microsoft.com/office/drawing/2014/main" id="{69DBF9A2-77A5-2878-4550-745EAD1566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1677" y="3898116"/>
                <a:ext cx="225912" cy="225914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4 w 35"/>
                  <a:gd name="T21" fmla="*/ 12 h 35"/>
                  <a:gd name="T22" fmla="*/ 19 w 35"/>
                  <a:gd name="T23" fmla="*/ 18 h 35"/>
                  <a:gd name="T24" fmla="*/ 24 w 35"/>
                  <a:gd name="T25" fmla="*/ 23 h 35"/>
                  <a:gd name="T26" fmla="*/ 24 w 35"/>
                  <a:gd name="T27" fmla="*/ 24 h 35"/>
                  <a:gd name="T28" fmla="*/ 24 w 35"/>
                  <a:gd name="T29" fmla="*/ 25 h 35"/>
                  <a:gd name="T30" fmla="*/ 23 w 35"/>
                  <a:gd name="T31" fmla="*/ 24 h 35"/>
                  <a:gd name="T32" fmla="*/ 18 w 35"/>
                  <a:gd name="T33" fmla="*/ 19 h 35"/>
                  <a:gd name="T34" fmla="*/ 12 w 35"/>
                  <a:gd name="T35" fmla="*/ 24 h 35"/>
                  <a:gd name="T36" fmla="*/ 12 w 35"/>
                  <a:gd name="T37" fmla="*/ 25 h 35"/>
                  <a:gd name="T38" fmla="*/ 11 w 35"/>
                  <a:gd name="T39" fmla="*/ 24 h 35"/>
                  <a:gd name="T40" fmla="*/ 11 w 35"/>
                  <a:gd name="T41" fmla="*/ 23 h 35"/>
                  <a:gd name="T42" fmla="*/ 16 w 35"/>
                  <a:gd name="T43" fmla="*/ 18 h 35"/>
                  <a:gd name="T44" fmla="*/ 11 w 35"/>
                  <a:gd name="T45" fmla="*/ 12 h 35"/>
                  <a:gd name="T46" fmla="*/ 11 w 35"/>
                  <a:gd name="T47" fmla="*/ 11 h 35"/>
                  <a:gd name="T48" fmla="*/ 12 w 35"/>
                  <a:gd name="T49" fmla="*/ 11 h 35"/>
                  <a:gd name="T50" fmla="*/ 18 w 35"/>
                  <a:gd name="T51" fmla="*/ 16 h 35"/>
                  <a:gd name="T52" fmla="*/ 23 w 35"/>
                  <a:gd name="T53" fmla="*/ 11 h 35"/>
                  <a:gd name="T54" fmla="*/ 24 w 35"/>
                  <a:gd name="T55" fmla="*/ 11 h 35"/>
                  <a:gd name="T56" fmla="*/ 24 w 35"/>
                  <a:gd name="T57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7" y="35"/>
                      <a:pt x="35" y="27"/>
                      <a:pt x="35" y="18"/>
                    </a:cubicBezTo>
                    <a:cubicBezTo>
                      <a:pt x="35" y="8"/>
                      <a:pt x="27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4" y="12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4"/>
                      <a:pt x="24" y="24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2"/>
                      <a:pt x="11" y="11"/>
                      <a:pt x="11" y="11"/>
                    </a:cubicBezTo>
                    <a:cubicBezTo>
                      <a:pt x="11" y="10"/>
                      <a:pt x="12" y="10"/>
                      <a:pt x="12" y="11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0"/>
                      <a:pt x="24" y="10"/>
                      <a:pt x="24" y="11"/>
                    </a:cubicBezTo>
                    <a:cubicBezTo>
                      <a:pt x="25" y="11"/>
                      <a:pt x="25" y="12"/>
                      <a:pt x="24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0" name="Freeform 36">
                <a:extLst>
                  <a:ext uri="{FF2B5EF4-FFF2-40B4-BE49-F238E27FC236}">
                    <a16:creationId xmlns:a16="http://schemas.microsoft.com/office/drawing/2014/main" id="{61F0E105-E728-DCBC-FED1-A0BB88CFE9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08974" y="4152799"/>
                <a:ext cx="387490" cy="387493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1" name="Freeform 36">
                <a:extLst>
                  <a:ext uri="{FF2B5EF4-FFF2-40B4-BE49-F238E27FC236}">
                    <a16:creationId xmlns:a16="http://schemas.microsoft.com/office/drawing/2014/main" id="{B62BB96D-58D8-20F5-BCEE-3EB9FA5E64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36031" y="2796476"/>
                <a:ext cx="273298" cy="273300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2" name="Freeform 36">
                <a:extLst>
                  <a:ext uri="{FF2B5EF4-FFF2-40B4-BE49-F238E27FC236}">
                    <a16:creationId xmlns:a16="http://schemas.microsoft.com/office/drawing/2014/main" id="{DF43BEAD-A3D3-F83C-6321-EB24D8B108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41970" y="2388009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3" name="Freeform 18">
                <a:extLst>
                  <a:ext uri="{FF2B5EF4-FFF2-40B4-BE49-F238E27FC236}">
                    <a16:creationId xmlns:a16="http://schemas.microsoft.com/office/drawing/2014/main" id="{59139E95-4E5E-4A2D-0DC3-CEEBC223F1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29104" y="5189859"/>
                <a:ext cx="382800" cy="361294"/>
              </a:xfrm>
              <a:custGeom>
                <a:avLst/>
                <a:gdLst>
                  <a:gd name="T0" fmla="*/ 13 w 75"/>
                  <a:gd name="T1" fmla="*/ 41 h 71"/>
                  <a:gd name="T2" fmla="*/ 13 w 75"/>
                  <a:gd name="T3" fmla="*/ 35 h 71"/>
                  <a:gd name="T4" fmla="*/ 65 w 75"/>
                  <a:gd name="T5" fmla="*/ 12 h 71"/>
                  <a:gd name="T6" fmla="*/ 36 w 75"/>
                  <a:gd name="T7" fmla="*/ 13 h 71"/>
                  <a:gd name="T8" fmla="*/ 65 w 75"/>
                  <a:gd name="T9" fmla="*/ 14 h 71"/>
                  <a:gd name="T10" fmla="*/ 65 w 75"/>
                  <a:gd name="T11" fmla="*/ 12 h 71"/>
                  <a:gd name="T12" fmla="*/ 22 w 75"/>
                  <a:gd name="T13" fmla="*/ 38 h 71"/>
                  <a:gd name="T14" fmla="*/ 27 w 75"/>
                  <a:gd name="T15" fmla="*/ 38 h 71"/>
                  <a:gd name="T16" fmla="*/ 36 w 75"/>
                  <a:gd name="T17" fmla="*/ 35 h 71"/>
                  <a:gd name="T18" fmla="*/ 36 w 75"/>
                  <a:gd name="T19" fmla="*/ 41 h 71"/>
                  <a:gd name="T20" fmla="*/ 36 w 75"/>
                  <a:gd name="T21" fmla="*/ 35 h 71"/>
                  <a:gd name="T22" fmla="*/ 75 w 75"/>
                  <a:gd name="T23" fmla="*/ 36 h 71"/>
                  <a:gd name="T24" fmla="*/ 67 w 75"/>
                  <a:gd name="T25" fmla="*/ 42 h 71"/>
                  <a:gd name="T26" fmla="*/ 71 w 75"/>
                  <a:gd name="T27" fmla="*/ 52 h 71"/>
                  <a:gd name="T28" fmla="*/ 67 w 75"/>
                  <a:gd name="T29" fmla="*/ 53 h 71"/>
                  <a:gd name="T30" fmla="*/ 49 w 75"/>
                  <a:gd name="T31" fmla="*/ 42 h 71"/>
                  <a:gd name="T32" fmla="*/ 43 w 75"/>
                  <a:gd name="T33" fmla="*/ 59 h 71"/>
                  <a:gd name="T34" fmla="*/ 8 w 75"/>
                  <a:gd name="T35" fmla="*/ 70 h 71"/>
                  <a:gd name="T36" fmla="*/ 6 w 75"/>
                  <a:gd name="T37" fmla="*/ 70 h 71"/>
                  <a:gd name="T38" fmla="*/ 9 w 75"/>
                  <a:gd name="T39" fmla="*/ 59 h 71"/>
                  <a:gd name="T40" fmla="*/ 0 w 75"/>
                  <a:gd name="T41" fmla="*/ 53 h 71"/>
                  <a:gd name="T42" fmla="*/ 6 w 75"/>
                  <a:gd name="T43" fmla="*/ 17 h 71"/>
                  <a:gd name="T44" fmla="*/ 26 w 75"/>
                  <a:gd name="T45" fmla="*/ 6 h 71"/>
                  <a:gd name="T46" fmla="*/ 69 w 75"/>
                  <a:gd name="T47" fmla="*/ 0 h 71"/>
                  <a:gd name="T48" fmla="*/ 72 w 75"/>
                  <a:gd name="T49" fmla="*/ 36 h 71"/>
                  <a:gd name="T50" fmla="*/ 69 w 75"/>
                  <a:gd name="T51" fmla="*/ 3 h 71"/>
                  <a:gd name="T52" fmla="*/ 29 w 75"/>
                  <a:gd name="T53" fmla="*/ 6 h 71"/>
                  <a:gd name="T54" fmla="*/ 43 w 75"/>
                  <a:gd name="T55" fmla="*/ 18 h 71"/>
                  <a:gd name="T56" fmla="*/ 48 w 75"/>
                  <a:gd name="T57" fmla="*/ 21 h 71"/>
                  <a:gd name="T58" fmla="*/ 66 w 75"/>
                  <a:gd name="T59" fmla="*/ 22 h 71"/>
                  <a:gd name="T60" fmla="*/ 48 w 75"/>
                  <a:gd name="T61" fmla="*/ 23 h 71"/>
                  <a:gd name="T62" fmla="*/ 65 w 75"/>
                  <a:gd name="T63" fmla="*/ 30 h 71"/>
                  <a:gd name="T64" fmla="*/ 65 w 75"/>
                  <a:gd name="T65" fmla="*/ 32 h 71"/>
                  <a:gd name="T66" fmla="*/ 48 w 75"/>
                  <a:gd name="T67" fmla="*/ 39 h 71"/>
                  <a:gd name="T68" fmla="*/ 56 w 75"/>
                  <a:gd name="T69" fmla="*/ 39 h 71"/>
                  <a:gd name="T70" fmla="*/ 63 w 75"/>
                  <a:gd name="T71" fmla="*/ 41 h 71"/>
                  <a:gd name="T72" fmla="*/ 64 w 75"/>
                  <a:gd name="T73" fmla="*/ 39 h 71"/>
                  <a:gd name="T74" fmla="*/ 72 w 75"/>
                  <a:gd name="T75" fmla="*/ 36 h 71"/>
                  <a:gd name="T76" fmla="*/ 46 w 75"/>
                  <a:gd name="T77" fmla="*/ 23 h 71"/>
                  <a:gd name="T78" fmla="*/ 6 w 75"/>
                  <a:gd name="T79" fmla="*/ 20 h 71"/>
                  <a:gd name="T80" fmla="*/ 3 w 75"/>
                  <a:gd name="T81" fmla="*/ 53 h 71"/>
                  <a:gd name="T82" fmla="*/ 12 w 75"/>
                  <a:gd name="T83" fmla="*/ 56 h 71"/>
                  <a:gd name="T84" fmla="*/ 13 w 75"/>
                  <a:gd name="T85" fmla="*/ 57 h 71"/>
                  <a:gd name="T86" fmla="*/ 20 w 75"/>
                  <a:gd name="T87" fmla="*/ 56 h 71"/>
                  <a:gd name="T88" fmla="*/ 43 w 75"/>
                  <a:gd name="T89" fmla="*/ 5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" h="71">
                    <a:moveTo>
                      <a:pt x="16" y="38"/>
                    </a:moveTo>
                    <a:cubicBezTo>
                      <a:pt x="16" y="40"/>
                      <a:pt x="15" y="41"/>
                      <a:pt x="13" y="41"/>
                    </a:cubicBezTo>
                    <a:cubicBezTo>
                      <a:pt x="12" y="41"/>
                      <a:pt x="10" y="40"/>
                      <a:pt x="10" y="38"/>
                    </a:cubicBezTo>
                    <a:cubicBezTo>
                      <a:pt x="10" y="37"/>
                      <a:pt x="12" y="35"/>
                      <a:pt x="13" y="35"/>
                    </a:cubicBezTo>
                    <a:cubicBezTo>
                      <a:pt x="15" y="35"/>
                      <a:pt x="16" y="37"/>
                      <a:pt x="16" y="38"/>
                    </a:cubicBezTo>
                    <a:close/>
                    <a:moveTo>
                      <a:pt x="65" y="12"/>
                    </a:move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4"/>
                      <a:pt x="36" y="14"/>
                      <a:pt x="37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6" y="14"/>
                      <a:pt x="66" y="13"/>
                    </a:cubicBezTo>
                    <a:cubicBezTo>
                      <a:pt x="66" y="12"/>
                      <a:pt x="65" y="12"/>
                      <a:pt x="65" y="12"/>
                    </a:cubicBezTo>
                    <a:close/>
                    <a:moveTo>
                      <a:pt x="24" y="35"/>
                    </a:moveTo>
                    <a:cubicBezTo>
                      <a:pt x="23" y="35"/>
                      <a:pt x="22" y="37"/>
                      <a:pt x="22" y="38"/>
                    </a:cubicBezTo>
                    <a:cubicBezTo>
                      <a:pt x="22" y="40"/>
                      <a:pt x="23" y="41"/>
                      <a:pt x="24" y="41"/>
                    </a:cubicBezTo>
                    <a:cubicBezTo>
                      <a:pt x="26" y="41"/>
                      <a:pt x="27" y="40"/>
                      <a:pt x="27" y="38"/>
                    </a:cubicBezTo>
                    <a:cubicBezTo>
                      <a:pt x="27" y="37"/>
                      <a:pt x="26" y="35"/>
                      <a:pt x="24" y="35"/>
                    </a:cubicBezTo>
                    <a:close/>
                    <a:moveTo>
                      <a:pt x="36" y="35"/>
                    </a:moveTo>
                    <a:cubicBezTo>
                      <a:pt x="34" y="35"/>
                      <a:pt x="33" y="37"/>
                      <a:pt x="33" y="38"/>
                    </a:cubicBezTo>
                    <a:cubicBezTo>
                      <a:pt x="33" y="40"/>
                      <a:pt x="34" y="41"/>
                      <a:pt x="36" y="41"/>
                    </a:cubicBezTo>
                    <a:cubicBezTo>
                      <a:pt x="37" y="41"/>
                      <a:pt x="39" y="40"/>
                      <a:pt x="39" y="38"/>
                    </a:cubicBezTo>
                    <a:cubicBezTo>
                      <a:pt x="39" y="37"/>
                      <a:pt x="37" y="35"/>
                      <a:pt x="36" y="35"/>
                    </a:cubicBezTo>
                    <a:close/>
                    <a:moveTo>
                      <a:pt x="75" y="6"/>
                    </a:move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40"/>
                      <a:pt x="73" y="42"/>
                      <a:pt x="69" y="42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1" y="52"/>
                      <a:pt x="71" y="52"/>
                    </a:cubicBezTo>
                    <a:cubicBezTo>
                      <a:pt x="71" y="53"/>
                      <a:pt x="70" y="54"/>
                      <a:pt x="69" y="54"/>
                    </a:cubicBezTo>
                    <a:cubicBezTo>
                      <a:pt x="68" y="54"/>
                      <a:pt x="68" y="54"/>
                      <a:pt x="67" y="5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6"/>
                      <a:pt x="46" y="59"/>
                      <a:pt x="43" y="59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8" y="70"/>
                      <a:pt x="7" y="71"/>
                      <a:pt x="7" y="71"/>
                    </a:cubicBezTo>
                    <a:cubicBezTo>
                      <a:pt x="7" y="71"/>
                      <a:pt x="6" y="71"/>
                      <a:pt x="6" y="70"/>
                    </a:cubicBezTo>
                    <a:cubicBezTo>
                      <a:pt x="5" y="70"/>
                      <a:pt x="5" y="69"/>
                      <a:pt x="5" y="6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6"/>
                      <a:pt x="0" y="5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9"/>
                      <a:pt x="3" y="17"/>
                      <a:pt x="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9" y="0"/>
                      <a:pt x="32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3" y="0"/>
                      <a:pt x="75" y="3"/>
                      <a:pt x="75" y="6"/>
                    </a:cubicBezTo>
                    <a:close/>
                    <a:moveTo>
                      <a:pt x="72" y="36"/>
                    </a:moveTo>
                    <a:cubicBezTo>
                      <a:pt x="72" y="6"/>
                      <a:pt x="72" y="6"/>
                      <a:pt x="72" y="6"/>
                    </a:cubicBezTo>
                    <a:cubicBezTo>
                      <a:pt x="72" y="4"/>
                      <a:pt x="71" y="3"/>
                      <a:pt x="69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29" y="4"/>
                      <a:pt x="29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6" y="18"/>
                      <a:pt x="48" y="20"/>
                      <a:pt x="48" y="23"/>
                    </a:cubicBezTo>
                    <a:cubicBezTo>
                      <a:pt x="48" y="22"/>
                      <a:pt x="48" y="22"/>
                      <a:pt x="48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3"/>
                      <a:pt x="65" y="23"/>
                      <a:pt x="65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6" y="31"/>
                      <a:pt x="66" y="31"/>
                    </a:cubicBezTo>
                    <a:cubicBezTo>
                      <a:pt x="66" y="32"/>
                      <a:pt x="65" y="32"/>
                      <a:pt x="65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6" y="39"/>
                      <a:pt x="56" y="39"/>
                    </a:cubicBezTo>
                    <a:cubicBezTo>
                      <a:pt x="66" y="48"/>
                      <a:pt x="66" y="48"/>
                      <a:pt x="66" y="4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9"/>
                      <a:pt x="64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1" y="39"/>
                      <a:pt x="72" y="38"/>
                      <a:pt x="72" y="36"/>
                    </a:cubicBezTo>
                    <a:close/>
                    <a:moveTo>
                      <a:pt x="46" y="5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21"/>
                      <a:pt x="45" y="20"/>
                      <a:pt x="43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0"/>
                      <a:pt x="3" y="21"/>
                      <a:pt x="3" y="2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5"/>
                      <a:pt x="4" y="56"/>
                      <a:pt x="6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6"/>
                      <a:pt x="46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4" name="Freeform 24">
                <a:extLst>
                  <a:ext uri="{FF2B5EF4-FFF2-40B4-BE49-F238E27FC236}">
                    <a16:creationId xmlns:a16="http://schemas.microsoft.com/office/drawing/2014/main" id="{1D34A089-5C27-996E-E5B0-415473CCAD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27591" y="5586353"/>
                <a:ext cx="421075" cy="444148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5" name="Freeform 34">
                <a:extLst>
                  <a:ext uri="{FF2B5EF4-FFF2-40B4-BE49-F238E27FC236}">
                    <a16:creationId xmlns:a16="http://schemas.microsoft.com/office/drawing/2014/main" id="{BEAE9AE1-922B-D13F-4688-CF46AD9EC5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53581" y="2975161"/>
                <a:ext cx="319061" cy="428009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6" name="Freeform 33">
                <a:extLst>
                  <a:ext uri="{FF2B5EF4-FFF2-40B4-BE49-F238E27FC236}">
                    <a16:creationId xmlns:a16="http://schemas.microsoft.com/office/drawing/2014/main" id="{6C1E9A77-FAD7-4BFD-EC35-C74C5A7FB6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5365" y="3239335"/>
                <a:ext cx="282099" cy="288980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7" name="Freeform 16">
                <a:extLst>
                  <a:ext uri="{FF2B5EF4-FFF2-40B4-BE49-F238E27FC236}">
                    <a16:creationId xmlns:a16="http://schemas.microsoft.com/office/drawing/2014/main" id="{288FE509-8C38-97D5-A98A-DC82AE5F48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4747" y="4260717"/>
                <a:ext cx="247650" cy="273050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8" name="Freeform 31">
                <a:extLst>
                  <a:ext uri="{FF2B5EF4-FFF2-40B4-BE49-F238E27FC236}">
                    <a16:creationId xmlns:a16="http://schemas.microsoft.com/office/drawing/2014/main" id="{76796CC7-BDC5-1DF5-D58C-02FBC346C6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53661" y="4817269"/>
                <a:ext cx="342426" cy="372420"/>
              </a:xfrm>
              <a:custGeom>
                <a:avLst/>
                <a:gdLst>
                  <a:gd name="T0" fmla="*/ 42 w 58"/>
                  <a:gd name="T1" fmla="*/ 4 h 63"/>
                  <a:gd name="T2" fmla="*/ 41 w 58"/>
                  <a:gd name="T3" fmla="*/ 10 h 63"/>
                  <a:gd name="T4" fmla="*/ 17 w 58"/>
                  <a:gd name="T5" fmla="*/ 47 h 63"/>
                  <a:gd name="T6" fmla="*/ 15 w 58"/>
                  <a:gd name="T7" fmla="*/ 54 h 63"/>
                  <a:gd name="T8" fmla="*/ 19 w 58"/>
                  <a:gd name="T9" fmla="*/ 47 h 63"/>
                  <a:gd name="T10" fmla="*/ 49 w 58"/>
                  <a:gd name="T11" fmla="*/ 19 h 63"/>
                  <a:gd name="T12" fmla="*/ 53 w 58"/>
                  <a:gd name="T13" fmla="*/ 14 h 63"/>
                  <a:gd name="T14" fmla="*/ 48 w 58"/>
                  <a:gd name="T15" fmla="*/ 19 h 63"/>
                  <a:gd name="T16" fmla="*/ 4 w 58"/>
                  <a:gd name="T17" fmla="*/ 43 h 63"/>
                  <a:gd name="T18" fmla="*/ 11 w 58"/>
                  <a:gd name="T19" fmla="*/ 41 h 63"/>
                  <a:gd name="T20" fmla="*/ 57 w 58"/>
                  <a:gd name="T21" fmla="*/ 28 h 63"/>
                  <a:gd name="T22" fmla="*/ 51 w 58"/>
                  <a:gd name="T23" fmla="*/ 30 h 63"/>
                  <a:gd name="T24" fmla="*/ 57 w 58"/>
                  <a:gd name="T25" fmla="*/ 28 h 63"/>
                  <a:gd name="T26" fmla="*/ 1 w 58"/>
                  <a:gd name="T27" fmla="*/ 28 h 63"/>
                  <a:gd name="T28" fmla="*/ 7 w 58"/>
                  <a:gd name="T29" fmla="*/ 30 h 63"/>
                  <a:gd name="T30" fmla="*/ 48 w 58"/>
                  <a:gd name="T31" fmla="*/ 39 h 63"/>
                  <a:gd name="T32" fmla="*/ 54 w 58"/>
                  <a:gd name="T33" fmla="*/ 44 h 63"/>
                  <a:gd name="T34" fmla="*/ 49 w 58"/>
                  <a:gd name="T35" fmla="*/ 39 h 63"/>
                  <a:gd name="T36" fmla="*/ 5 w 58"/>
                  <a:gd name="T37" fmla="*/ 16 h 63"/>
                  <a:gd name="T38" fmla="*/ 11 w 58"/>
                  <a:gd name="T39" fmla="*/ 18 h 63"/>
                  <a:gd name="T40" fmla="*/ 41 w 58"/>
                  <a:gd name="T41" fmla="*/ 47 h 63"/>
                  <a:gd name="T42" fmla="*/ 42 w 58"/>
                  <a:gd name="T43" fmla="*/ 54 h 63"/>
                  <a:gd name="T44" fmla="*/ 44 w 58"/>
                  <a:gd name="T45" fmla="*/ 53 h 63"/>
                  <a:gd name="T46" fmla="*/ 18 w 58"/>
                  <a:gd name="T47" fmla="*/ 11 h 63"/>
                  <a:gd name="T48" fmla="*/ 16 w 58"/>
                  <a:gd name="T49" fmla="*/ 4 h 63"/>
                  <a:gd name="T50" fmla="*/ 17 w 58"/>
                  <a:gd name="T51" fmla="*/ 10 h 63"/>
                  <a:gd name="T52" fmla="*/ 30 w 58"/>
                  <a:gd name="T53" fmla="*/ 1 h 63"/>
                  <a:gd name="T54" fmla="*/ 28 w 58"/>
                  <a:gd name="T55" fmla="*/ 7 h 63"/>
                  <a:gd name="T56" fmla="*/ 40 w 58"/>
                  <a:gd name="T57" fmla="*/ 41 h 63"/>
                  <a:gd name="T58" fmla="*/ 37 w 58"/>
                  <a:gd name="T59" fmla="*/ 51 h 63"/>
                  <a:gd name="T60" fmla="*/ 38 w 58"/>
                  <a:gd name="T61" fmla="*/ 55 h 63"/>
                  <a:gd name="T62" fmla="*/ 35 w 58"/>
                  <a:gd name="T63" fmla="*/ 60 h 63"/>
                  <a:gd name="T64" fmla="*/ 28 w 58"/>
                  <a:gd name="T65" fmla="*/ 63 h 63"/>
                  <a:gd name="T66" fmla="*/ 21 w 58"/>
                  <a:gd name="T67" fmla="*/ 58 h 63"/>
                  <a:gd name="T68" fmla="*/ 22 w 58"/>
                  <a:gd name="T69" fmla="*/ 53 h 63"/>
                  <a:gd name="T70" fmla="*/ 21 w 58"/>
                  <a:gd name="T71" fmla="*/ 49 h 63"/>
                  <a:gd name="T72" fmla="*/ 13 w 58"/>
                  <a:gd name="T73" fmla="*/ 29 h 63"/>
                  <a:gd name="T74" fmla="*/ 33 w 58"/>
                  <a:gd name="T75" fmla="*/ 61 h 63"/>
                  <a:gd name="T76" fmla="*/ 25 w 58"/>
                  <a:gd name="T77" fmla="*/ 61 h 63"/>
                  <a:gd name="T78" fmla="*/ 33 w 58"/>
                  <a:gd name="T79" fmla="*/ 61 h 63"/>
                  <a:gd name="T80" fmla="*/ 23 w 58"/>
                  <a:gd name="T81" fmla="*/ 58 h 63"/>
                  <a:gd name="T82" fmla="*/ 31 w 58"/>
                  <a:gd name="T83" fmla="*/ 58 h 63"/>
                  <a:gd name="T84" fmla="*/ 34 w 58"/>
                  <a:gd name="T85" fmla="*/ 57 h 63"/>
                  <a:gd name="T86" fmla="*/ 23 w 58"/>
                  <a:gd name="T87" fmla="*/ 55 h 63"/>
                  <a:gd name="T88" fmla="*/ 36 w 58"/>
                  <a:gd name="T89" fmla="*/ 55 h 63"/>
                  <a:gd name="T90" fmla="*/ 25 w 58"/>
                  <a:gd name="T91" fmla="*/ 52 h 63"/>
                  <a:gd name="T92" fmla="*/ 34 w 58"/>
                  <a:gd name="T93" fmla="*/ 52 h 63"/>
                  <a:gd name="T94" fmla="*/ 34 w 58"/>
                  <a:gd name="T95" fmla="*/ 50 h 63"/>
                  <a:gd name="T96" fmla="*/ 25 w 58"/>
                  <a:gd name="T97" fmla="*/ 49 h 63"/>
                  <a:gd name="T98" fmla="*/ 34 w 58"/>
                  <a:gd name="T99" fmla="*/ 50 h 63"/>
                  <a:gd name="T100" fmla="*/ 15 w 58"/>
                  <a:gd name="T101" fmla="*/ 29 h 63"/>
                  <a:gd name="T102" fmla="*/ 25 w 58"/>
                  <a:gd name="T103" fmla="*/ 47 h 63"/>
                  <a:gd name="T104" fmla="*/ 24 w 58"/>
                  <a:gd name="T105" fmla="*/ 31 h 63"/>
                  <a:gd name="T106" fmla="*/ 31 w 58"/>
                  <a:gd name="T107" fmla="*/ 47 h 63"/>
                  <a:gd name="T108" fmla="*/ 35 w 58"/>
                  <a:gd name="T109" fmla="*/ 32 h 63"/>
                  <a:gd name="T110" fmla="*/ 35 w 58"/>
                  <a:gd name="T11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" h="63">
                    <a:moveTo>
                      <a:pt x="40" y="11"/>
                    </a:moveTo>
                    <a:cubicBezTo>
                      <a:pt x="39" y="10"/>
                      <a:pt x="39" y="10"/>
                      <a:pt x="39" y="9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3" y="4"/>
                      <a:pt x="43" y="3"/>
                      <a:pt x="44" y="4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lose/>
                    <a:moveTo>
                      <a:pt x="17" y="47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19" y="47"/>
                      <a:pt x="19" y="47"/>
                    </a:cubicBezTo>
                    <a:cubicBezTo>
                      <a:pt x="18" y="47"/>
                      <a:pt x="18" y="47"/>
                      <a:pt x="17" y="47"/>
                    </a:cubicBezTo>
                    <a:close/>
                    <a:moveTo>
                      <a:pt x="48" y="19"/>
                    </a:moveTo>
                    <a:cubicBezTo>
                      <a:pt x="49" y="19"/>
                      <a:pt x="49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4" y="14"/>
                      <a:pt x="54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8" y="18"/>
                    </a:cubicBezTo>
                    <a:cubicBezTo>
                      <a:pt x="48" y="19"/>
                      <a:pt x="48" y="19"/>
                      <a:pt x="48" y="19"/>
                    </a:cubicBezTo>
                    <a:close/>
                    <a:moveTo>
                      <a:pt x="10" y="39"/>
                    </a:move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5" y="44"/>
                      <a:pt x="5" y="44"/>
                      <a:pt x="6" y="44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0"/>
                      <a:pt x="11" y="40"/>
                      <a:pt x="11" y="39"/>
                    </a:cubicBezTo>
                    <a:cubicBezTo>
                      <a:pt x="11" y="39"/>
                      <a:pt x="10" y="39"/>
                      <a:pt x="10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29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29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8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0" y="28"/>
                      <a:pt x="0" y="29"/>
                    </a:cubicBezTo>
                    <a:cubicBezTo>
                      <a:pt x="0" y="29"/>
                      <a:pt x="1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0"/>
                      <a:pt x="8" y="29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8" y="39"/>
                    </a:cubicBezTo>
                    <a:cubicBezTo>
                      <a:pt x="47" y="40"/>
                      <a:pt x="47" y="40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4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5" y="43"/>
                      <a:pt x="55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6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lnTo>
                      <a:pt x="6" y="14"/>
                    </a:lnTo>
                    <a:close/>
                    <a:moveTo>
                      <a:pt x="41" y="47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4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7"/>
                    </a:lnTo>
                    <a:close/>
                    <a:moveTo>
                      <a:pt x="17" y="10"/>
                    </a:moveTo>
                    <a:cubicBezTo>
                      <a:pt x="18" y="10"/>
                      <a:pt x="18" y="11"/>
                      <a:pt x="18" y="11"/>
                    </a:cubicBezTo>
                    <a:cubicBezTo>
                      <a:pt x="18" y="11"/>
                      <a:pt x="19" y="11"/>
                      <a:pt x="19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3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9" y="8"/>
                      <a:pt x="29" y="8"/>
                    </a:cubicBezTo>
                    <a:close/>
                    <a:moveTo>
                      <a:pt x="45" y="29"/>
                    </a:moveTo>
                    <a:cubicBezTo>
                      <a:pt x="45" y="33"/>
                      <a:pt x="44" y="38"/>
                      <a:pt x="40" y="41"/>
                    </a:cubicBezTo>
                    <a:cubicBezTo>
                      <a:pt x="38" y="43"/>
                      <a:pt x="37" y="46"/>
                      <a:pt x="37" y="47"/>
                    </a:cubicBezTo>
                    <a:cubicBezTo>
                      <a:pt x="38" y="48"/>
                      <a:pt x="38" y="48"/>
                      <a:pt x="38" y="49"/>
                    </a:cubicBezTo>
                    <a:cubicBezTo>
                      <a:pt x="38" y="50"/>
                      <a:pt x="38" y="50"/>
                      <a:pt x="37" y="51"/>
                    </a:cubicBezTo>
                    <a:cubicBezTo>
                      <a:pt x="38" y="51"/>
                      <a:pt x="38" y="51"/>
                      <a:pt x="38" y="52"/>
                    </a:cubicBezTo>
                    <a:cubicBezTo>
                      <a:pt x="38" y="53"/>
                      <a:pt x="38" y="53"/>
                      <a:pt x="37" y="53"/>
                    </a:cubicBezTo>
                    <a:cubicBezTo>
                      <a:pt x="38" y="54"/>
                      <a:pt x="38" y="54"/>
                      <a:pt x="38" y="55"/>
                    </a:cubicBezTo>
                    <a:cubicBezTo>
                      <a:pt x="38" y="56"/>
                      <a:pt x="38" y="56"/>
                      <a:pt x="37" y="56"/>
                    </a:cubicBezTo>
                    <a:cubicBezTo>
                      <a:pt x="38" y="57"/>
                      <a:pt x="38" y="57"/>
                      <a:pt x="38" y="58"/>
                    </a:cubicBezTo>
                    <a:cubicBezTo>
                      <a:pt x="38" y="59"/>
                      <a:pt x="37" y="60"/>
                      <a:pt x="35" y="60"/>
                    </a:cubicBezTo>
                    <a:cubicBezTo>
                      <a:pt x="35" y="60"/>
                      <a:pt x="35" y="61"/>
                      <a:pt x="35" y="61"/>
                    </a:cubicBezTo>
                    <a:cubicBezTo>
                      <a:pt x="35" y="63"/>
                      <a:pt x="33" y="63"/>
                      <a:pt x="31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3"/>
                      <a:pt x="23" y="63"/>
                      <a:pt x="23" y="61"/>
                    </a:cubicBezTo>
                    <a:cubicBezTo>
                      <a:pt x="23" y="61"/>
                      <a:pt x="23" y="60"/>
                      <a:pt x="23" y="60"/>
                    </a:cubicBezTo>
                    <a:cubicBezTo>
                      <a:pt x="22" y="60"/>
                      <a:pt x="21" y="59"/>
                      <a:pt x="21" y="58"/>
                    </a:cubicBezTo>
                    <a:cubicBezTo>
                      <a:pt x="21" y="57"/>
                      <a:pt x="21" y="57"/>
                      <a:pt x="22" y="56"/>
                    </a:cubicBezTo>
                    <a:cubicBezTo>
                      <a:pt x="21" y="56"/>
                      <a:pt x="21" y="56"/>
                      <a:pt x="21" y="55"/>
                    </a:cubicBezTo>
                    <a:cubicBezTo>
                      <a:pt x="21" y="54"/>
                      <a:pt x="21" y="54"/>
                      <a:pt x="22" y="53"/>
                    </a:cubicBezTo>
                    <a:cubicBezTo>
                      <a:pt x="21" y="53"/>
                      <a:pt x="21" y="53"/>
                      <a:pt x="21" y="52"/>
                    </a:cubicBezTo>
                    <a:cubicBezTo>
                      <a:pt x="21" y="51"/>
                      <a:pt x="21" y="51"/>
                      <a:pt x="22" y="51"/>
                    </a:cubicBezTo>
                    <a:cubicBezTo>
                      <a:pt x="21" y="50"/>
                      <a:pt x="21" y="50"/>
                      <a:pt x="21" y="49"/>
                    </a:cubicBezTo>
                    <a:cubicBezTo>
                      <a:pt x="21" y="48"/>
                      <a:pt x="21" y="48"/>
                      <a:pt x="22" y="47"/>
                    </a:cubicBezTo>
                    <a:cubicBezTo>
                      <a:pt x="22" y="46"/>
                      <a:pt x="21" y="43"/>
                      <a:pt x="18" y="41"/>
                    </a:cubicBezTo>
                    <a:cubicBezTo>
                      <a:pt x="15" y="38"/>
                      <a:pt x="13" y="33"/>
                      <a:pt x="13" y="29"/>
                    </a:cubicBezTo>
                    <a:cubicBezTo>
                      <a:pt x="13" y="20"/>
                      <a:pt x="20" y="13"/>
                      <a:pt x="29" y="13"/>
                    </a:cubicBezTo>
                    <a:cubicBezTo>
                      <a:pt x="38" y="13"/>
                      <a:pt x="45" y="20"/>
                      <a:pt x="45" y="29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2" y="60"/>
                      <a:pt x="31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6" y="60"/>
                      <a:pt x="26" y="61"/>
                      <a:pt x="25" y="61"/>
                    </a:cubicBezTo>
                    <a:cubicBezTo>
                      <a:pt x="26" y="61"/>
                      <a:pt x="26" y="61"/>
                      <a:pt x="28" y="61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32" y="61"/>
                      <a:pt x="33" y="61"/>
                      <a:pt x="33" y="61"/>
                    </a:cubicBezTo>
                    <a:close/>
                    <a:moveTo>
                      <a:pt x="34" y="57"/>
                    </a:moveTo>
                    <a:cubicBezTo>
                      <a:pt x="25" y="57"/>
                      <a:pt x="25" y="57"/>
                      <a:pt x="25" y="57"/>
                    </a:cubicBezTo>
                    <a:cubicBezTo>
                      <a:pt x="24" y="57"/>
                      <a:pt x="23" y="58"/>
                      <a:pt x="23" y="58"/>
                    </a:cubicBezTo>
                    <a:cubicBezTo>
                      <a:pt x="23" y="58"/>
                      <a:pt x="24" y="58"/>
                      <a:pt x="25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5" y="58"/>
                      <a:pt x="35" y="58"/>
                      <a:pt x="36" y="58"/>
                    </a:cubicBezTo>
                    <a:cubicBezTo>
                      <a:pt x="35" y="58"/>
                      <a:pt x="35" y="57"/>
                      <a:pt x="34" y="57"/>
                    </a:cubicBezTo>
                    <a:close/>
                    <a:moveTo>
                      <a:pt x="34" y="54"/>
                    </a:moveTo>
                    <a:cubicBezTo>
                      <a:pt x="25" y="54"/>
                      <a:pt x="25" y="54"/>
                      <a:pt x="25" y="54"/>
                    </a:cubicBezTo>
                    <a:cubicBezTo>
                      <a:pt x="24" y="54"/>
                      <a:pt x="23" y="55"/>
                      <a:pt x="23" y="55"/>
                    </a:cubicBezTo>
                    <a:cubicBezTo>
                      <a:pt x="23" y="55"/>
                      <a:pt x="24" y="55"/>
                      <a:pt x="25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5" y="55"/>
                      <a:pt x="35" y="55"/>
                      <a:pt x="36" y="55"/>
                    </a:cubicBezTo>
                    <a:cubicBezTo>
                      <a:pt x="35" y="55"/>
                      <a:pt x="35" y="54"/>
                      <a:pt x="34" y="54"/>
                    </a:cubicBezTo>
                    <a:close/>
                    <a:moveTo>
                      <a:pt x="34" y="52"/>
                    </a:move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3" y="52"/>
                      <a:pt x="24" y="52"/>
                      <a:pt x="25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5" y="52"/>
                      <a:pt x="35" y="52"/>
                      <a:pt x="36" y="52"/>
                    </a:cubicBezTo>
                    <a:cubicBezTo>
                      <a:pt x="35" y="52"/>
                      <a:pt x="35" y="52"/>
                      <a:pt x="34" y="52"/>
                    </a:cubicBezTo>
                    <a:close/>
                    <a:moveTo>
                      <a:pt x="34" y="50"/>
                    </a:moveTo>
                    <a:cubicBezTo>
                      <a:pt x="35" y="50"/>
                      <a:pt x="35" y="49"/>
                      <a:pt x="36" y="49"/>
                    </a:cubicBezTo>
                    <a:cubicBezTo>
                      <a:pt x="35" y="49"/>
                      <a:pt x="35" y="49"/>
                      <a:pt x="34" y="49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4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5" y="50"/>
                    </a:cubicBezTo>
                    <a:lnTo>
                      <a:pt x="34" y="50"/>
                    </a:lnTo>
                    <a:close/>
                    <a:moveTo>
                      <a:pt x="43" y="29"/>
                    </a:moveTo>
                    <a:cubicBezTo>
                      <a:pt x="43" y="21"/>
                      <a:pt x="37" y="15"/>
                      <a:pt x="29" y="15"/>
                    </a:cubicBezTo>
                    <a:cubicBezTo>
                      <a:pt x="22" y="15"/>
                      <a:pt x="15" y="21"/>
                      <a:pt x="15" y="29"/>
                    </a:cubicBezTo>
                    <a:cubicBezTo>
                      <a:pt x="15" y="33"/>
                      <a:pt x="17" y="36"/>
                      <a:pt x="20" y="39"/>
                    </a:cubicBezTo>
                    <a:cubicBezTo>
                      <a:pt x="22" y="42"/>
                      <a:pt x="23" y="44"/>
                      <a:pt x="24" y="47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2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1"/>
                      <a:pt x="34" y="31"/>
                      <a:pt x="35" y="31"/>
                    </a:cubicBezTo>
                    <a:cubicBezTo>
                      <a:pt x="35" y="31"/>
                      <a:pt x="35" y="32"/>
                      <a:pt x="35" y="32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35" y="44"/>
                      <a:pt x="37" y="42"/>
                      <a:pt x="39" y="39"/>
                    </a:cubicBezTo>
                    <a:cubicBezTo>
                      <a:pt x="42" y="36"/>
                      <a:pt x="43" y="33"/>
                      <a:pt x="4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69" name="Freeform 85">
                <a:extLst>
                  <a:ext uri="{FF2B5EF4-FFF2-40B4-BE49-F238E27FC236}">
                    <a16:creationId xmlns:a16="http://schemas.microsoft.com/office/drawing/2014/main" id="{4958F097-4B5A-A18F-28C4-D14D0859B5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31876" y="2560044"/>
                <a:ext cx="295420" cy="222001"/>
              </a:xfrm>
              <a:custGeom>
                <a:avLst/>
                <a:gdLst>
                  <a:gd name="T0" fmla="*/ 53 w 71"/>
                  <a:gd name="T1" fmla="*/ 5 h 51"/>
                  <a:gd name="T2" fmla="*/ 0 w 71"/>
                  <a:gd name="T3" fmla="*/ 12 h 51"/>
                  <a:gd name="T4" fmla="*/ 8 w 71"/>
                  <a:gd name="T5" fmla="*/ 33 h 51"/>
                  <a:gd name="T6" fmla="*/ 12 w 71"/>
                  <a:gd name="T7" fmla="*/ 43 h 51"/>
                  <a:gd name="T8" fmla="*/ 46 w 71"/>
                  <a:gd name="T9" fmla="*/ 40 h 51"/>
                  <a:gd name="T10" fmla="*/ 11 w 71"/>
                  <a:gd name="T11" fmla="*/ 35 h 51"/>
                  <a:gd name="T12" fmla="*/ 48 w 71"/>
                  <a:gd name="T13" fmla="*/ 31 h 51"/>
                  <a:gd name="T14" fmla="*/ 56 w 71"/>
                  <a:gd name="T15" fmla="*/ 6 h 51"/>
                  <a:gd name="T16" fmla="*/ 71 w 71"/>
                  <a:gd name="T17" fmla="*/ 2 h 51"/>
                  <a:gd name="T18" fmla="*/ 45 w 71"/>
                  <a:gd name="T19" fmla="*/ 18 h 51"/>
                  <a:gd name="T20" fmla="*/ 49 w 71"/>
                  <a:gd name="T21" fmla="*/ 18 h 51"/>
                  <a:gd name="T22" fmla="*/ 45 w 71"/>
                  <a:gd name="T23" fmla="*/ 20 h 51"/>
                  <a:gd name="T24" fmla="*/ 9 w 71"/>
                  <a:gd name="T25" fmla="*/ 30 h 51"/>
                  <a:gd name="T26" fmla="*/ 12 w 71"/>
                  <a:gd name="T27" fmla="*/ 32 h 51"/>
                  <a:gd name="T28" fmla="*/ 28 w 71"/>
                  <a:gd name="T29" fmla="*/ 18 h 51"/>
                  <a:gd name="T30" fmla="*/ 35 w 71"/>
                  <a:gd name="T31" fmla="*/ 18 h 51"/>
                  <a:gd name="T32" fmla="*/ 43 w 71"/>
                  <a:gd name="T33" fmla="*/ 18 h 51"/>
                  <a:gd name="T34" fmla="*/ 28 w 71"/>
                  <a:gd name="T35" fmla="*/ 20 h 51"/>
                  <a:gd name="T36" fmla="*/ 28 w 71"/>
                  <a:gd name="T37" fmla="*/ 25 h 51"/>
                  <a:gd name="T38" fmla="*/ 21 w 71"/>
                  <a:gd name="T39" fmla="*/ 25 h 51"/>
                  <a:gd name="T40" fmla="*/ 26 w 71"/>
                  <a:gd name="T41" fmla="*/ 25 h 51"/>
                  <a:gd name="T42" fmla="*/ 20 w 71"/>
                  <a:gd name="T43" fmla="*/ 13 h 51"/>
                  <a:gd name="T44" fmla="*/ 18 w 71"/>
                  <a:gd name="T45" fmla="*/ 18 h 51"/>
                  <a:gd name="T46" fmla="*/ 18 w 71"/>
                  <a:gd name="T47" fmla="*/ 13 h 51"/>
                  <a:gd name="T48" fmla="*/ 19 w 71"/>
                  <a:gd name="T49" fmla="*/ 25 h 51"/>
                  <a:gd name="T50" fmla="*/ 18 w 71"/>
                  <a:gd name="T51" fmla="*/ 20 h 51"/>
                  <a:gd name="T52" fmla="*/ 5 w 71"/>
                  <a:gd name="T53" fmla="*/ 20 h 51"/>
                  <a:gd name="T54" fmla="*/ 13 w 71"/>
                  <a:gd name="T55" fmla="*/ 27 h 51"/>
                  <a:gd name="T56" fmla="*/ 14 w 71"/>
                  <a:gd name="T57" fmla="*/ 32 h 51"/>
                  <a:gd name="T58" fmla="*/ 26 w 71"/>
                  <a:gd name="T59" fmla="*/ 27 h 51"/>
                  <a:gd name="T60" fmla="*/ 21 w 71"/>
                  <a:gd name="T61" fmla="*/ 27 h 51"/>
                  <a:gd name="T62" fmla="*/ 33 w 71"/>
                  <a:gd name="T63" fmla="*/ 32 h 51"/>
                  <a:gd name="T64" fmla="*/ 36 w 71"/>
                  <a:gd name="T65" fmla="*/ 27 h 51"/>
                  <a:gd name="T66" fmla="*/ 35 w 71"/>
                  <a:gd name="T67" fmla="*/ 32 h 51"/>
                  <a:gd name="T68" fmla="*/ 37 w 71"/>
                  <a:gd name="T69" fmla="*/ 20 h 51"/>
                  <a:gd name="T70" fmla="*/ 36 w 71"/>
                  <a:gd name="T71" fmla="*/ 25 h 51"/>
                  <a:gd name="T72" fmla="*/ 9 w 71"/>
                  <a:gd name="T73" fmla="*/ 13 h 51"/>
                  <a:gd name="T74" fmla="*/ 3 w 71"/>
                  <a:gd name="T75" fmla="*/ 14 h 51"/>
                  <a:gd name="T76" fmla="*/ 42 w 71"/>
                  <a:gd name="T77" fmla="*/ 32 h 51"/>
                  <a:gd name="T78" fmla="*/ 46 w 71"/>
                  <a:gd name="T79" fmla="*/ 27 h 51"/>
                  <a:gd name="T80" fmla="*/ 13 w 71"/>
                  <a:gd name="T81" fmla="*/ 44 h 51"/>
                  <a:gd name="T82" fmla="*/ 17 w 71"/>
                  <a:gd name="T83" fmla="*/ 48 h 51"/>
                  <a:gd name="T84" fmla="*/ 12 w 71"/>
                  <a:gd name="T85" fmla="*/ 48 h 51"/>
                  <a:gd name="T86" fmla="*/ 13 w 71"/>
                  <a:gd name="T87" fmla="*/ 49 h 51"/>
                  <a:gd name="T88" fmla="*/ 40 w 71"/>
                  <a:gd name="T89" fmla="*/ 51 h 51"/>
                  <a:gd name="T90" fmla="*/ 40 w 71"/>
                  <a:gd name="T91" fmla="*/ 49 h 51"/>
                  <a:gd name="T92" fmla="*/ 42 w 71"/>
                  <a:gd name="T93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1" h="51">
                    <a:moveTo>
                      <a:pt x="70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6" y="0"/>
                      <a:pt x="54" y="2"/>
                      <a:pt x="53" y="5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0"/>
                      <a:pt x="1" y="11"/>
                      <a:pt x="0" y="12"/>
                    </a:cubicBezTo>
                    <a:cubicBezTo>
                      <a:pt x="0" y="13"/>
                      <a:pt x="0" y="14"/>
                      <a:pt x="0" y="16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7" y="32"/>
                      <a:pt x="7" y="32"/>
                      <a:pt x="8" y="33"/>
                    </a:cubicBezTo>
                    <a:cubicBezTo>
                      <a:pt x="8" y="33"/>
                      <a:pt x="8" y="33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41"/>
                      <a:pt x="10" y="43"/>
                      <a:pt x="12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2"/>
                      <a:pt x="47" y="41"/>
                    </a:cubicBezTo>
                    <a:cubicBezTo>
                      <a:pt x="47" y="41"/>
                      <a:pt x="46" y="40"/>
                      <a:pt x="46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11" y="35"/>
                      <a:pt x="12" y="35"/>
                      <a:pt x="1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5" y="35"/>
                      <a:pt x="47" y="33"/>
                      <a:pt x="48" y="31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2"/>
                      <a:pt x="54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6" y="4"/>
                      <a:pt x="58" y="3"/>
                      <a:pt x="59" y="3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0" y="3"/>
                      <a:pt x="71" y="3"/>
                      <a:pt x="71" y="2"/>
                    </a:cubicBezTo>
                    <a:cubicBezTo>
                      <a:pt x="71" y="1"/>
                      <a:pt x="70" y="0"/>
                      <a:pt x="70" y="0"/>
                    </a:cubicBezTo>
                    <a:close/>
                    <a:moveTo>
                      <a:pt x="49" y="18"/>
                    </a:moveTo>
                    <a:cubicBezTo>
                      <a:pt x="45" y="18"/>
                      <a:pt x="45" y="18"/>
                      <a:pt x="45" y="18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49" y="18"/>
                    </a:lnTo>
                    <a:close/>
                    <a:moveTo>
                      <a:pt x="47" y="25"/>
                    </a:moveTo>
                    <a:cubicBezTo>
                      <a:pt x="44" y="25"/>
                      <a:pt x="44" y="25"/>
                      <a:pt x="44" y="25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8" y="20"/>
                      <a:pt x="48" y="20"/>
                      <a:pt x="48" y="20"/>
                    </a:cubicBezTo>
                    <a:lnTo>
                      <a:pt x="47" y="25"/>
                    </a:lnTo>
                    <a:close/>
                    <a:moveTo>
                      <a:pt x="9" y="30"/>
                    </a:moveTo>
                    <a:cubicBezTo>
                      <a:pt x="8" y="27"/>
                      <a:pt x="8" y="27"/>
                      <a:pt x="8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1" y="32"/>
                      <a:pt x="10" y="31"/>
                      <a:pt x="9" y="30"/>
                    </a:cubicBezTo>
                    <a:close/>
                    <a:moveTo>
                      <a:pt x="35" y="18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5" y="13"/>
                      <a:pt x="35" y="13"/>
                      <a:pt x="35" y="13"/>
                    </a:cubicBezTo>
                    <a:lnTo>
                      <a:pt x="35" y="18"/>
                    </a:lnTo>
                    <a:close/>
                    <a:moveTo>
                      <a:pt x="37" y="13"/>
                    </a:moveTo>
                    <a:cubicBezTo>
                      <a:pt x="44" y="13"/>
                      <a:pt x="44" y="13"/>
                      <a:pt x="44" y="13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37" y="18"/>
                      <a:pt x="37" y="18"/>
                      <a:pt x="37" y="18"/>
                    </a:cubicBezTo>
                    <a:lnTo>
                      <a:pt x="37" y="13"/>
                    </a:lnTo>
                    <a:close/>
                    <a:moveTo>
                      <a:pt x="28" y="20"/>
                    </a:moveTo>
                    <a:cubicBezTo>
                      <a:pt x="35" y="20"/>
                      <a:pt x="35" y="20"/>
                      <a:pt x="35" y="20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28" y="25"/>
                      <a:pt x="28" y="25"/>
                      <a:pt x="28" y="25"/>
                    </a:cubicBezTo>
                    <a:lnTo>
                      <a:pt x="28" y="20"/>
                    </a:lnTo>
                    <a:close/>
                    <a:moveTo>
                      <a:pt x="26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6" y="20"/>
                      <a:pt x="26" y="20"/>
                      <a:pt x="26" y="20"/>
                    </a:cubicBezTo>
                    <a:lnTo>
                      <a:pt x="26" y="25"/>
                    </a:lnTo>
                    <a:close/>
                    <a:moveTo>
                      <a:pt x="26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6" y="18"/>
                    </a:lnTo>
                    <a:close/>
                    <a:moveTo>
                      <a:pt x="18" y="18"/>
                    </a:move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8" y="13"/>
                      <a:pt x="18" y="13"/>
                      <a:pt x="18" y="13"/>
                    </a:cubicBezTo>
                    <a:lnTo>
                      <a:pt x="18" y="18"/>
                    </a:lnTo>
                    <a:close/>
                    <a:moveTo>
                      <a:pt x="18" y="20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0"/>
                      <a:pt x="12" y="20"/>
                      <a:pt x="12" y="20"/>
                    </a:cubicBezTo>
                    <a:lnTo>
                      <a:pt x="18" y="20"/>
                    </a:lnTo>
                    <a:close/>
                    <a:moveTo>
                      <a:pt x="11" y="25"/>
                    </a:moveTo>
                    <a:cubicBezTo>
                      <a:pt x="7" y="25"/>
                      <a:pt x="7" y="25"/>
                      <a:pt x="7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1" y="25"/>
                    </a:lnTo>
                    <a:close/>
                    <a:moveTo>
                      <a:pt x="13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4" y="32"/>
                      <a:pt x="14" y="32"/>
                      <a:pt x="14" y="32"/>
                    </a:cubicBezTo>
                    <a:lnTo>
                      <a:pt x="13" y="27"/>
                    </a:lnTo>
                    <a:close/>
                    <a:moveTo>
                      <a:pt x="21" y="27"/>
                    </a:move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21" y="27"/>
                    </a:lnTo>
                    <a:close/>
                    <a:moveTo>
                      <a:pt x="28" y="27"/>
                    </a:move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8" y="32"/>
                      <a:pt x="28" y="32"/>
                      <a:pt x="28" y="32"/>
                    </a:cubicBezTo>
                    <a:lnTo>
                      <a:pt x="28" y="27"/>
                    </a:lnTo>
                    <a:close/>
                    <a:moveTo>
                      <a:pt x="36" y="27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5" y="32"/>
                      <a:pt x="35" y="32"/>
                      <a:pt x="35" y="32"/>
                    </a:cubicBezTo>
                    <a:lnTo>
                      <a:pt x="36" y="27"/>
                    </a:lnTo>
                    <a:close/>
                    <a:moveTo>
                      <a:pt x="36" y="25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2" y="25"/>
                      <a:pt x="42" y="25"/>
                      <a:pt x="42" y="25"/>
                    </a:cubicBezTo>
                    <a:lnTo>
                      <a:pt x="36" y="25"/>
                    </a:lnTo>
                    <a:close/>
                    <a:moveTo>
                      <a:pt x="4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4" y="13"/>
                    </a:cubicBezTo>
                    <a:close/>
                    <a:moveTo>
                      <a:pt x="42" y="32"/>
                    </a:moveTo>
                    <a:cubicBezTo>
                      <a:pt x="42" y="32"/>
                      <a:pt x="42" y="32"/>
                      <a:pt x="42" y="3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1"/>
                      <a:pt x="43" y="32"/>
                      <a:pt x="42" y="32"/>
                    </a:cubicBezTo>
                    <a:close/>
                    <a:moveTo>
                      <a:pt x="13" y="44"/>
                    </a:moveTo>
                    <a:cubicBezTo>
                      <a:pt x="11" y="44"/>
                      <a:pt x="10" y="46"/>
                      <a:pt x="10" y="48"/>
                    </a:cubicBezTo>
                    <a:cubicBezTo>
                      <a:pt x="10" y="50"/>
                      <a:pt x="11" y="51"/>
                      <a:pt x="13" y="51"/>
                    </a:cubicBezTo>
                    <a:cubicBezTo>
                      <a:pt x="15" y="51"/>
                      <a:pt x="17" y="50"/>
                      <a:pt x="17" y="48"/>
                    </a:cubicBezTo>
                    <a:cubicBezTo>
                      <a:pt x="17" y="46"/>
                      <a:pt x="15" y="44"/>
                      <a:pt x="13" y="44"/>
                    </a:cubicBezTo>
                    <a:close/>
                    <a:moveTo>
                      <a:pt x="13" y="49"/>
                    </a:moveTo>
                    <a:cubicBezTo>
                      <a:pt x="13" y="49"/>
                      <a:pt x="12" y="48"/>
                      <a:pt x="12" y="48"/>
                    </a:cubicBezTo>
                    <a:cubicBezTo>
                      <a:pt x="12" y="47"/>
                      <a:pt x="13" y="46"/>
                      <a:pt x="13" y="46"/>
                    </a:cubicBezTo>
                    <a:cubicBezTo>
                      <a:pt x="14" y="46"/>
                      <a:pt x="15" y="47"/>
                      <a:pt x="15" y="48"/>
                    </a:cubicBezTo>
                    <a:cubicBezTo>
                      <a:pt x="15" y="48"/>
                      <a:pt x="14" y="49"/>
                      <a:pt x="13" y="49"/>
                    </a:cubicBezTo>
                    <a:close/>
                    <a:moveTo>
                      <a:pt x="40" y="44"/>
                    </a:moveTo>
                    <a:cubicBezTo>
                      <a:pt x="38" y="44"/>
                      <a:pt x="37" y="46"/>
                      <a:pt x="37" y="48"/>
                    </a:cubicBezTo>
                    <a:cubicBezTo>
                      <a:pt x="37" y="50"/>
                      <a:pt x="38" y="51"/>
                      <a:pt x="40" y="51"/>
                    </a:cubicBezTo>
                    <a:cubicBezTo>
                      <a:pt x="42" y="51"/>
                      <a:pt x="44" y="50"/>
                      <a:pt x="44" y="48"/>
                    </a:cubicBezTo>
                    <a:cubicBezTo>
                      <a:pt x="44" y="46"/>
                      <a:pt x="42" y="44"/>
                      <a:pt x="40" y="44"/>
                    </a:cubicBezTo>
                    <a:close/>
                    <a:moveTo>
                      <a:pt x="40" y="49"/>
                    </a:moveTo>
                    <a:cubicBezTo>
                      <a:pt x="39" y="49"/>
                      <a:pt x="39" y="48"/>
                      <a:pt x="39" y="48"/>
                    </a:cubicBezTo>
                    <a:cubicBezTo>
                      <a:pt x="39" y="47"/>
                      <a:pt x="39" y="46"/>
                      <a:pt x="40" y="46"/>
                    </a:cubicBezTo>
                    <a:cubicBezTo>
                      <a:pt x="41" y="46"/>
                      <a:pt x="42" y="47"/>
                      <a:pt x="42" y="48"/>
                    </a:cubicBezTo>
                    <a:cubicBezTo>
                      <a:pt x="42" y="48"/>
                      <a:pt x="41" y="49"/>
                      <a:pt x="40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0" name="Freeform 24">
                <a:extLst>
                  <a:ext uri="{FF2B5EF4-FFF2-40B4-BE49-F238E27FC236}">
                    <a16:creationId xmlns:a16="http://schemas.microsoft.com/office/drawing/2014/main" id="{3C821E3F-7E51-A69F-896A-1EE414031D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96359" y="3087540"/>
                <a:ext cx="380570" cy="401423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1" name="Freeform 30">
                <a:extLst>
                  <a:ext uri="{FF2B5EF4-FFF2-40B4-BE49-F238E27FC236}">
                    <a16:creationId xmlns:a16="http://schemas.microsoft.com/office/drawing/2014/main" id="{403E270C-1D17-7825-0B66-9A58B8D0AD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7861" y="2875584"/>
                <a:ext cx="353067" cy="33511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2" name="Freeform 30">
                <a:extLst>
                  <a:ext uri="{FF2B5EF4-FFF2-40B4-BE49-F238E27FC236}">
                    <a16:creationId xmlns:a16="http://schemas.microsoft.com/office/drawing/2014/main" id="{F4AB65A9-B8F0-6364-0C41-B2A8D8E824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29880" y="6096357"/>
                <a:ext cx="353067" cy="335114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3" name="Freeform 32">
                <a:extLst>
                  <a:ext uri="{FF2B5EF4-FFF2-40B4-BE49-F238E27FC236}">
                    <a16:creationId xmlns:a16="http://schemas.microsoft.com/office/drawing/2014/main" id="{3C3ADF94-DBBB-8DA1-FAC6-91ADE90F35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26410" y="6105313"/>
                <a:ext cx="366352" cy="409055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4" name="Freeform 14">
                <a:extLst>
                  <a:ext uri="{FF2B5EF4-FFF2-40B4-BE49-F238E27FC236}">
                    <a16:creationId xmlns:a16="http://schemas.microsoft.com/office/drawing/2014/main" id="{404CA043-9809-0F5C-0FA2-20A002AA43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82725" y="6349082"/>
                <a:ext cx="390810" cy="455946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5" name="Freeform 41">
                <a:extLst>
                  <a:ext uri="{FF2B5EF4-FFF2-40B4-BE49-F238E27FC236}">
                    <a16:creationId xmlns:a16="http://schemas.microsoft.com/office/drawing/2014/main" id="{A59DC2CC-2417-CC2B-29D3-A6C8CA149D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53598" y="3863781"/>
                <a:ext cx="386783" cy="373891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6" name="Freeform 17">
                <a:extLst>
                  <a:ext uri="{FF2B5EF4-FFF2-40B4-BE49-F238E27FC236}">
                    <a16:creationId xmlns:a16="http://schemas.microsoft.com/office/drawing/2014/main" id="{3136CC05-815E-087A-71BD-59E57A403C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31782" y="4766800"/>
                <a:ext cx="416750" cy="353012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7" name="Freeform 52">
                <a:extLst>
                  <a:ext uri="{FF2B5EF4-FFF2-40B4-BE49-F238E27FC236}">
                    <a16:creationId xmlns:a16="http://schemas.microsoft.com/office/drawing/2014/main" id="{287A653E-5D19-E104-176C-2F4E2FE341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6293" y="4941622"/>
                <a:ext cx="503402" cy="473617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8" name="Freeform 36">
                <a:extLst>
                  <a:ext uri="{FF2B5EF4-FFF2-40B4-BE49-F238E27FC236}">
                    <a16:creationId xmlns:a16="http://schemas.microsoft.com/office/drawing/2014/main" id="{B9B2E0D6-4AA2-425B-972E-019299BE90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97800" y="4011142"/>
                <a:ext cx="496706" cy="414895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79" name="Freeform 24">
                <a:extLst>
                  <a:ext uri="{FF2B5EF4-FFF2-40B4-BE49-F238E27FC236}">
                    <a16:creationId xmlns:a16="http://schemas.microsoft.com/office/drawing/2014/main" id="{A503A830-D88B-B403-F817-3B1103B539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8829" y="1581445"/>
                <a:ext cx="339174" cy="357759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0" name="Freeform 110">
                <a:extLst>
                  <a:ext uri="{FF2B5EF4-FFF2-40B4-BE49-F238E27FC236}">
                    <a16:creationId xmlns:a16="http://schemas.microsoft.com/office/drawing/2014/main" id="{C1285673-3211-86AA-F504-3559D320A1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73308" y="3475684"/>
                <a:ext cx="488527" cy="569946"/>
              </a:xfrm>
              <a:custGeom>
                <a:avLst/>
                <a:gdLst>
                  <a:gd name="T0" fmla="*/ 18 w 58"/>
                  <a:gd name="T1" fmla="*/ 37 h 68"/>
                  <a:gd name="T2" fmla="*/ 17 w 58"/>
                  <a:gd name="T3" fmla="*/ 31 h 68"/>
                  <a:gd name="T4" fmla="*/ 40 w 58"/>
                  <a:gd name="T5" fmla="*/ 16 h 68"/>
                  <a:gd name="T6" fmla="*/ 17 w 58"/>
                  <a:gd name="T7" fmla="*/ 30 h 68"/>
                  <a:gd name="T8" fmla="*/ 44 w 58"/>
                  <a:gd name="T9" fmla="*/ 18 h 68"/>
                  <a:gd name="T10" fmla="*/ 17 w 58"/>
                  <a:gd name="T11" fmla="*/ 23 h 68"/>
                  <a:gd name="T12" fmla="*/ 30 w 58"/>
                  <a:gd name="T13" fmla="*/ 16 h 68"/>
                  <a:gd name="T14" fmla="*/ 14 w 58"/>
                  <a:gd name="T15" fmla="*/ 21 h 68"/>
                  <a:gd name="T16" fmla="*/ 34 w 58"/>
                  <a:gd name="T17" fmla="*/ 66 h 68"/>
                  <a:gd name="T18" fmla="*/ 28 w 58"/>
                  <a:gd name="T19" fmla="*/ 68 h 68"/>
                  <a:gd name="T20" fmla="*/ 20 w 58"/>
                  <a:gd name="T21" fmla="*/ 62 h 68"/>
                  <a:gd name="T22" fmla="*/ 23 w 58"/>
                  <a:gd name="T23" fmla="*/ 50 h 68"/>
                  <a:gd name="T24" fmla="*/ 17 w 58"/>
                  <a:gd name="T25" fmla="*/ 44 h 68"/>
                  <a:gd name="T26" fmla="*/ 40 w 58"/>
                  <a:gd name="T27" fmla="*/ 30 h 68"/>
                  <a:gd name="T28" fmla="*/ 25 w 58"/>
                  <a:gd name="T29" fmla="*/ 41 h 68"/>
                  <a:gd name="T30" fmla="*/ 29 w 58"/>
                  <a:gd name="T31" fmla="*/ 50 h 68"/>
                  <a:gd name="T32" fmla="*/ 40 w 58"/>
                  <a:gd name="T33" fmla="*/ 39 h 68"/>
                  <a:gd name="T34" fmla="*/ 35 w 58"/>
                  <a:gd name="T35" fmla="*/ 50 h 68"/>
                  <a:gd name="T36" fmla="*/ 34 w 58"/>
                  <a:gd name="T37" fmla="*/ 52 h 68"/>
                  <a:gd name="T38" fmla="*/ 33 w 58"/>
                  <a:gd name="T39" fmla="*/ 52 h 68"/>
                  <a:gd name="T40" fmla="*/ 28 w 58"/>
                  <a:gd name="T41" fmla="*/ 52 h 68"/>
                  <a:gd name="T42" fmla="*/ 22 w 58"/>
                  <a:gd name="T43" fmla="*/ 54 h 68"/>
                  <a:gd name="T44" fmla="*/ 25 w 58"/>
                  <a:gd name="T45" fmla="*/ 64 h 68"/>
                  <a:gd name="T46" fmla="*/ 36 w 58"/>
                  <a:gd name="T47" fmla="*/ 62 h 68"/>
                  <a:gd name="T48" fmla="*/ 39 w 58"/>
                  <a:gd name="T49" fmla="*/ 9 h 68"/>
                  <a:gd name="T50" fmla="*/ 41 w 58"/>
                  <a:gd name="T51" fmla="*/ 10 h 68"/>
                  <a:gd name="T52" fmla="*/ 42 w 58"/>
                  <a:gd name="T53" fmla="*/ 4 h 68"/>
                  <a:gd name="T54" fmla="*/ 15 w 58"/>
                  <a:gd name="T55" fmla="*/ 54 h 68"/>
                  <a:gd name="T56" fmla="*/ 19 w 58"/>
                  <a:gd name="T57" fmla="*/ 49 h 68"/>
                  <a:gd name="T58" fmla="*/ 48 w 58"/>
                  <a:gd name="T59" fmla="*/ 19 h 68"/>
                  <a:gd name="T60" fmla="*/ 54 w 58"/>
                  <a:gd name="T61" fmla="*/ 14 h 68"/>
                  <a:gd name="T62" fmla="*/ 47 w 58"/>
                  <a:gd name="T63" fmla="*/ 18 h 68"/>
                  <a:gd name="T64" fmla="*/ 4 w 58"/>
                  <a:gd name="T65" fmla="*/ 42 h 68"/>
                  <a:gd name="T66" fmla="*/ 5 w 58"/>
                  <a:gd name="T67" fmla="*/ 44 h 68"/>
                  <a:gd name="T68" fmla="*/ 9 w 58"/>
                  <a:gd name="T69" fmla="*/ 39 h 68"/>
                  <a:gd name="T70" fmla="*/ 50 w 58"/>
                  <a:gd name="T71" fmla="*/ 29 h 68"/>
                  <a:gd name="T72" fmla="*/ 58 w 58"/>
                  <a:gd name="T73" fmla="*/ 29 h 68"/>
                  <a:gd name="T74" fmla="*/ 7 w 58"/>
                  <a:gd name="T75" fmla="*/ 28 h 68"/>
                  <a:gd name="T76" fmla="*/ 1 w 58"/>
                  <a:gd name="T77" fmla="*/ 30 h 68"/>
                  <a:gd name="T78" fmla="*/ 49 w 58"/>
                  <a:gd name="T79" fmla="*/ 39 h 68"/>
                  <a:gd name="T80" fmla="*/ 53 w 58"/>
                  <a:gd name="T81" fmla="*/ 44 h 68"/>
                  <a:gd name="T82" fmla="*/ 54 w 58"/>
                  <a:gd name="T83" fmla="*/ 42 h 68"/>
                  <a:gd name="T84" fmla="*/ 4 w 58"/>
                  <a:gd name="T85" fmla="*/ 14 h 68"/>
                  <a:gd name="T86" fmla="*/ 10 w 58"/>
                  <a:gd name="T87" fmla="*/ 19 h 68"/>
                  <a:gd name="T88" fmla="*/ 5 w 58"/>
                  <a:gd name="T89" fmla="*/ 14 h 68"/>
                  <a:gd name="T90" fmla="*/ 39 w 58"/>
                  <a:gd name="T91" fmla="*/ 49 h 68"/>
                  <a:gd name="T92" fmla="*/ 44 w 58"/>
                  <a:gd name="T93" fmla="*/ 54 h 68"/>
                  <a:gd name="T94" fmla="*/ 17 w 58"/>
                  <a:gd name="T95" fmla="*/ 10 h 68"/>
                  <a:gd name="T96" fmla="*/ 19 w 58"/>
                  <a:gd name="T97" fmla="*/ 9 h 68"/>
                  <a:gd name="T98" fmla="*/ 14 w 58"/>
                  <a:gd name="T99" fmla="*/ 5 h 68"/>
                  <a:gd name="T100" fmla="*/ 30 w 58"/>
                  <a:gd name="T101" fmla="*/ 7 h 68"/>
                  <a:gd name="T102" fmla="*/ 28 w 58"/>
                  <a:gd name="T103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" h="68">
                    <a:moveTo>
                      <a:pt x="44" y="25"/>
                    </a:moveTo>
                    <a:cubicBezTo>
                      <a:pt x="44" y="26"/>
                      <a:pt x="42" y="28"/>
                      <a:pt x="41" y="28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7"/>
                      <a:pt x="17" y="37"/>
                      <a:pt x="17" y="37"/>
                    </a:cubicBezTo>
                    <a:cubicBezTo>
                      <a:pt x="15" y="37"/>
                      <a:pt x="14" y="36"/>
                      <a:pt x="14" y="35"/>
                    </a:cubicBezTo>
                    <a:cubicBezTo>
                      <a:pt x="14" y="33"/>
                      <a:pt x="16" y="32"/>
                      <a:pt x="17" y="31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2"/>
                      <a:pt x="44" y="23"/>
                      <a:pt x="44" y="25"/>
                    </a:cubicBezTo>
                    <a:close/>
                    <a:moveTo>
                      <a:pt x="40" y="16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4" y="26"/>
                      <a:pt x="14" y="28"/>
                    </a:cubicBezTo>
                    <a:cubicBezTo>
                      <a:pt x="14" y="29"/>
                      <a:pt x="15" y="30"/>
                      <a:pt x="17" y="30"/>
                    </a:cubicBezTo>
                    <a:cubicBezTo>
                      <a:pt x="17" y="30"/>
                      <a:pt x="18" y="30"/>
                      <a:pt x="18" y="30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2" y="21"/>
                      <a:pt x="44" y="19"/>
                      <a:pt x="44" y="18"/>
                    </a:cubicBezTo>
                    <a:cubicBezTo>
                      <a:pt x="44" y="16"/>
                      <a:pt x="42" y="15"/>
                      <a:pt x="40" y="16"/>
                    </a:cubicBezTo>
                    <a:close/>
                    <a:moveTo>
                      <a:pt x="14" y="21"/>
                    </a:moveTo>
                    <a:cubicBezTo>
                      <a:pt x="14" y="22"/>
                      <a:pt x="15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9"/>
                      <a:pt x="30" y="17"/>
                      <a:pt x="30" y="16"/>
                    </a:cubicBezTo>
                    <a:cubicBezTo>
                      <a:pt x="30" y="14"/>
                      <a:pt x="28" y="13"/>
                      <a:pt x="26" y="14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6" y="18"/>
                      <a:pt x="14" y="19"/>
                      <a:pt x="14" y="21"/>
                    </a:cubicBezTo>
                    <a:close/>
                    <a:moveTo>
                      <a:pt x="38" y="54"/>
                    </a:moveTo>
                    <a:cubicBezTo>
                      <a:pt x="38" y="62"/>
                      <a:pt x="38" y="62"/>
                      <a:pt x="38" y="62"/>
                    </a:cubicBezTo>
                    <a:cubicBezTo>
                      <a:pt x="38" y="64"/>
                      <a:pt x="36" y="66"/>
                      <a:pt x="34" y="66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33" y="67"/>
                      <a:pt x="32" y="68"/>
                      <a:pt x="30" y="68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6" y="68"/>
                      <a:pt x="25" y="67"/>
                      <a:pt x="25" y="66"/>
                    </a:cubicBezTo>
                    <a:cubicBezTo>
                      <a:pt x="24" y="66"/>
                      <a:pt x="24" y="66"/>
                      <a:pt x="24" y="66"/>
                    </a:cubicBezTo>
                    <a:cubicBezTo>
                      <a:pt x="22" y="66"/>
                      <a:pt x="20" y="64"/>
                      <a:pt x="20" y="6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52"/>
                      <a:pt x="22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47"/>
                      <a:pt x="21" y="44"/>
                      <a:pt x="20" y="43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5" y="44"/>
                      <a:pt x="14" y="43"/>
                      <a:pt x="14" y="42"/>
                    </a:cubicBezTo>
                    <a:cubicBezTo>
                      <a:pt x="14" y="40"/>
                      <a:pt x="16" y="39"/>
                      <a:pt x="17" y="38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2" y="29"/>
                      <a:pt x="44" y="30"/>
                      <a:pt x="44" y="32"/>
                    </a:cubicBezTo>
                    <a:cubicBezTo>
                      <a:pt x="44" y="33"/>
                      <a:pt x="42" y="35"/>
                      <a:pt x="41" y="36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7" y="43"/>
                      <a:pt x="29" y="46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43"/>
                      <a:pt x="36" y="38"/>
                      <a:pt x="37" y="38"/>
                    </a:cubicBezTo>
                    <a:cubicBezTo>
                      <a:pt x="38" y="37"/>
                      <a:pt x="39" y="38"/>
                      <a:pt x="40" y="39"/>
                    </a:cubicBezTo>
                    <a:cubicBezTo>
                      <a:pt x="41" y="40"/>
                      <a:pt x="41" y="42"/>
                      <a:pt x="39" y="43"/>
                    </a:cubicBezTo>
                    <a:cubicBezTo>
                      <a:pt x="39" y="43"/>
                      <a:pt x="35" y="46"/>
                      <a:pt x="35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1"/>
                      <a:pt x="38" y="52"/>
                      <a:pt x="38" y="54"/>
                    </a:cubicBezTo>
                    <a:close/>
                    <a:moveTo>
                      <a:pt x="36" y="54"/>
                    </a:moveTo>
                    <a:cubicBezTo>
                      <a:pt x="36" y="53"/>
                      <a:pt x="35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2"/>
                      <a:pt x="34" y="52"/>
                      <a:pt x="33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3"/>
                      <a:pt x="23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5" y="64"/>
                      <a:pt x="36" y="63"/>
                      <a:pt x="36" y="62"/>
                    </a:cubicBezTo>
                    <a:lnTo>
                      <a:pt x="36" y="54"/>
                    </a:lnTo>
                    <a:close/>
                    <a:moveTo>
                      <a:pt x="42" y="4"/>
                    </a:moveTo>
                    <a:cubicBezTo>
                      <a:pt x="39" y="9"/>
                      <a:pt x="39" y="9"/>
                      <a:pt x="39" y="9"/>
                    </a:cubicBezTo>
                    <a:cubicBezTo>
                      <a:pt x="39" y="10"/>
                      <a:pt x="39" y="10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41" y="11"/>
                      <a:pt x="41" y="1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4"/>
                      <a:pt x="44" y="4"/>
                    </a:cubicBezTo>
                    <a:cubicBezTo>
                      <a:pt x="43" y="4"/>
                      <a:pt x="42" y="4"/>
                      <a:pt x="42" y="4"/>
                    </a:cubicBezTo>
                    <a:close/>
                    <a:moveTo>
                      <a:pt x="17" y="48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4" y="53"/>
                      <a:pt x="14" y="54"/>
                      <a:pt x="15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4"/>
                      <a:pt x="16" y="54"/>
                      <a:pt x="16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9" y="48"/>
                      <a:pt x="19" y="47"/>
                      <a:pt x="18" y="47"/>
                    </a:cubicBezTo>
                    <a:cubicBezTo>
                      <a:pt x="18" y="47"/>
                      <a:pt x="17" y="47"/>
                      <a:pt x="17" y="48"/>
                    </a:cubicBezTo>
                    <a:close/>
                    <a:moveTo>
                      <a:pt x="48" y="19"/>
                    </a:moveTo>
                    <a:cubicBezTo>
                      <a:pt x="48" y="19"/>
                      <a:pt x="48" y="19"/>
                      <a:pt x="49" y="19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5"/>
                      <a:pt x="54" y="14"/>
                    </a:cubicBezTo>
                    <a:cubicBezTo>
                      <a:pt x="54" y="14"/>
                      <a:pt x="53" y="14"/>
                      <a:pt x="53" y="1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7" y="17"/>
                      <a:pt x="47" y="18"/>
                      <a:pt x="47" y="18"/>
                    </a:cubicBezTo>
                    <a:cubicBezTo>
                      <a:pt x="47" y="19"/>
                      <a:pt x="48" y="19"/>
                      <a:pt x="48" y="19"/>
                    </a:cubicBezTo>
                    <a:close/>
                    <a:moveTo>
                      <a:pt x="9" y="39"/>
                    </a:move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4" y="43"/>
                      <a:pt x="4" y="43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1"/>
                      <a:pt x="11" y="40"/>
                      <a:pt x="11" y="40"/>
                    </a:cubicBezTo>
                    <a:cubicBezTo>
                      <a:pt x="10" y="39"/>
                      <a:pt x="10" y="39"/>
                      <a:pt x="9" y="39"/>
                    </a:cubicBezTo>
                    <a:close/>
                    <a:moveTo>
                      <a:pt x="57" y="28"/>
                    </a:move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0" y="28"/>
                      <a:pt x="50" y="29"/>
                    </a:cubicBezTo>
                    <a:cubicBezTo>
                      <a:pt x="50" y="30"/>
                      <a:pt x="51" y="30"/>
                      <a:pt x="51" y="30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8" y="28"/>
                      <a:pt x="57" y="28"/>
                    </a:cubicBezTo>
                    <a:close/>
                    <a:moveTo>
                      <a:pt x="8" y="29"/>
                    </a:moveTo>
                    <a:cubicBezTo>
                      <a:pt x="8" y="28"/>
                      <a:pt x="7" y="28"/>
                      <a:pt x="7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8"/>
                      <a:pt x="0" y="29"/>
                    </a:cubicBezTo>
                    <a:cubicBezTo>
                      <a:pt x="0" y="30"/>
                      <a:pt x="0" y="30"/>
                      <a:pt x="1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8" y="30"/>
                      <a:pt x="8" y="29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8" y="39"/>
                      <a:pt x="47" y="40"/>
                    </a:cubicBezTo>
                    <a:cubicBezTo>
                      <a:pt x="47" y="40"/>
                      <a:pt x="47" y="41"/>
                      <a:pt x="48" y="41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4" y="44"/>
                      <a:pt x="54" y="44"/>
                      <a:pt x="54" y="43"/>
                    </a:cubicBezTo>
                    <a:cubicBezTo>
                      <a:pt x="54" y="43"/>
                      <a:pt x="54" y="42"/>
                      <a:pt x="54" y="42"/>
                    </a:cubicBezTo>
                    <a:lnTo>
                      <a:pt x="49" y="39"/>
                    </a:lnTo>
                    <a:close/>
                    <a:moveTo>
                      <a:pt x="5" y="14"/>
                    </a:moveTo>
                    <a:cubicBezTo>
                      <a:pt x="5" y="14"/>
                      <a:pt x="4" y="14"/>
                      <a:pt x="4" y="14"/>
                    </a:cubicBezTo>
                    <a:cubicBezTo>
                      <a:pt x="4" y="15"/>
                      <a:pt x="4" y="16"/>
                      <a:pt x="4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1" y="19"/>
                      <a:pt x="11" y="18"/>
                    </a:cubicBezTo>
                    <a:cubicBezTo>
                      <a:pt x="11" y="18"/>
                      <a:pt x="11" y="17"/>
                      <a:pt x="10" y="17"/>
                    </a:cubicBezTo>
                    <a:lnTo>
                      <a:pt x="5" y="14"/>
                    </a:lnTo>
                    <a:close/>
                    <a:moveTo>
                      <a:pt x="41" y="48"/>
                    </a:moveTo>
                    <a:cubicBezTo>
                      <a:pt x="41" y="47"/>
                      <a:pt x="40" y="47"/>
                      <a:pt x="40" y="47"/>
                    </a:cubicBezTo>
                    <a:cubicBezTo>
                      <a:pt x="39" y="47"/>
                      <a:pt x="39" y="48"/>
                      <a:pt x="39" y="49"/>
                    </a:cubicBezTo>
                    <a:cubicBezTo>
                      <a:pt x="42" y="54"/>
                      <a:pt x="42" y="54"/>
                      <a:pt x="42" y="54"/>
                    </a:cubicBezTo>
                    <a:cubicBezTo>
                      <a:pt x="42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4" y="54"/>
                    </a:cubicBezTo>
                    <a:cubicBezTo>
                      <a:pt x="44" y="54"/>
                      <a:pt x="44" y="53"/>
                      <a:pt x="44" y="53"/>
                    </a:cubicBezTo>
                    <a:lnTo>
                      <a:pt x="41" y="48"/>
                    </a:lnTo>
                    <a:close/>
                    <a:moveTo>
                      <a:pt x="17" y="10"/>
                    </a:moveTo>
                    <a:cubicBezTo>
                      <a:pt x="17" y="11"/>
                      <a:pt x="18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9" y="10"/>
                      <a:pt x="19" y="10"/>
                      <a:pt x="19" y="9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4"/>
                      <a:pt x="14" y="5"/>
                      <a:pt x="14" y="5"/>
                    </a:cubicBezTo>
                    <a:lnTo>
                      <a:pt x="17" y="10"/>
                    </a:lnTo>
                    <a:close/>
                    <a:moveTo>
                      <a:pt x="29" y="8"/>
                    </a:moveTo>
                    <a:cubicBezTo>
                      <a:pt x="30" y="8"/>
                      <a:pt x="30" y="7"/>
                      <a:pt x="30" y="7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8" y="1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1" name="Freeform 54">
                <a:extLst>
                  <a:ext uri="{FF2B5EF4-FFF2-40B4-BE49-F238E27FC236}">
                    <a16:creationId xmlns:a16="http://schemas.microsoft.com/office/drawing/2014/main" id="{7D3D21E6-EDC0-C034-BD4C-DB623E2E68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0621" y="5722442"/>
                <a:ext cx="387472" cy="450072"/>
              </a:xfrm>
              <a:custGeom>
                <a:avLst/>
                <a:gdLst>
                  <a:gd name="T0" fmla="*/ 31 w 62"/>
                  <a:gd name="T1" fmla="*/ 49 h 70"/>
                  <a:gd name="T2" fmla="*/ 45 w 62"/>
                  <a:gd name="T3" fmla="*/ 35 h 70"/>
                  <a:gd name="T4" fmla="*/ 45 w 62"/>
                  <a:gd name="T5" fmla="*/ 8 h 70"/>
                  <a:gd name="T6" fmla="*/ 17 w 62"/>
                  <a:gd name="T7" fmla="*/ 8 h 70"/>
                  <a:gd name="T8" fmla="*/ 17 w 62"/>
                  <a:gd name="T9" fmla="*/ 35 h 70"/>
                  <a:gd name="T10" fmla="*/ 31 w 62"/>
                  <a:gd name="T11" fmla="*/ 49 h 70"/>
                  <a:gd name="T12" fmla="*/ 31 w 62"/>
                  <a:gd name="T13" fmla="*/ 8 h 70"/>
                  <a:gd name="T14" fmla="*/ 44 w 62"/>
                  <a:gd name="T15" fmla="*/ 21 h 70"/>
                  <a:gd name="T16" fmla="*/ 31 w 62"/>
                  <a:gd name="T17" fmla="*/ 34 h 70"/>
                  <a:gd name="T18" fmla="*/ 18 w 62"/>
                  <a:gd name="T19" fmla="*/ 21 h 70"/>
                  <a:gd name="T20" fmla="*/ 31 w 62"/>
                  <a:gd name="T21" fmla="*/ 8 h 70"/>
                  <a:gd name="T22" fmla="*/ 25 w 62"/>
                  <a:gd name="T23" fmla="*/ 50 h 70"/>
                  <a:gd name="T24" fmla="*/ 27 w 62"/>
                  <a:gd name="T25" fmla="*/ 48 h 70"/>
                  <a:gd name="T26" fmla="*/ 30 w 62"/>
                  <a:gd name="T27" fmla="*/ 50 h 70"/>
                  <a:gd name="T28" fmla="*/ 31 w 62"/>
                  <a:gd name="T29" fmla="*/ 51 h 70"/>
                  <a:gd name="T30" fmla="*/ 32 w 62"/>
                  <a:gd name="T31" fmla="*/ 50 h 70"/>
                  <a:gd name="T32" fmla="*/ 34 w 62"/>
                  <a:gd name="T33" fmla="*/ 48 h 70"/>
                  <a:gd name="T34" fmla="*/ 37 w 62"/>
                  <a:gd name="T35" fmla="*/ 50 h 70"/>
                  <a:gd name="T36" fmla="*/ 31 w 62"/>
                  <a:gd name="T37" fmla="*/ 53 h 70"/>
                  <a:gd name="T38" fmla="*/ 25 w 62"/>
                  <a:gd name="T39" fmla="*/ 50 h 70"/>
                  <a:gd name="T40" fmla="*/ 8 w 62"/>
                  <a:gd name="T41" fmla="*/ 53 h 70"/>
                  <a:gd name="T42" fmla="*/ 31 w 62"/>
                  <a:gd name="T43" fmla="*/ 62 h 70"/>
                  <a:gd name="T44" fmla="*/ 54 w 62"/>
                  <a:gd name="T45" fmla="*/ 53 h 70"/>
                  <a:gd name="T46" fmla="*/ 39 w 62"/>
                  <a:gd name="T47" fmla="*/ 44 h 70"/>
                  <a:gd name="T48" fmla="*/ 35 w 62"/>
                  <a:gd name="T49" fmla="*/ 47 h 70"/>
                  <a:gd name="T50" fmla="*/ 44 w 62"/>
                  <a:gd name="T51" fmla="*/ 51 h 70"/>
                  <a:gd name="T52" fmla="*/ 31 w 62"/>
                  <a:gd name="T53" fmla="*/ 54 h 70"/>
                  <a:gd name="T54" fmla="*/ 18 w 62"/>
                  <a:gd name="T55" fmla="*/ 51 h 70"/>
                  <a:gd name="T56" fmla="*/ 26 w 62"/>
                  <a:gd name="T57" fmla="*/ 47 h 70"/>
                  <a:gd name="T58" fmla="*/ 23 w 62"/>
                  <a:gd name="T59" fmla="*/ 44 h 70"/>
                  <a:gd name="T60" fmla="*/ 8 w 62"/>
                  <a:gd name="T61" fmla="*/ 53 h 70"/>
                  <a:gd name="T62" fmla="*/ 16 w 62"/>
                  <a:gd name="T63" fmla="*/ 51 h 70"/>
                  <a:gd name="T64" fmla="*/ 31 w 62"/>
                  <a:gd name="T65" fmla="*/ 56 h 70"/>
                  <a:gd name="T66" fmla="*/ 46 w 62"/>
                  <a:gd name="T67" fmla="*/ 51 h 70"/>
                  <a:gd name="T68" fmla="*/ 42 w 62"/>
                  <a:gd name="T69" fmla="*/ 47 h 70"/>
                  <a:gd name="T70" fmla="*/ 52 w 62"/>
                  <a:gd name="T71" fmla="*/ 53 h 70"/>
                  <a:gd name="T72" fmla="*/ 31 w 62"/>
                  <a:gd name="T73" fmla="*/ 60 h 70"/>
                  <a:gd name="T74" fmla="*/ 10 w 62"/>
                  <a:gd name="T75" fmla="*/ 53 h 70"/>
                  <a:gd name="T76" fmla="*/ 20 w 62"/>
                  <a:gd name="T77" fmla="*/ 47 h 70"/>
                  <a:gd name="T78" fmla="*/ 16 w 62"/>
                  <a:gd name="T79" fmla="*/ 51 h 70"/>
                  <a:gd name="T80" fmla="*/ 62 w 62"/>
                  <a:gd name="T81" fmla="*/ 55 h 70"/>
                  <a:gd name="T82" fmla="*/ 31 w 62"/>
                  <a:gd name="T83" fmla="*/ 70 h 70"/>
                  <a:gd name="T84" fmla="*/ 0 w 62"/>
                  <a:gd name="T85" fmla="*/ 55 h 70"/>
                  <a:gd name="T86" fmla="*/ 20 w 62"/>
                  <a:gd name="T87" fmla="*/ 41 h 70"/>
                  <a:gd name="T88" fmla="*/ 23 w 62"/>
                  <a:gd name="T89" fmla="*/ 44 h 70"/>
                  <a:gd name="T90" fmla="*/ 3 w 62"/>
                  <a:gd name="T91" fmla="*/ 55 h 70"/>
                  <a:gd name="T92" fmla="*/ 31 w 62"/>
                  <a:gd name="T93" fmla="*/ 67 h 70"/>
                  <a:gd name="T94" fmla="*/ 59 w 62"/>
                  <a:gd name="T95" fmla="*/ 55 h 70"/>
                  <a:gd name="T96" fmla="*/ 39 w 62"/>
                  <a:gd name="T97" fmla="*/ 44 h 70"/>
                  <a:gd name="T98" fmla="*/ 42 w 62"/>
                  <a:gd name="T99" fmla="*/ 41 h 70"/>
                  <a:gd name="T100" fmla="*/ 62 w 62"/>
                  <a:gd name="T101" fmla="*/ 5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2" h="70">
                    <a:moveTo>
                      <a:pt x="31" y="49"/>
                    </a:moveTo>
                    <a:cubicBezTo>
                      <a:pt x="45" y="35"/>
                      <a:pt x="45" y="35"/>
                      <a:pt x="45" y="35"/>
                    </a:cubicBezTo>
                    <a:cubicBezTo>
                      <a:pt x="52" y="27"/>
                      <a:pt x="52" y="15"/>
                      <a:pt x="45" y="8"/>
                    </a:cubicBezTo>
                    <a:cubicBezTo>
                      <a:pt x="37" y="0"/>
                      <a:pt x="25" y="0"/>
                      <a:pt x="17" y="8"/>
                    </a:cubicBezTo>
                    <a:cubicBezTo>
                      <a:pt x="10" y="15"/>
                      <a:pt x="10" y="27"/>
                      <a:pt x="17" y="35"/>
                    </a:cubicBezTo>
                    <a:lnTo>
                      <a:pt x="31" y="49"/>
                    </a:lnTo>
                    <a:close/>
                    <a:moveTo>
                      <a:pt x="31" y="8"/>
                    </a:moveTo>
                    <a:cubicBezTo>
                      <a:pt x="38" y="8"/>
                      <a:pt x="44" y="14"/>
                      <a:pt x="44" y="21"/>
                    </a:cubicBezTo>
                    <a:cubicBezTo>
                      <a:pt x="44" y="29"/>
                      <a:pt x="38" y="34"/>
                      <a:pt x="31" y="34"/>
                    </a:cubicBezTo>
                    <a:cubicBezTo>
                      <a:pt x="24" y="34"/>
                      <a:pt x="18" y="29"/>
                      <a:pt x="18" y="21"/>
                    </a:cubicBezTo>
                    <a:cubicBezTo>
                      <a:pt x="18" y="14"/>
                      <a:pt x="24" y="8"/>
                      <a:pt x="31" y="8"/>
                    </a:cubicBezTo>
                    <a:close/>
                    <a:moveTo>
                      <a:pt x="25" y="50"/>
                    </a:moveTo>
                    <a:cubicBezTo>
                      <a:pt x="25" y="49"/>
                      <a:pt x="26" y="49"/>
                      <a:pt x="27" y="48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51"/>
                      <a:pt x="30" y="51"/>
                      <a:pt x="31" y="51"/>
                    </a:cubicBezTo>
                    <a:cubicBezTo>
                      <a:pt x="31" y="51"/>
                      <a:pt x="32" y="51"/>
                      <a:pt x="32" y="50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6" y="49"/>
                      <a:pt x="37" y="49"/>
                      <a:pt x="37" y="50"/>
                    </a:cubicBezTo>
                    <a:cubicBezTo>
                      <a:pt x="37" y="52"/>
                      <a:pt x="34" y="53"/>
                      <a:pt x="31" y="53"/>
                    </a:cubicBezTo>
                    <a:cubicBezTo>
                      <a:pt x="28" y="53"/>
                      <a:pt x="25" y="52"/>
                      <a:pt x="25" y="50"/>
                    </a:cubicBezTo>
                    <a:close/>
                    <a:moveTo>
                      <a:pt x="8" y="53"/>
                    </a:moveTo>
                    <a:cubicBezTo>
                      <a:pt x="8" y="58"/>
                      <a:pt x="18" y="62"/>
                      <a:pt x="31" y="62"/>
                    </a:cubicBezTo>
                    <a:cubicBezTo>
                      <a:pt x="44" y="62"/>
                      <a:pt x="54" y="58"/>
                      <a:pt x="54" y="53"/>
                    </a:cubicBezTo>
                    <a:cubicBezTo>
                      <a:pt x="54" y="49"/>
                      <a:pt x="48" y="45"/>
                      <a:pt x="39" y="44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41" y="48"/>
                      <a:pt x="44" y="49"/>
                      <a:pt x="44" y="51"/>
                    </a:cubicBezTo>
                    <a:cubicBezTo>
                      <a:pt x="44" y="52"/>
                      <a:pt x="39" y="54"/>
                      <a:pt x="31" y="54"/>
                    </a:cubicBezTo>
                    <a:cubicBezTo>
                      <a:pt x="23" y="54"/>
                      <a:pt x="18" y="52"/>
                      <a:pt x="18" y="51"/>
                    </a:cubicBezTo>
                    <a:cubicBezTo>
                      <a:pt x="18" y="49"/>
                      <a:pt x="21" y="48"/>
                      <a:pt x="26" y="47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4" y="45"/>
                      <a:pt x="8" y="49"/>
                      <a:pt x="8" y="53"/>
                    </a:cubicBezTo>
                    <a:close/>
                    <a:moveTo>
                      <a:pt x="16" y="51"/>
                    </a:moveTo>
                    <a:cubicBezTo>
                      <a:pt x="16" y="54"/>
                      <a:pt x="23" y="56"/>
                      <a:pt x="31" y="56"/>
                    </a:cubicBezTo>
                    <a:cubicBezTo>
                      <a:pt x="39" y="56"/>
                      <a:pt x="46" y="54"/>
                      <a:pt x="46" y="51"/>
                    </a:cubicBezTo>
                    <a:cubicBezTo>
                      <a:pt x="46" y="49"/>
                      <a:pt x="44" y="47"/>
                      <a:pt x="42" y="47"/>
                    </a:cubicBezTo>
                    <a:cubicBezTo>
                      <a:pt x="48" y="48"/>
                      <a:pt x="52" y="50"/>
                      <a:pt x="52" y="53"/>
                    </a:cubicBezTo>
                    <a:cubicBezTo>
                      <a:pt x="52" y="56"/>
                      <a:pt x="43" y="60"/>
                      <a:pt x="31" y="60"/>
                    </a:cubicBezTo>
                    <a:cubicBezTo>
                      <a:pt x="19" y="60"/>
                      <a:pt x="10" y="56"/>
                      <a:pt x="10" y="53"/>
                    </a:cubicBezTo>
                    <a:cubicBezTo>
                      <a:pt x="10" y="50"/>
                      <a:pt x="14" y="48"/>
                      <a:pt x="20" y="47"/>
                    </a:cubicBezTo>
                    <a:cubicBezTo>
                      <a:pt x="17" y="47"/>
                      <a:pt x="16" y="49"/>
                      <a:pt x="16" y="51"/>
                    </a:cubicBezTo>
                    <a:close/>
                    <a:moveTo>
                      <a:pt x="62" y="55"/>
                    </a:moveTo>
                    <a:cubicBezTo>
                      <a:pt x="62" y="64"/>
                      <a:pt x="49" y="70"/>
                      <a:pt x="31" y="70"/>
                    </a:cubicBezTo>
                    <a:cubicBezTo>
                      <a:pt x="13" y="70"/>
                      <a:pt x="0" y="64"/>
                      <a:pt x="0" y="55"/>
                    </a:cubicBezTo>
                    <a:cubicBezTo>
                      <a:pt x="0" y="49"/>
                      <a:pt x="8" y="43"/>
                      <a:pt x="20" y="4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0" y="45"/>
                      <a:pt x="3" y="50"/>
                      <a:pt x="3" y="55"/>
                    </a:cubicBezTo>
                    <a:cubicBezTo>
                      <a:pt x="3" y="61"/>
                      <a:pt x="14" y="67"/>
                      <a:pt x="31" y="67"/>
                    </a:cubicBezTo>
                    <a:cubicBezTo>
                      <a:pt x="48" y="67"/>
                      <a:pt x="59" y="61"/>
                      <a:pt x="59" y="55"/>
                    </a:cubicBezTo>
                    <a:cubicBezTo>
                      <a:pt x="59" y="50"/>
                      <a:pt x="51" y="45"/>
                      <a:pt x="39" y="44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54" y="43"/>
                      <a:pt x="62" y="49"/>
                      <a:pt x="62" y="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2" name="Freeform 55">
                <a:extLst>
                  <a:ext uri="{FF2B5EF4-FFF2-40B4-BE49-F238E27FC236}">
                    <a16:creationId xmlns:a16="http://schemas.microsoft.com/office/drawing/2014/main" id="{6661AD57-77AC-70B9-61B9-21FCC11901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82444" y="4255260"/>
                <a:ext cx="400364" cy="438860"/>
              </a:xfrm>
              <a:custGeom>
                <a:avLst/>
                <a:gdLst>
                  <a:gd name="T0" fmla="*/ 31 w 63"/>
                  <a:gd name="T1" fmla="*/ 45 h 67"/>
                  <a:gd name="T2" fmla="*/ 42 w 63"/>
                  <a:gd name="T3" fmla="*/ 33 h 67"/>
                  <a:gd name="T4" fmla="*/ 52 w 63"/>
                  <a:gd name="T5" fmla="*/ 33 h 67"/>
                  <a:gd name="T6" fmla="*/ 52 w 63"/>
                  <a:gd name="T7" fmla="*/ 0 h 67"/>
                  <a:gd name="T8" fmla="*/ 11 w 63"/>
                  <a:gd name="T9" fmla="*/ 0 h 67"/>
                  <a:gd name="T10" fmla="*/ 11 w 63"/>
                  <a:gd name="T11" fmla="*/ 33 h 67"/>
                  <a:gd name="T12" fmla="*/ 21 w 63"/>
                  <a:gd name="T13" fmla="*/ 33 h 67"/>
                  <a:gd name="T14" fmla="*/ 31 w 63"/>
                  <a:gd name="T15" fmla="*/ 45 h 67"/>
                  <a:gd name="T16" fmla="*/ 15 w 63"/>
                  <a:gd name="T17" fmla="*/ 29 h 67"/>
                  <a:gd name="T18" fmla="*/ 15 w 63"/>
                  <a:gd name="T19" fmla="*/ 4 h 67"/>
                  <a:gd name="T20" fmla="*/ 48 w 63"/>
                  <a:gd name="T21" fmla="*/ 4 h 67"/>
                  <a:gd name="T22" fmla="*/ 48 w 63"/>
                  <a:gd name="T23" fmla="*/ 29 h 67"/>
                  <a:gd name="T24" fmla="*/ 45 w 63"/>
                  <a:gd name="T25" fmla="*/ 29 h 67"/>
                  <a:gd name="T26" fmla="*/ 17 w 63"/>
                  <a:gd name="T27" fmla="*/ 29 h 67"/>
                  <a:gd name="T28" fmla="*/ 15 w 63"/>
                  <a:gd name="T29" fmla="*/ 29 h 67"/>
                  <a:gd name="T30" fmla="*/ 25 w 63"/>
                  <a:gd name="T31" fmla="*/ 47 h 67"/>
                  <a:gd name="T32" fmla="*/ 29 w 63"/>
                  <a:gd name="T33" fmla="*/ 45 h 67"/>
                  <a:gd name="T34" fmla="*/ 30 w 63"/>
                  <a:gd name="T35" fmla="*/ 46 h 67"/>
                  <a:gd name="T36" fmla="*/ 31 w 63"/>
                  <a:gd name="T37" fmla="*/ 47 h 67"/>
                  <a:gd name="T38" fmla="*/ 33 w 63"/>
                  <a:gd name="T39" fmla="*/ 46 h 67"/>
                  <a:gd name="T40" fmla="*/ 34 w 63"/>
                  <a:gd name="T41" fmla="*/ 45 h 67"/>
                  <a:gd name="T42" fmla="*/ 37 w 63"/>
                  <a:gd name="T43" fmla="*/ 47 h 67"/>
                  <a:gd name="T44" fmla="*/ 31 w 63"/>
                  <a:gd name="T45" fmla="*/ 50 h 67"/>
                  <a:gd name="T46" fmla="*/ 25 w 63"/>
                  <a:gd name="T47" fmla="*/ 47 h 67"/>
                  <a:gd name="T48" fmla="*/ 8 w 63"/>
                  <a:gd name="T49" fmla="*/ 50 h 67"/>
                  <a:gd name="T50" fmla="*/ 31 w 63"/>
                  <a:gd name="T51" fmla="*/ 59 h 67"/>
                  <a:gd name="T52" fmla="*/ 54 w 63"/>
                  <a:gd name="T53" fmla="*/ 50 h 67"/>
                  <a:gd name="T54" fmla="*/ 37 w 63"/>
                  <a:gd name="T55" fmla="*/ 41 h 67"/>
                  <a:gd name="T56" fmla="*/ 34 w 63"/>
                  <a:gd name="T57" fmla="*/ 44 h 67"/>
                  <a:gd name="T58" fmla="*/ 44 w 63"/>
                  <a:gd name="T59" fmla="*/ 48 h 67"/>
                  <a:gd name="T60" fmla="*/ 31 w 63"/>
                  <a:gd name="T61" fmla="*/ 51 h 67"/>
                  <a:gd name="T62" fmla="*/ 18 w 63"/>
                  <a:gd name="T63" fmla="*/ 48 h 67"/>
                  <a:gd name="T64" fmla="*/ 28 w 63"/>
                  <a:gd name="T65" fmla="*/ 44 h 67"/>
                  <a:gd name="T66" fmla="*/ 25 w 63"/>
                  <a:gd name="T67" fmla="*/ 41 h 67"/>
                  <a:gd name="T68" fmla="*/ 8 w 63"/>
                  <a:gd name="T69" fmla="*/ 50 h 67"/>
                  <a:gd name="T70" fmla="*/ 16 w 63"/>
                  <a:gd name="T71" fmla="*/ 48 h 67"/>
                  <a:gd name="T72" fmla="*/ 31 w 63"/>
                  <a:gd name="T73" fmla="*/ 53 h 67"/>
                  <a:gd name="T74" fmla="*/ 46 w 63"/>
                  <a:gd name="T75" fmla="*/ 48 h 67"/>
                  <a:gd name="T76" fmla="*/ 42 w 63"/>
                  <a:gd name="T77" fmla="*/ 44 h 67"/>
                  <a:gd name="T78" fmla="*/ 52 w 63"/>
                  <a:gd name="T79" fmla="*/ 50 h 67"/>
                  <a:gd name="T80" fmla="*/ 31 w 63"/>
                  <a:gd name="T81" fmla="*/ 57 h 67"/>
                  <a:gd name="T82" fmla="*/ 10 w 63"/>
                  <a:gd name="T83" fmla="*/ 50 h 67"/>
                  <a:gd name="T84" fmla="*/ 20 w 63"/>
                  <a:gd name="T85" fmla="*/ 44 h 67"/>
                  <a:gd name="T86" fmla="*/ 16 w 63"/>
                  <a:gd name="T87" fmla="*/ 48 h 67"/>
                  <a:gd name="T88" fmla="*/ 63 w 63"/>
                  <a:gd name="T89" fmla="*/ 52 h 67"/>
                  <a:gd name="T90" fmla="*/ 31 w 63"/>
                  <a:gd name="T91" fmla="*/ 67 h 67"/>
                  <a:gd name="T92" fmla="*/ 0 w 63"/>
                  <a:gd name="T93" fmla="*/ 52 h 67"/>
                  <a:gd name="T94" fmla="*/ 22 w 63"/>
                  <a:gd name="T95" fmla="*/ 38 h 67"/>
                  <a:gd name="T96" fmla="*/ 25 w 63"/>
                  <a:gd name="T97" fmla="*/ 40 h 67"/>
                  <a:gd name="T98" fmla="*/ 3 w 63"/>
                  <a:gd name="T99" fmla="*/ 52 h 67"/>
                  <a:gd name="T100" fmla="*/ 31 w 63"/>
                  <a:gd name="T101" fmla="*/ 64 h 67"/>
                  <a:gd name="T102" fmla="*/ 60 w 63"/>
                  <a:gd name="T103" fmla="*/ 52 h 67"/>
                  <a:gd name="T104" fmla="*/ 38 w 63"/>
                  <a:gd name="T105" fmla="*/ 40 h 67"/>
                  <a:gd name="T106" fmla="*/ 40 w 63"/>
                  <a:gd name="T107" fmla="*/ 38 h 67"/>
                  <a:gd name="T108" fmla="*/ 63 w 63"/>
                  <a:gd name="T109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67">
                    <a:moveTo>
                      <a:pt x="31" y="45"/>
                    </a:moveTo>
                    <a:cubicBezTo>
                      <a:pt x="42" y="33"/>
                      <a:pt x="42" y="33"/>
                      <a:pt x="4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21" y="33"/>
                      <a:pt x="21" y="33"/>
                      <a:pt x="21" y="33"/>
                    </a:cubicBezTo>
                    <a:lnTo>
                      <a:pt x="31" y="45"/>
                    </a:lnTo>
                    <a:close/>
                    <a:moveTo>
                      <a:pt x="15" y="29"/>
                    </a:moveTo>
                    <a:cubicBezTo>
                      <a:pt x="15" y="4"/>
                      <a:pt x="15" y="4"/>
                      <a:pt x="15" y="4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17" y="29"/>
                      <a:pt x="17" y="29"/>
                      <a:pt x="17" y="29"/>
                    </a:cubicBezTo>
                    <a:lnTo>
                      <a:pt x="15" y="29"/>
                    </a:lnTo>
                    <a:close/>
                    <a:moveTo>
                      <a:pt x="25" y="47"/>
                    </a:moveTo>
                    <a:cubicBezTo>
                      <a:pt x="25" y="46"/>
                      <a:pt x="27" y="45"/>
                      <a:pt x="29" y="45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6"/>
                      <a:pt x="31" y="47"/>
                      <a:pt x="31" y="47"/>
                    </a:cubicBezTo>
                    <a:cubicBezTo>
                      <a:pt x="32" y="47"/>
                      <a:pt x="32" y="46"/>
                      <a:pt x="33" y="46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6" y="45"/>
                      <a:pt x="37" y="46"/>
                      <a:pt x="37" y="47"/>
                    </a:cubicBezTo>
                    <a:cubicBezTo>
                      <a:pt x="37" y="49"/>
                      <a:pt x="34" y="50"/>
                      <a:pt x="31" y="50"/>
                    </a:cubicBezTo>
                    <a:cubicBezTo>
                      <a:pt x="28" y="50"/>
                      <a:pt x="25" y="49"/>
                      <a:pt x="25" y="47"/>
                    </a:cubicBezTo>
                    <a:close/>
                    <a:moveTo>
                      <a:pt x="8" y="50"/>
                    </a:moveTo>
                    <a:cubicBezTo>
                      <a:pt x="8" y="55"/>
                      <a:pt x="18" y="59"/>
                      <a:pt x="31" y="59"/>
                    </a:cubicBezTo>
                    <a:cubicBezTo>
                      <a:pt x="44" y="59"/>
                      <a:pt x="54" y="55"/>
                      <a:pt x="54" y="50"/>
                    </a:cubicBezTo>
                    <a:cubicBezTo>
                      <a:pt x="54" y="45"/>
                      <a:pt x="47" y="42"/>
                      <a:pt x="37" y="41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41" y="45"/>
                      <a:pt x="44" y="46"/>
                      <a:pt x="44" y="48"/>
                    </a:cubicBezTo>
                    <a:cubicBezTo>
                      <a:pt x="44" y="49"/>
                      <a:pt x="39" y="51"/>
                      <a:pt x="31" y="51"/>
                    </a:cubicBezTo>
                    <a:cubicBezTo>
                      <a:pt x="23" y="51"/>
                      <a:pt x="18" y="49"/>
                      <a:pt x="18" y="48"/>
                    </a:cubicBezTo>
                    <a:cubicBezTo>
                      <a:pt x="18" y="46"/>
                      <a:pt x="22" y="45"/>
                      <a:pt x="28" y="44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15" y="42"/>
                      <a:pt x="8" y="45"/>
                      <a:pt x="8" y="50"/>
                    </a:cubicBezTo>
                    <a:close/>
                    <a:moveTo>
                      <a:pt x="16" y="48"/>
                    </a:moveTo>
                    <a:cubicBezTo>
                      <a:pt x="16" y="51"/>
                      <a:pt x="24" y="53"/>
                      <a:pt x="31" y="53"/>
                    </a:cubicBezTo>
                    <a:cubicBezTo>
                      <a:pt x="39" y="53"/>
                      <a:pt x="46" y="51"/>
                      <a:pt x="46" y="48"/>
                    </a:cubicBezTo>
                    <a:cubicBezTo>
                      <a:pt x="46" y="46"/>
                      <a:pt x="45" y="44"/>
                      <a:pt x="42" y="44"/>
                    </a:cubicBezTo>
                    <a:cubicBezTo>
                      <a:pt x="48" y="45"/>
                      <a:pt x="52" y="47"/>
                      <a:pt x="52" y="50"/>
                    </a:cubicBezTo>
                    <a:cubicBezTo>
                      <a:pt x="52" y="53"/>
                      <a:pt x="44" y="57"/>
                      <a:pt x="31" y="57"/>
                    </a:cubicBezTo>
                    <a:cubicBezTo>
                      <a:pt x="19" y="57"/>
                      <a:pt x="10" y="53"/>
                      <a:pt x="10" y="50"/>
                    </a:cubicBezTo>
                    <a:cubicBezTo>
                      <a:pt x="10" y="47"/>
                      <a:pt x="14" y="45"/>
                      <a:pt x="20" y="44"/>
                    </a:cubicBezTo>
                    <a:cubicBezTo>
                      <a:pt x="18" y="44"/>
                      <a:pt x="16" y="46"/>
                      <a:pt x="16" y="48"/>
                    </a:cubicBezTo>
                    <a:close/>
                    <a:moveTo>
                      <a:pt x="63" y="52"/>
                    </a:moveTo>
                    <a:cubicBezTo>
                      <a:pt x="63" y="61"/>
                      <a:pt x="49" y="67"/>
                      <a:pt x="31" y="67"/>
                    </a:cubicBezTo>
                    <a:cubicBezTo>
                      <a:pt x="14" y="67"/>
                      <a:pt x="0" y="61"/>
                      <a:pt x="0" y="52"/>
                    </a:cubicBezTo>
                    <a:cubicBezTo>
                      <a:pt x="0" y="45"/>
                      <a:pt x="9" y="40"/>
                      <a:pt x="22" y="38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1" y="42"/>
                      <a:pt x="3" y="47"/>
                      <a:pt x="3" y="52"/>
                    </a:cubicBezTo>
                    <a:cubicBezTo>
                      <a:pt x="3" y="58"/>
                      <a:pt x="14" y="64"/>
                      <a:pt x="31" y="64"/>
                    </a:cubicBezTo>
                    <a:cubicBezTo>
                      <a:pt x="48" y="64"/>
                      <a:pt x="60" y="58"/>
                      <a:pt x="60" y="52"/>
                    </a:cubicBezTo>
                    <a:cubicBezTo>
                      <a:pt x="60" y="47"/>
                      <a:pt x="51" y="42"/>
                      <a:pt x="38" y="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53" y="40"/>
                      <a:pt x="63" y="45"/>
                      <a:pt x="63" y="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3" name="Freeform 55">
                <a:extLst>
                  <a:ext uri="{FF2B5EF4-FFF2-40B4-BE49-F238E27FC236}">
                    <a16:creationId xmlns:a16="http://schemas.microsoft.com/office/drawing/2014/main" id="{6D5A70D7-ADA7-461B-D03E-1587599DBA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6117" y="2413026"/>
                <a:ext cx="315665" cy="346017"/>
              </a:xfrm>
              <a:custGeom>
                <a:avLst/>
                <a:gdLst>
                  <a:gd name="T0" fmla="*/ 31 w 63"/>
                  <a:gd name="T1" fmla="*/ 45 h 67"/>
                  <a:gd name="T2" fmla="*/ 42 w 63"/>
                  <a:gd name="T3" fmla="*/ 33 h 67"/>
                  <a:gd name="T4" fmla="*/ 52 w 63"/>
                  <a:gd name="T5" fmla="*/ 33 h 67"/>
                  <a:gd name="T6" fmla="*/ 52 w 63"/>
                  <a:gd name="T7" fmla="*/ 0 h 67"/>
                  <a:gd name="T8" fmla="*/ 11 w 63"/>
                  <a:gd name="T9" fmla="*/ 0 h 67"/>
                  <a:gd name="T10" fmla="*/ 11 w 63"/>
                  <a:gd name="T11" fmla="*/ 33 h 67"/>
                  <a:gd name="T12" fmla="*/ 21 w 63"/>
                  <a:gd name="T13" fmla="*/ 33 h 67"/>
                  <a:gd name="T14" fmla="*/ 31 w 63"/>
                  <a:gd name="T15" fmla="*/ 45 h 67"/>
                  <a:gd name="T16" fmla="*/ 15 w 63"/>
                  <a:gd name="T17" fmla="*/ 29 h 67"/>
                  <a:gd name="T18" fmla="*/ 15 w 63"/>
                  <a:gd name="T19" fmla="*/ 4 h 67"/>
                  <a:gd name="T20" fmla="*/ 48 w 63"/>
                  <a:gd name="T21" fmla="*/ 4 h 67"/>
                  <a:gd name="T22" fmla="*/ 48 w 63"/>
                  <a:gd name="T23" fmla="*/ 29 h 67"/>
                  <a:gd name="T24" fmla="*/ 45 w 63"/>
                  <a:gd name="T25" fmla="*/ 29 h 67"/>
                  <a:gd name="T26" fmla="*/ 17 w 63"/>
                  <a:gd name="T27" fmla="*/ 29 h 67"/>
                  <a:gd name="T28" fmla="*/ 15 w 63"/>
                  <a:gd name="T29" fmla="*/ 29 h 67"/>
                  <a:gd name="T30" fmla="*/ 25 w 63"/>
                  <a:gd name="T31" fmla="*/ 47 h 67"/>
                  <a:gd name="T32" fmla="*/ 29 w 63"/>
                  <a:gd name="T33" fmla="*/ 45 h 67"/>
                  <a:gd name="T34" fmla="*/ 30 w 63"/>
                  <a:gd name="T35" fmla="*/ 46 h 67"/>
                  <a:gd name="T36" fmla="*/ 31 w 63"/>
                  <a:gd name="T37" fmla="*/ 47 h 67"/>
                  <a:gd name="T38" fmla="*/ 33 w 63"/>
                  <a:gd name="T39" fmla="*/ 46 h 67"/>
                  <a:gd name="T40" fmla="*/ 34 w 63"/>
                  <a:gd name="T41" fmla="*/ 45 h 67"/>
                  <a:gd name="T42" fmla="*/ 37 w 63"/>
                  <a:gd name="T43" fmla="*/ 47 h 67"/>
                  <a:gd name="T44" fmla="*/ 31 w 63"/>
                  <a:gd name="T45" fmla="*/ 50 h 67"/>
                  <a:gd name="T46" fmla="*/ 25 w 63"/>
                  <a:gd name="T47" fmla="*/ 47 h 67"/>
                  <a:gd name="T48" fmla="*/ 8 w 63"/>
                  <a:gd name="T49" fmla="*/ 50 h 67"/>
                  <a:gd name="T50" fmla="*/ 31 w 63"/>
                  <a:gd name="T51" fmla="*/ 59 h 67"/>
                  <a:gd name="T52" fmla="*/ 54 w 63"/>
                  <a:gd name="T53" fmla="*/ 50 h 67"/>
                  <a:gd name="T54" fmla="*/ 37 w 63"/>
                  <a:gd name="T55" fmla="*/ 41 h 67"/>
                  <a:gd name="T56" fmla="*/ 34 w 63"/>
                  <a:gd name="T57" fmla="*/ 44 h 67"/>
                  <a:gd name="T58" fmla="*/ 44 w 63"/>
                  <a:gd name="T59" fmla="*/ 48 h 67"/>
                  <a:gd name="T60" fmla="*/ 31 w 63"/>
                  <a:gd name="T61" fmla="*/ 51 h 67"/>
                  <a:gd name="T62" fmla="*/ 18 w 63"/>
                  <a:gd name="T63" fmla="*/ 48 h 67"/>
                  <a:gd name="T64" fmla="*/ 28 w 63"/>
                  <a:gd name="T65" fmla="*/ 44 h 67"/>
                  <a:gd name="T66" fmla="*/ 25 w 63"/>
                  <a:gd name="T67" fmla="*/ 41 h 67"/>
                  <a:gd name="T68" fmla="*/ 8 w 63"/>
                  <a:gd name="T69" fmla="*/ 50 h 67"/>
                  <a:gd name="T70" fmla="*/ 16 w 63"/>
                  <a:gd name="T71" fmla="*/ 48 h 67"/>
                  <a:gd name="T72" fmla="*/ 31 w 63"/>
                  <a:gd name="T73" fmla="*/ 53 h 67"/>
                  <a:gd name="T74" fmla="*/ 46 w 63"/>
                  <a:gd name="T75" fmla="*/ 48 h 67"/>
                  <a:gd name="T76" fmla="*/ 42 w 63"/>
                  <a:gd name="T77" fmla="*/ 44 h 67"/>
                  <a:gd name="T78" fmla="*/ 52 w 63"/>
                  <a:gd name="T79" fmla="*/ 50 h 67"/>
                  <a:gd name="T80" fmla="*/ 31 w 63"/>
                  <a:gd name="T81" fmla="*/ 57 h 67"/>
                  <a:gd name="T82" fmla="*/ 10 w 63"/>
                  <a:gd name="T83" fmla="*/ 50 h 67"/>
                  <a:gd name="T84" fmla="*/ 20 w 63"/>
                  <a:gd name="T85" fmla="*/ 44 h 67"/>
                  <a:gd name="T86" fmla="*/ 16 w 63"/>
                  <a:gd name="T87" fmla="*/ 48 h 67"/>
                  <a:gd name="T88" fmla="*/ 63 w 63"/>
                  <a:gd name="T89" fmla="*/ 52 h 67"/>
                  <a:gd name="T90" fmla="*/ 31 w 63"/>
                  <a:gd name="T91" fmla="*/ 67 h 67"/>
                  <a:gd name="T92" fmla="*/ 0 w 63"/>
                  <a:gd name="T93" fmla="*/ 52 h 67"/>
                  <a:gd name="T94" fmla="*/ 22 w 63"/>
                  <a:gd name="T95" fmla="*/ 38 h 67"/>
                  <a:gd name="T96" fmla="*/ 25 w 63"/>
                  <a:gd name="T97" fmla="*/ 40 h 67"/>
                  <a:gd name="T98" fmla="*/ 3 w 63"/>
                  <a:gd name="T99" fmla="*/ 52 h 67"/>
                  <a:gd name="T100" fmla="*/ 31 w 63"/>
                  <a:gd name="T101" fmla="*/ 64 h 67"/>
                  <a:gd name="T102" fmla="*/ 60 w 63"/>
                  <a:gd name="T103" fmla="*/ 52 h 67"/>
                  <a:gd name="T104" fmla="*/ 38 w 63"/>
                  <a:gd name="T105" fmla="*/ 40 h 67"/>
                  <a:gd name="T106" fmla="*/ 40 w 63"/>
                  <a:gd name="T107" fmla="*/ 38 h 67"/>
                  <a:gd name="T108" fmla="*/ 63 w 63"/>
                  <a:gd name="T109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67">
                    <a:moveTo>
                      <a:pt x="31" y="45"/>
                    </a:moveTo>
                    <a:cubicBezTo>
                      <a:pt x="42" y="33"/>
                      <a:pt x="42" y="33"/>
                      <a:pt x="4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21" y="33"/>
                      <a:pt x="21" y="33"/>
                      <a:pt x="21" y="33"/>
                    </a:cubicBezTo>
                    <a:lnTo>
                      <a:pt x="31" y="45"/>
                    </a:lnTo>
                    <a:close/>
                    <a:moveTo>
                      <a:pt x="15" y="29"/>
                    </a:moveTo>
                    <a:cubicBezTo>
                      <a:pt x="15" y="4"/>
                      <a:pt x="15" y="4"/>
                      <a:pt x="15" y="4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17" y="29"/>
                      <a:pt x="17" y="29"/>
                      <a:pt x="17" y="29"/>
                    </a:cubicBezTo>
                    <a:lnTo>
                      <a:pt x="15" y="29"/>
                    </a:lnTo>
                    <a:close/>
                    <a:moveTo>
                      <a:pt x="25" y="47"/>
                    </a:moveTo>
                    <a:cubicBezTo>
                      <a:pt x="25" y="46"/>
                      <a:pt x="27" y="45"/>
                      <a:pt x="29" y="45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6"/>
                      <a:pt x="31" y="47"/>
                      <a:pt x="31" y="47"/>
                    </a:cubicBezTo>
                    <a:cubicBezTo>
                      <a:pt x="32" y="47"/>
                      <a:pt x="32" y="46"/>
                      <a:pt x="33" y="46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6" y="45"/>
                      <a:pt x="37" y="46"/>
                      <a:pt x="37" y="47"/>
                    </a:cubicBezTo>
                    <a:cubicBezTo>
                      <a:pt x="37" y="49"/>
                      <a:pt x="34" y="50"/>
                      <a:pt x="31" y="50"/>
                    </a:cubicBezTo>
                    <a:cubicBezTo>
                      <a:pt x="28" y="50"/>
                      <a:pt x="25" y="49"/>
                      <a:pt x="25" y="47"/>
                    </a:cubicBezTo>
                    <a:close/>
                    <a:moveTo>
                      <a:pt x="8" y="50"/>
                    </a:moveTo>
                    <a:cubicBezTo>
                      <a:pt x="8" y="55"/>
                      <a:pt x="18" y="59"/>
                      <a:pt x="31" y="59"/>
                    </a:cubicBezTo>
                    <a:cubicBezTo>
                      <a:pt x="44" y="59"/>
                      <a:pt x="54" y="55"/>
                      <a:pt x="54" y="50"/>
                    </a:cubicBezTo>
                    <a:cubicBezTo>
                      <a:pt x="54" y="45"/>
                      <a:pt x="47" y="42"/>
                      <a:pt x="37" y="41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41" y="45"/>
                      <a:pt x="44" y="46"/>
                      <a:pt x="44" y="48"/>
                    </a:cubicBezTo>
                    <a:cubicBezTo>
                      <a:pt x="44" y="49"/>
                      <a:pt x="39" y="51"/>
                      <a:pt x="31" y="51"/>
                    </a:cubicBezTo>
                    <a:cubicBezTo>
                      <a:pt x="23" y="51"/>
                      <a:pt x="18" y="49"/>
                      <a:pt x="18" y="48"/>
                    </a:cubicBezTo>
                    <a:cubicBezTo>
                      <a:pt x="18" y="46"/>
                      <a:pt x="22" y="45"/>
                      <a:pt x="28" y="44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15" y="42"/>
                      <a:pt x="8" y="45"/>
                      <a:pt x="8" y="50"/>
                    </a:cubicBezTo>
                    <a:close/>
                    <a:moveTo>
                      <a:pt x="16" y="48"/>
                    </a:moveTo>
                    <a:cubicBezTo>
                      <a:pt x="16" y="51"/>
                      <a:pt x="24" y="53"/>
                      <a:pt x="31" y="53"/>
                    </a:cubicBezTo>
                    <a:cubicBezTo>
                      <a:pt x="39" y="53"/>
                      <a:pt x="46" y="51"/>
                      <a:pt x="46" y="48"/>
                    </a:cubicBezTo>
                    <a:cubicBezTo>
                      <a:pt x="46" y="46"/>
                      <a:pt x="45" y="44"/>
                      <a:pt x="42" y="44"/>
                    </a:cubicBezTo>
                    <a:cubicBezTo>
                      <a:pt x="48" y="45"/>
                      <a:pt x="52" y="47"/>
                      <a:pt x="52" y="50"/>
                    </a:cubicBezTo>
                    <a:cubicBezTo>
                      <a:pt x="52" y="53"/>
                      <a:pt x="44" y="57"/>
                      <a:pt x="31" y="57"/>
                    </a:cubicBezTo>
                    <a:cubicBezTo>
                      <a:pt x="19" y="57"/>
                      <a:pt x="10" y="53"/>
                      <a:pt x="10" y="50"/>
                    </a:cubicBezTo>
                    <a:cubicBezTo>
                      <a:pt x="10" y="47"/>
                      <a:pt x="14" y="45"/>
                      <a:pt x="20" y="44"/>
                    </a:cubicBezTo>
                    <a:cubicBezTo>
                      <a:pt x="18" y="44"/>
                      <a:pt x="16" y="46"/>
                      <a:pt x="16" y="48"/>
                    </a:cubicBezTo>
                    <a:close/>
                    <a:moveTo>
                      <a:pt x="63" y="52"/>
                    </a:moveTo>
                    <a:cubicBezTo>
                      <a:pt x="63" y="61"/>
                      <a:pt x="49" y="67"/>
                      <a:pt x="31" y="67"/>
                    </a:cubicBezTo>
                    <a:cubicBezTo>
                      <a:pt x="14" y="67"/>
                      <a:pt x="0" y="61"/>
                      <a:pt x="0" y="52"/>
                    </a:cubicBezTo>
                    <a:cubicBezTo>
                      <a:pt x="0" y="45"/>
                      <a:pt x="9" y="40"/>
                      <a:pt x="22" y="38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1" y="42"/>
                      <a:pt x="3" y="47"/>
                      <a:pt x="3" y="52"/>
                    </a:cubicBezTo>
                    <a:cubicBezTo>
                      <a:pt x="3" y="58"/>
                      <a:pt x="14" y="64"/>
                      <a:pt x="31" y="64"/>
                    </a:cubicBezTo>
                    <a:cubicBezTo>
                      <a:pt x="48" y="64"/>
                      <a:pt x="60" y="58"/>
                      <a:pt x="60" y="52"/>
                    </a:cubicBezTo>
                    <a:cubicBezTo>
                      <a:pt x="60" y="47"/>
                      <a:pt x="51" y="42"/>
                      <a:pt x="38" y="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53" y="40"/>
                      <a:pt x="63" y="45"/>
                      <a:pt x="63" y="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4" name="Freeform 114">
                <a:extLst>
                  <a:ext uri="{FF2B5EF4-FFF2-40B4-BE49-F238E27FC236}">
                    <a16:creationId xmlns:a16="http://schemas.microsoft.com/office/drawing/2014/main" id="{71768FD4-F357-DC43-97FC-6BA6E76F96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1237" y="3485094"/>
                <a:ext cx="301290" cy="301289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5" name="Freeform 36">
                <a:extLst>
                  <a:ext uri="{FF2B5EF4-FFF2-40B4-BE49-F238E27FC236}">
                    <a16:creationId xmlns:a16="http://schemas.microsoft.com/office/drawing/2014/main" id="{05952C5E-077E-842D-5A8D-A0CE22AAB2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4340" y="5512059"/>
                <a:ext cx="368224" cy="307574"/>
              </a:xfrm>
              <a:custGeom>
                <a:avLst/>
                <a:gdLst>
                  <a:gd name="T0" fmla="*/ 71 w 72"/>
                  <a:gd name="T1" fmla="*/ 15 h 60"/>
                  <a:gd name="T2" fmla="*/ 57 w 72"/>
                  <a:gd name="T3" fmla="*/ 17 h 60"/>
                  <a:gd name="T4" fmla="*/ 44 w 72"/>
                  <a:gd name="T5" fmla="*/ 45 h 60"/>
                  <a:gd name="T6" fmla="*/ 12 w 72"/>
                  <a:gd name="T7" fmla="*/ 45 h 60"/>
                  <a:gd name="T8" fmla="*/ 14 w 72"/>
                  <a:gd name="T9" fmla="*/ 48 h 60"/>
                  <a:gd name="T10" fmla="*/ 48 w 72"/>
                  <a:gd name="T11" fmla="*/ 50 h 60"/>
                  <a:gd name="T12" fmla="*/ 14 w 72"/>
                  <a:gd name="T13" fmla="*/ 51 h 60"/>
                  <a:gd name="T14" fmla="*/ 9 w 72"/>
                  <a:gd name="T15" fmla="*/ 44 h 60"/>
                  <a:gd name="T16" fmla="*/ 8 w 72"/>
                  <a:gd name="T17" fmla="*/ 41 h 60"/>
                  <a:gd name="T18" fmla="*/ 1 w 72"/>
                  <a:gd name="T19" fmla="*/ 22 h 60"/>
                  <a:gd name="T20" fmla="*/ 11 w 72"/>
                  <a:gd name="T21" fmla="*/ 40 h 60"/>
                  <a:gd name="T22" fmla="*/ 44 w 72"/>
                  <a:gd name="T23" fmla="*/ 42 h 60"/>
                  <a:gd name="T24" fmla="*/ 54 w 72"/>
                  <a:gd name="T25" fmla="*/ 16 h 60"/>
                  <a:gd name="T26" fmla="*/ 71 w 72"/>
                  <a:gd name="T27" fmla="*/ 12 h 60"/>
                  <a:gd name="T28" fmla="*/ 18 w 72"/>
                  <a:gd name="T29" fmla="*/ 56 h 60"/>
                  <a:gd name="T30" fmla="*/ 11 w 72"/>
                  <a:gd name="T31" fmla="*/ 56 h 60"/>
                  <a:gd name="T32" fmla="*/ 18 w 72"/>
                  <a:gd name="T33" fmla="*/ 56 h 60"/>
                  <a:gd name="T34" fmla="*/ 15 w 72"/>
                  <a:gd name="T35" fmla="*/ 54 h 60"/>
                  <a:gd name="T36" fmla="*/ 15 w 72"/>
                  <a:gd name="T37" fmla="*/ 58 h 60"/>
                  <a:gd name="T38" fmla="*/ 45 w 72"/>
                  <a:gd name="T39" fmla="*/ 56 h 60"/>
                  <a:gd name="T40" fmla="*/ 38 w 72"/>
                  <a:gd name="T41" fmla="*/ 56 h 60"/>
                  <a:gd name="T42" fmla="*/ 45 w 72"/>
                  <a:gd name="T43" fmla="*/ 56 h 60"/>
                  <a:gd name="T44" fmla="*/ 42 w 72"/>
                  <a:gd name="T45" fmla="*/ 54 h 60"/>
                  <a:gd name="T46" fmla="*/ 42 w 72"/>
                  <a:gd name="T47" fmla="*/ 58 h 60"/>
                  <a:gd name="T48" fmla="*/ 46 w 72"/>
                  <a:gd name="T49" fmla="*/ 35 h 60"/>
                  <a:gd name="T50" fmla="*/ 12 w 72"/>
                  <a:gd name="T51" fmla="*/ 34 h 60"/>
                  <a:gd name="T52" fmla="*/ 12 w 72"/>
                  <a:gd name="T53" fmla="*/ 36 h 60"/>
                  <a:gd name="T54" fmla="*/ 46 w 72"/>
                  <a:gd name="T55" fmla="*/ 35 h 60"/>
                  <a:gd name="T56" fmla="*/ 12 w 72"/>
                  <a:gd name="T57" fmla="*/ 39 h 60"/>
                  <a:gd name="T58" fmla="*/ 43 w 72"/>
                  <a:gd name="T59" fmla="*/ 40 h 60"/>
                  <a:gd name="T60" fmla="*/ 43 w 72"/>
                  <a:gd name="T61" fmla="*/ 38 h 60"/>
                  <a:gd name="T62" fmla="*/ 13 w 72"/>
                  <a:gd name="T63" fmla="*/ 28 h 60"/>
                  <a:gd name="T64" fmla="*/ 16 w 72"/>
                  <a:gd name="T65" fmla="*/ 23 h 60"/>
                  <a:gd name="T66" fmla="*/ 28 w 72"/>
                  <a:gd name="T67" fmla="*/ 14 h 60"/>
                  <a:gd name="T68" fmla="*/ 33 w 72"/>
                  <a:gd name="T69" fmla="*/ 17 h 60"/>
                  <a:gd name="T70" fmla="*/ 36 w 72"/>
                  <a:gd name="T71" fmla="*/ 22 h 60"/>
                  <a:gd name="T72" fmla="*/ 39 w 72"/>
                  <a:gd name="T73" fmla="*/ 17 h 60"/>
                  <a:gd name="T74" fmla="*/ 51 w 72"/>
                  <a:gd name="T75" fmla="*/ 7 h 60"/>
                  <a:gd name="T76" fmla="*/ 51 w 72"/>
                  <a:gd name="T77" fmla="*/ 0 h 60"/>
                  <a:gd name="T78" fmla="*/ 49 w 72"/>
                  <a:gd name="T79" fmla="*/ 5 h 60"/>
                  <a:gd name="T80" fmla="*/ 36 w 72"/>
                  <a:gd name="T81" fmla="*/ 15 h 60"/>
                  <a:gd name="T82" fmla="*/ 31 w 72"/>
                  <a:gd name="T83" fmla="*/ 12 h 60"/>
                  <a:gd name="T84" fmla="*/ 28 w 72"/>
                  <a:gd name="T85" fmla="*/ 7 h 60"/>
                  <a:gd name="T86" fmla="*/ 25 w 72"/>
                  <a:gd name="T87" fmla="*/ 11 h 60"/>
                  <a:gd name="T88" fmla="*/ 13 w 72"/>
                  <a:gd name="T89" fmla="*/ 22 h 60"/>
                  <a:gd name="T90" fmla="*/ 13 w 72"/>
                  <a:gd name="T91" fmla="*/ 2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2" h="60">
                    <a:moveTo>
                      <a:pt x="72" y="13"/>
                    </a:moveTo>
                    <a:cubicBezTo>
                      <a:pt x="72" y="14"/>
                      <a:pt x="71" y="15"/>
                      <a:pt x="71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5"/>
                      <a:pt x="57" y="16"/>
                      <a:pt x="57" y="17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43"/>
                      <a:pt x="46" y="45"/>
                      <a:pt x="44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3" y="45"/>
                      <a:pt x="13" y="45"/>
                      <a:pt x="12" y="45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3" y="48"/>
                      <a:pt x="14" y="48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8" y="48"/>
                      <a:pt x="48" y="49"/>
                      <a:pt x="48" y="50"/>
                    </a:cubicBezTo>
                    <a:cubicBezTo>
                      <a:pt x="48" y="50"/>
                      <a:pt x="48" y="51"/>
                      <a:pt x="47" y="51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1" y="51"/>
                      <a:pt x="9" y="49"/>
                      <a:pt x="9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2"/>
                      <a:pt x="8" y="42"/>
                      <a:pt x="8" y="4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2" y="21"/>
                      <a:pt x="3" y="22"/>
                      <a:pt x="3" y="22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3" y="42"/>
                      <a:pt x="14" y="42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5" y="42"/>
                      <a:pt x="46" y="41"/>
                      <a:pt x="47" y="4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13"/>
                      <a:pt x="57" y="12"/>
                      <a:pt x="60" y="12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71" y="12"/>
                      <a:pt x="72" y="12"/>
                      <a:pt x="72" y="13"/>
                    </a:cubicBezTo>
                    <a:close/>
                    <a:moveTo>
                      <a:pt x="18" y="56"/>
                    </a:moveTo>
                    <a:cubicBezTo>
                      <a:pt x="18" y="58"/>
                      <a:pt x="17" y="60"/>
                      <a:pt x="15" y="60"/>
                    </a:cubicBezTo>
                    <a:cubicBezTo>
                      <a:pt x="13" y="60"/>
                      <a:pt x="11" y="58"/>
                      <a:pt x="11" y="56"/>
                    </a:cubicBezTo>
                    <a:cubicBezTo>
                      <a:pt x="11" y="54"/>
                      <a:pt x="13" y="52"/>
                      <a:pt x="15" y="52"/>
                    </a:cubicBezTo>
                    <a:cubicBezTo>
                      <a:pt x="17" y="52"/>
                      <a:pt x="18" y="54"/>
                      <a:pt x="18" y="56"/>
                    </a:cubicBezTo>
                    <a:close/>
                    <a:moveTo>
                      <a:pt x="16" y="56"/>
                    </a:moveTo>
                    <a:cubicBezTo>
                      <a:pt x="16" y="55"/>
                      <a:pt x="16" y="54"/>
                      <a:pt x="15" y="54"/>
                    </a:cubicBezTo>
                    <a:cubicBezTo>
                      <a:pt x="14" y="54"/>
                      <a:pt x="13" y="55"/>
                      <a:pt x="13" y="56"/>
                    </a:cubicBezTo>
                    <a:cubicBezTo>
                      <a:pt x="13" y="57"/>
                      <a:pt x="14" y="58"/>
                      <a:pt x="15" y="58"/>
                    </a:cubicBezTo>
                    <a:cubicBezTo>
                      <a:pt x="16" y="58"/>
                      <a:pt x="16" y="57"/>
                      <a:pt x="16" y="56"/>
                    </a:cubicBezTo>
                    <a:close/>
                    <a:moveTo>
                      <a:pt x="45" y="56"/>
                    </a:moveTo>
                    <a:cubicBezTo>
                      <a:pt x="45" y="58"/>
                      <a:pt x="44" y="60"/>
                      <a:pt x="42" y="60"/>
                    </a:cubicBezTo>
                    <a:cubicBezTo>
                      <a:pt x="40" y="60"/>
                      <a:pt x="38" y="58"/>
                      <a:pt x="38" y="56"/>
                    </a:cubicBezTo>
                    <a:cubicBezTo>
                      <a:pt x="38" y="54"/>
                      <a:pt x="40" y="52"/>
                      <a:pt x="42" y="52"/>
                    </a:cubicBezTo>
                    <a:cubicBezTo>
                      <a:pt x="44" y="52"/>
                      <a:pt x="45" y="54"/>
                      <a:pt x="45" y="56"/>
                    </a:cubicBezTo>
                    <a:close/>
                    <a:moveTo>
                      <a:pt x="43" y="56"/>
                    </a:moveTo>
                    <a:cubicBezTo>
                      <a:pt x="43" y="55"/>
                      <a:pt x="43" y="54"/>
                      <a:pt x="42" y="54"/>
                    </a:cubicBezTo>
                    <a:cubicBezTo>
                      <a:pt x="41" y="54"/>
                      <a:pt x="40" y="55"/>
                      <a:pt x="40" y="56"/>
                    </a:cubicBezTo>
                    <a:cubicBezTo>
                      <a:pt x="40" y="57"/>
                      <a:pt x="41" y="58"/>
                      <a:pt x="42" y="58"/>
                    </a:cubicBezTo>
                    <a:cubicBezTo>
                      <a:pt x="43" y="58"/>
                      <a:pt x="43" y="57"/>
                      <a:pt x="43" y="56"/>
                    </a:cubicBezTo>
                    <a:close/>
                    <a:moveTo>
                      <a:pt x="46" y="35"/>
                    </a:moveTo>
                    <a:cubicBezTo>
                      <a:pt x="46" y="34"/>
                      <a:pt x="45" y="34"/>
                      <a:pt x="45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6" y="35"/>
                    </a:cubicBezTo>
                    <a:close/>
                    <a:moveTo>
                      <a:pt x="13" y="38"/>
                    </a:moveTo>
                    <a:cubicBezTo>
                      <a:pt x="13" y="38"/>
                      <a:pt x="12" y="39"/>
                      <a:pt x="12" y="39"/>
                    </a:cubicBezTo>
                    <a:cubicBezTo>
                      <a:pt x="12" y="40"/>
                      <a:pt x="13" y="40"/>
                      <a:pt x="1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4" y="40"/>
                      <a:pt x="44" y="40"/>
                      <a:pt x="44" y="39"/>
                    </a:cubicBezTo>
                    <a:cubicBezTo>
                      <a:pt x="44" y="39"/>
                      <a:pt x="44" y="38"/>
                      <a:pt x="43" y="38"/>
                    </a:cubicBezTo>
                    <a:lnTo>
                      <a:pt x="13" y="38"/>
                    </a:lnTo>
                    <a:close/>
                    <a:moveTo>
                      <a:pt x="13" y="28"/>
                    </a:moveTo>
                    <a:cubicBezTo>
                      <a:pt x="14" y="28"/>
                      <a:pt x="16" y="27"/>
                      <a:pt x="16" y="25"/>
                    </a:cubicBezTo>
                    <a:cubicBezTo>
                      <a:pt x="16" y="24"/>
                      <a:pt x="16" y="24"/>
                      <a:pt x="1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7" y="13"/>
                      <a:pt x="27" y="14"/>
                      <a:pt x="28" y="14"/>
                    </a:cubicBezTo>
                    <a:cubicBezTo>
                      <a:pt x="28" y="14"/>
                      <a:pt x="29" y="13"/>
                      <a:pt x="29" y="13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18"/>
                      <a:pt x="33" y="18"/>
                      <a:pt x="33" y="19"/>
                    </a:cubicBezTo>
                    <a:cubicBezTo>
                      <a:pt x="33" y="20"/>
                      <a:pt x="34" y="22"/>
                      <a:pt x="36" y="22"/>
                    </a:cubicBezTo>
                    <a:cubicBezTo>
                      <a:pt x="38" y="22"/>
                      <a:pt x="39" y="20"/>
                      <a:pt x="39" y="19"/>
                    </a:cubicBezTo>
                    <a:cubicBezTo>
                      <a:pt x="39" y="18"/>
                      <a:pt x="39" y="18"/>
                      <a:pt x="39" y="1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7"/>
                      <a:pt x="51" y="7"/>
                      <a:pt x="51" y="7"/>
                    </a:cubicBezTo>
                    <a:cubicBezTo>
                      <a:pt x="53" y="7"/>
                      <a:pt x="54" y="5"/>
                      <a:pt x="54" y="4"/>
                    </a:cubicBezTo>
                    <a:cubicBezTo>
                      <a:pt x="54" y="2"/>
                      <a:pt x="53" y="0"/>
                      <a:pt x="51" y="0"/>
                    </a:cubicBezTo>
                    <a:cubicBezTo>
                      <a:pt x="50" y="0"/>
                      <a:pt x="48" y="2"/>
                      <a:pt x="48" y="4"/>
                    </a:cubicBezTo>
                    <a:cubicBezTo>
                      <a:pt x="48" y="4"/>
                      <a:pt x="48" y="5"/>
                      <a:pt x="49" y="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6"/>
                      <a:pt x="37" y="15"/>
                      <a:pt x="36" y="15"/>
                    </a:cubicBezTo>
                    <a:cubicBezTo>
                      <a:pt x="36" y="15"/>
                      <a:pt x="35" y="16"/>
                      <a:pt x="35" y="1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1"/>
                      <a:pt x="31" y="11"/>
                      <a:pt x="31" y="10"/>
                    </a:cubicBezTo>
                    <a:cubicBezTo>
                      <a:pt x="31" y="9"/>
                      <a:pt x="30" y="7"/>
                      <a:pt x="28" y="7"/>
                    </a:cubicBezTo>
                    <a:cubicBezTo>
                      <a:pt x="26" y="7"/>
                      <a:pt x="25" y="9"/>
                      <a:pt x="25" y="10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3" y="22"/>
                      <a:pt x="13" y="22"/>
                    </a:cubicBezTo>
                    <a:cubicBezTo>
                      <a:pt x="11" y="22"/>
                      <a:pt x="10" y="23"/>
                      <a:pt x="10" y="25"/>
                    </a:cubicBezTo>
                    <a:cubicBezTo>
                      <a:pt x="10" y="27"/>
                      <a:pt x="11" y="28"/>
                      <a:pt x="1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6" name="Freeform 34">
                <a:extLst>
                  <a:ext uri="{FF2B5EF4-FFF2-40B4-BE49-F238E27FC236}">
                    <a16:creationId xmlns:a16="http://schemas.microsoft.com/office/drawing/2014/main" id="{E17EDAF6-B1A1-1DEA-CA3E-A0B9E286D3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1247" y="6320200"/>
                <a:ext cx="315804" cy="423639"/>
              </a:xfrm>
              <a:custGeom>
                <a:avLst/>
                <a:gdLst>
                  <a:gd name="T0" fmla="*/ 13 w 52"/>
                  <a:gd name="T1" fmla="*/ 18 h 70"/>
                  <a:gd name="T2" fmla="*/ 12 w 52"/>
                  <a:gd name="T3" fmla="*/ 17 h 70"/>
                  <a:gd name="T4" fmla="*/ 11 w 52"/>
                  <a:gd name="T5" fmla="*/ 15 h 70"/>
                  <a:gd name="T6" fmla="*/ 51 w 52"/>
                  <a:gd name="T7" fmla="*/ 50 h 70"/>
                  <a:gd name="T8" fmla="*/ 49 w 52"/>
                  <a:gd name="T9" fmla="*/ 60 h 70"/>
                  <a:gd name="T10" fmla="*/ 51 w 52"/>
                  <a:gd name="T11" fmla="*/ 69 h 70"/>
                  <a:gd name="T12" fmla="*/ 0 w 52"/>
                  <a:gd name="T13" fmla="*/ 69 h 70"/>
                  <a:gd name="T14" fmla="*/ 1 w 52"/>
                  <a:gd name="T15" fmla="*/ 60 h 70"/>
                  <a:gd name="T16" fmla="*/ 4 w 52"/>
                  <a:gd name="T17" fmla="*/ 45 h 70"/>
                  <a:gd name="T18" fmla="*/ 19 w 52"/>
                  <a:gd name="T19" fmla="*/ 27 h 70"/>
                  <a:gd name="T20" fmla="*/ 15 w 52"/>
                  <a:gd name="T21" fmla="*/ 30 h 70"/>
                  <a:gd name="T22" fmla="*/ 10 w 52"/>
                  <a:gd name="T23" fmla="*/ 34 h 70"/>
                  <a:gd name="T24" fmla="*/ 2 w 52"/>
                  <a:gd name="T25" fmla="*/ 28 h 70"/>
                  <a:gd name="T26" fmla="*/ 8 w 52"/>
                  <a:gd name="T27" fmla="*/ 14 h 70"/>
                  <a:gd name="T28" fmla="*/ 13 w 52"/>
                  <a:gd name="T29" fmla="*/ 5 h 70"/>
                  <a:gd name="T30" fmla="*/ 12 w 52"/>
                  <a:gd name="T31" fmla="*/ 0 h 70"/>
                  <a:gd name="T32" fmla="*/ 12 w 52"/>
                  <a:gd name="T33" fmla="*/ 0 h 70"/>
                  <a:gd name="T34" fmla="*/ 14 w 52"/>
                  <a:gd name="T35" fmla="*/ 0 h 70"/>
                  <a:gd name="T36" fmla="*/ 43 w 52"/>
                  <a:gd name="T37" fmla="*/ 13 h 70"/>
                  <a:gd name="T38" fmla="*/ 51 w 52"/>
                  <a:gd name="T39" fmla="*/ 47 h 70"/>
                  <a:gd name="T40" fmla="*/ 2 w 52"/>
                  <a:gd name="T41" fmla="*/ 62 h 70"/>
                  <a:gd name="T42" fmla="*/ 48 w 52"/>
                  <a:gd name="T43" fmla="*/ 62 h 70"/>
                  <a:gd name="T44" fmla="*/ 2 w 52"/>
                  <a:gd name="T45" fmla="*/ 62 h 70"/>
                  <a:gd name="T46" fmla="*/ 6 w 52"/>
                  <a:gd name="T47" fmla="*/ 56 h 70"/>
                  <a:gd name="T48" fmla="*/ 44 w 52"/>
                  <a:gd name="T49" fmla="*/ 60 h 70"/>
                  <a:gd name="T50" fmla="*/ 12 w 52"/>
                  <a:gd name="T51" fmla="*/ 41 h 70"/>
                  <a:gd name="T52" fmla="*/ 6 w 52"/>
                  <a:gd name="T53" fmla="*/ 54 h 70"/>
                  <a:gd name="T54" fmla="*/ 15 w 52"/>
                  <a:gd name="T55" fmla="*/ 42 h 70"/>
                  <a:gd name="T56" fmla="*/ 12 w 52"/>
                  <a:gd name="T57" fmla="*/ 48 h 70"/>
                  <a:gd name="T58" fmla="*/ 41 w 52"/>
                  <a:gd name="T59" fmla="*/ 54 h 70"/>
                  <a:gd name="T60" fmla="*/ 39 w 52"/>
                  <a:gd name="T61" fmla="*/ 17 h 70"/>
                  <a:gd name="T62" fmla="*/ 22 w 52"/>
                  <a:gd name="T63" fmla="*/ 6 h 70"/>
                  <a:gd name="T64" fmla="*/ 20 w 52"/>
                  <a:gd name="T65" fmla="*/ 5 h 70"/>
                  <a:gd name="T66" fmla="*/ 18 w 52"/>
                  <a:gd name="T67" fmla="*/ 4 h 70"/>
                  <a:gd name="T68" fmla="*/ 19 w 52"/>
                  <a:gd name="T69" fmla="*/ 7 h 70"/>
                  <a:gd name="T70" fmla="*/ 17 w 52"/>
                  <a:gd name="T71" fmla="*/ 8 h 70"/>
                  <a:gd name="T72" fmla="*/ 11 w 52"/>
                  <a:gd name="T73" fmla="*/ 14 h 70"/>
                  <a:gd name="T74" fmla="*/ 4 w 52"/>
                  <a:gd name="T75" fmla="*/ 28 h 70"/>
                  <a:gd name="T76" fmla="*/ 10 w 52"/>
                  <a:gd name="T77" fmla="*/ 31 h 70"/>
                  <a:gd name="T78" fmla="*/ 16 w 52"/>
                  <a:gd name="T79" fmla="*/ 25 h 70"/>
                  <a:gd name="T80" fmla="*/ 21 w 52"/>
                  <a:gd name="T81" fmla="*/ 25 h 70"/>
                  <a:gd name="T82" fmla="*/ 30 w 52"/>
                  <a:gd name="T83" fmla="*/ 19 h 70"/>
                  <a:gd name="T84" fmla="*/ 44 w 52"/>
                  <a:gd name="T85" fmla="*/ 36 h 70"/>
                  <a:gd name="T86" fmla="*/ 40 w 52"/>
                  <a:gd name="T87" fmla="*/ 16 h 70"/>
                  <a:gd name="T88" fmla="*/ 43 w 52"/>
                  <a:gd name="T89" fmla="*/ 53 h 70"/>
                  <a:gd name="T90" fmla="*/ 44 w 52"/>
                  <a:gd name="T91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0">
                    <a:moveTo>
                      <a:pt x="16" y="14"/>
                    </a:moveTo>
                    <a:cubicBezTo>
                      <a:pt x="16" y="15"/>
                      <a:pt x="16" y="15"/>
                      <a:pt x="16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1" y="18"/>
                      <a:pt x="11" y="18"/>
                      <a:pt x="12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7"/>
                      <a:pt x="10" y="17"/>
                      <a:pt x="10" y="16"/>
                    </a:cubicBezTo>
                    <a:cubicBezTo>
                      <a:pt x="10" y="16"/>
                      <a:pt x="10" y="15"/>
                      <a:pt x="11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6" y="14"/>
                      <a:pt x="16" y="14"/>
                    </a:cubicBezTo>
                    <a:close/>
                    <a:moveTo>
                      <a:pt x="51" y="50"/>
                    </a:moveTo>
                    <a:cubicBezTo>
                      <a:pt x="46" y="54"/>
                      <a:pt x="46" y="54"/>
                      <a:pt x="46" y="54"/>
                    </a:cubicBezTo>
                    <a:cubicBezTo>
                      <a:pt x="48" y="55"/>
                      <a:pt x="49" y="56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0" y="60"/>
                      <a:pt x="51" y="60"/>
                      <a:pt x="51" y="61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0" y="70"/>
                      <a:pt x="49" y="70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0"/>
                      <a:pt x="0" y="69"/>
                      <a:pt x="0" y="69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0"/>
                      <a:pt x="0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1" y="59"/>
                      <a:pt x="1" y="59"/>
                      <a:pt x="1" y="58"/>
                    </a:cubicBezTo>
                    <a:cubicBezTo>
                      <a:pt x="1" y="57"/>
                      <a:pt x="2" y="55"/>
                      <a:pt x="3" y="54"/>
                    </a:cubicBezTo>
                    <a:cubicBezTo>
                      <a:pt x="3" y="53"/>
                      <a:pt x="2" y="49"/>
                      <a:pt x="4" y="45"/>
                    </a:cubicBezTo>
                    <a:cubicBezTo>
                      <a:pt x="5" y="43"/>
                      <a:pt x="8" y="41"/>
                      <a:pt x="11" y="39"/>
                    </a:cubicBezTo>
                    <a:cubicBezTo>
                      <a:pt x="13" y="37"/>
                      <a:pt x="16" y="35"/>
                      <a:pt x="18" y="33"/>
                    </a:cubicBezTo>
                    <a:cubicBezTo>
                      <a:pt x="19" y="31"/>
                      <a:pt x="19" y="29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7" y="27"/>
                      <a:pt x="16" y="27"/>
                    </a:cubicBezTo>
                    <a:cubicBezTo>
                      <a:pt x="16" y="27"/>
                      <a:pt x="15" y="28"/>
                      <a:pt x="15" y="30"/>
                    </a:cubicBezTo>
                    <a:cubicBezTo>
                      <a:pt x="14" y="31"/>
                      <a:pt x="14" y="32"/>
                      <a:pt x="13" y="32"/>
                    </a:cubicBezTo>
                    <a:cubicBezTo>
                      <a:pt x="13" y="33"/>
                      <a:pt x="12" y="34"/>
                      <a:pt x="1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4"/>
                      <a:pt x="8" y="33"/>
                      <a:pt x="7" y="32"/>
                    </a:cubicBezTo>
                    <a:cubicBezTo>
                      <a:pt x="6" y="32"/>
                      <a:pt x="6" y="32"/>
                      <a:pt x="5" y="31"/>
                    </a:cubicBezTo>
                    <a:cubicBezTo>
                      <a:pt x="4" y="31"/>
                      <a:pt x="2" y="30"/>
                      <a:pt x="2" y="2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5"/>
                      <a:pt x="2" y="23"/>
                      <a:pt x="4" y="20"/>
                    </a:cubicBezTo>
                    <a:cubicBezTo>
                      <a:pt x="7" y="17"/>
                      <a:pt x="8" y="15"/>
                      <a:pt x="8" y="14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9" y="12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4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8" y="1"/>
                      <a:pt x="20" y="2"/>
                    </a:cubicBezTo>
                    <a:cubicBezTo>
                      <a:pt x="21" y="2"/>
                      <a:pt x="23" y="2"/>
                      <a:pt x="24" y="2"/>
                    </a:cubicBezTo>
                    <a:cubicBezTo>
                      <a:pt x="30" y="2"/>
                      <a:pt x="37" y="4"/>
                      <a:pt x="43" y="13"/>
                    </a:cubicBezTo>
                    <a:cubicBezTo>
                      <a:pt x="48" y="22"/>
                      <a:pt x="47" y="30"/>
                      <a:pt x="47" y="36"/>
                    </a:cubicBezTo>
                    <a:cubicBezTo>
                      <a:pt x="47" y="39"/>
                      <a:pt x="46" y="41"/>
                      <a:pt x="47" y="42"/>
                    </a:cubicBezTo>
                    <a:cubicBezTo>
                      <a:pt x="48" y="45"/>
                      <a:pt x="51" y="47"/>
                      <a:pt x="51" y="47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2" y="49"/>
                      <a:pt x="52" y="49"/>
                      <a:pt x="51" y="50"/>
                    </a:cubicBezTo>
                    <a:close/>
                    <a:moveTo>
                      <a:pt x="2" y="62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4" y="62"/>
                      <a:pt x="44" y="62"/>
                      <a:pt x="44" y="62"/>
                    </a:cubicBezTo>
                    <a:cubicBezTo>
                      <a:pt x="6" y="62"/>
                      <a:pt x="6" y="62"/>
                      <a:pt x="6" y="62"/>
                    </a:cubicBezTo>
                    <a:lnTo>
                      <a:pt x="2" y="62"/>
                    </a:lnTo>
                    <a:close/>
                    <a:moveTo>
                      <a:pt x="47" y="58"/>
                    </a:moveTo>
                    <a:cubicBezTo>
                      <a:pt x="47" y="57"/>
                      <a:pt x="46" y="56"/>
                      <a:pt x="44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6"/>
                      <a:pt x="3" y="57"/>
                      <a:pt x="3" y="58"/>
                    </a:cubicBezTo>
                    <a:cubicBezTo>
                      <a:pt x="3" y="59"/>
                      <a:pt x="4" y="60"/>
                      <a:pt x="6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6" y="60"/>
                      <a:pt x="47" y="59"/>
                      <a:pt x="47" y="58"/>
                    </a:cubicBezTo>
                    <a:close/>
                    <a:moveTo>
                      <a:pt x="20" y="34"/>
                    </a:moveTo>
                    <a:cubicBezTo>
                      <a:pt x="18" y="36"/>
                      <a:pt x="15" y="39"/>
                      <a:pt x="12" y="41"/>
                    </a:cubicBezTo>
                    <a:cubicBezTo>
                      <a:pt x="10" y="43"/>
                      <a:pt x="7" y="45"/>
                      <a:pt x="7" y="46"/>
                    </a:cubicBezTo>
                    <a:cubicBezTo>
                      <a:pt x="4" y="50"/>
                      <a:pt x="6" y="54"/>
                      <a:pt x="6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3"/>
                      <a:pt x="8" y="49"/>
                      <a:pt x="10" y="46"/>
                    </a:cubicBezTo>
                    <a:cubicBezTo>
                      <a:pt x="13" y="44"/>
                      <a:pt x="15" y="42"/>
                      <a:pt x="15" y="42"/>
                    </a:cubicBezTo>
                    <a:cubicBezTo>
                      <a:pt x="16" y="42"/>
                      <a:pt x="16" y="42"/>
                      <a:pt x="17" y="43"/>
                    </a:cubicBezTo>
                    <a:cubicBezTo>
                      <a:pt x="17" y="43"/>
                      <a:pt x="17" y="44"/>
                      <a:pt x="16" y="44"/>
                    </a:cubicBezTo>
                    <a:cubicBezTo>
                      <a:pt x="16" y="44"/>
                      <a:pt x="14" y="46"/>
                      <a:pt x="12" y="48"/>
                    </a:cubicBezTo>
                    <a:cubicBezTo>
                      <a:pt x="10" y="50"/>
                      <a:pt x="10" y="54"/>
                      <a:pt x="10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41" y="53"/>
                      <a:pt x="39" y="49"/>
                      <a:pt x="39" y="45"/>
                    </a:cubicBezTo>
                    <a:cubicBezTo>
                      <a:pt x="39" y="44"/>
                      <a:pt x="39" y="42"/>
                      <a:pt x="40" y="40"/>
                    </a:cubicBezTo>
                    <a:cubicBezTo>
                      <a:pt x="40" y="35"/>
                      <a:pt x="42" y="26"/>
                      <a:pt x="39" y="17"/>
                    </a:cubicBezTo>
                    <a:cubicBezTo>
                      <a:pt x="35" y="7"/>
                      <a:pt x="26" y="6"/>
                      <a:pt x="23" y="6"/>
                    </a:cubicBezTo>
                    <a:cubicBezTo>
                      <a:pt x="23" y="6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3"/>
                      <a:pt x="16" y="3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6" y="7"/>
                    </a:cubicBezTo>
                    <a:cubicBezTo>
                      <a:pt x="14" y="10"/>
                      <a:pt x="11" y="13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5"/>
                      <a:pt x="10" y="18"/>
                      <a:pt x="6" y="22"/>
                    </a:cubicBezTo>
                    <a:cubicBezTo>
                      <a:pt x="4" y="24"/>
                      <a:pt x="4" y="26"/>
                      <a:pt x="4" y="27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5" y="29"/>
                      <a:pt x="6" y="29"/>
                    </a:cubicBezTo>
                    <a:cubicBezTo>
                      <a:pt x="7" y="30"/>
                      <a:pt x="8" y="30"/>
                      <a:pt x="9" y="31"/>
                    </a:cubicBezTo>
                    <a:cubicBezTo>
                      <a:pt x="9" y="31"/>
                      <a:pt x="10" y="31"/>
                      <a:pt x="10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2" y="30"/>
                      <a:pt x="12" y="30"/>
                      <a:pt x="12" y="29"/>
                    </a:cubicBezTo>
                    <a:cubicBezTo>
                      <a:pt x="13" y="27"/>
                      <a:pt x="14" y="24"/>
                      <a:pt x="16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0" y="25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cubicBezTo>
                      <a:pt x="26" y="24"/>
                      <a:pt x="27" y="19"/>
                      <a:pt x="28" y="19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29" y="18"/>
                      <a:pt x="30" y="19"/>
                      <a:pt x="30" y="19"/>
                    </a:cubicBezTo>
                    <a:cubicBezTo>
                      <a:pt x="29" y="19"/>
                      <a:pt x="28" y="25"/>
                      <a:pt x="22" y="27"/>
                    </a:cubicBezTo>
                    <a:cubicBezTo>
                      <a:pt x="22" y="29"/>
                      <a:pt x="21" y="32"/>
                      <a:pt x="20" y="34"/>
                    </a:cubicBezTo>
                    <a:close/>
                    <a:moveTo>
                      <a:pt x="44" y="36"/>
                    </a:moveTo>
                    <a:cubicBezTo>
                      <a:pt x="45" y="30"/>
                      <a:pt x="45" y="22"/>
                      <a:pt x="40" y="14"/>
                    </a:cubicBezTo>
                    <a:cubicBezTo>
                      <a:pt x="37" y="8"/>
                      <a:pt x="32" y="6"/>
                      <a:pt x="28" y="5"/>
                    </a:cubicBezTo>
                    <a:cubicBezTo>
                      <a:pt x="33" y="6"/>
                      <a:pt x="38" y="9"/>
                      <a:pt x="40" y="16"/>
                    </a:cubicBezTo>
                    <a:cubicBezTo>
                      <a:pt x="44" y="26"/>
                      <a:pt x="42" y="35"/>
                      <a:pt x="42" y="41"/>
                    </a:cubicBezTo>
                    <a:cubicBezTo>
                      <a:pt x="41" y="42"/>
                      <a:pt x="41" y="44"/>
                      <a:pt x="41" y="45"/>
                    </a:cubicBezTo>
                    <a:cubicBezTo>
                      <a:pt x="41" y="48"/>
                      <a:pt x="42" y="51"/>
                      <a:pt x="43" y="53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7"/>
                      <a:pt x="46" y="45"/>
                      <a:pt x="45" y="43"/>
                    </a:cubicBezTo>
                    <a:cubicBezTo>
                      <a:pt x="44" y="41"/>
                      <a:pt x="44" y="39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7" name="Freeform 41">
                <a:extLst>
                  <a:ext uri="{FF2B5EF4-FFF2-40B4-BE49-F238E27FC236}">
                    <a16:creationId xmlns:a16="http://schemas.microsoft.com/office/drawing/2014/main" id="{2C1B00E2-F884-DC42-6B35-99BFEC0756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82947" y="6402039"/>
                <a:ext cx="354914" cy="343084"/>
              </a:xfrm>
              <a:custGeom>
                <a:avLst/>
                <a:gdLst>
                  <a:gd name="T0" fmla="*/ 12 w 63"/>
                  <a:gd name="T1" fmla="*/ 10 h 61"/>
                  <a:gd name="T2" fmla="*/ 13 w 63"/>
                  <a:gd name="T3" fmla="*/ 10 h 61"/>
                  <a:gd name="T4" fmla="*/ 13 w 63"/>
                  <a:gd name="T5" fmla="*/ 12 h 61"/>
                  <a:gd name="T6" fmla="*/ 13 w 63"/>
                  <a:gd name="T7" fmla="*/ 29 h 61"/>
                  <a:gd name="T8" fmla="*/ 13 w 63"/>
                  <a:gd name="T9" fmla="*/ 31 h 61"/>
                  <a:gd name="T10" fmla="*/ 13 w 63"/>
                  <a:gd name="T11" fmla="*/ 31 h 61"/>
                  <a:gd name="T12" fmla="*/ 12 w 63"/>
                  <a:gd name="T13" fmla="*/ 31 h 61"/>
                  <a:gd name="T14" fmla="*/ 12 w 63"/>
                  <a:gd name="T15" fmla="*/ 10 h 61"/>
                  <a:gd name="T16" fmla="*/ 61 w 63"/>
                  <a:gd name="T17" fmla="*/ 59 h 61"/>
                  <a:gd name="T18" fmla="*/ 56 w 63"/>
                  <a:gd name="T19" fmla="*/ 61 h 61"/>
                  <a:gd name="T20" fmla="*/ 51 w 63"/>
                  <a:gd name="T21" fmla="*/ 59 h 61"/>
                  <a:gd name="T22" fmla="*/ 38 w 63"/>
                  <a:gd name="T23" fmla="*/ 47 h 61"/>
                  <a:gd name="T24" fmla="*/ 36 w 63"/>
                  <a:gd name="T25" fmla="*/ 42 h 61"/>
                  <a:gd name="T26" fmla="*/ 32 w 63"/>
                  <a:gd name="T27" fmla="*/ 38 h 61"/>
                  <a:gd name="T28" fmla="*/ 22 w 63"/>
                  <a:gd name="T29" fmla="*/ 41 h 61"/>
                  <a:gd name="T30" fmla="*/ 8 w 63"/>
                  <a:gd name="T31" fmla="*/ 35 h 61"/>
                  <a:gd name="T32" fmla="*/ 8 w 63"/>
                  <a:gd name="T33" fmla="*/ 6 h 61"/>
                  <a:gd name="T34" fmla="*/ 22 w 63"/>
                  <a:gd name="T35" fmla="*/ 0 h 61"/>
                  <a:gd name="T36" fmla="*/ 36 w 63"/>
                  <a:gd name="T37" fmla="*/ 6 h 61"/>
                  <a:gd name="T38" fmla="*/ 39 w 63"/>
                  <a:gd name="T39" fmla="*/ 31 h 61"/>
                  <a:gd name="T40" fmla="*/ 43 w 63"/>
                  <a:gd name="T41" fmla="*/ 35 h 61"/>
                  <a:gd name="T42" fmla="*/ 48 w 63"/>
                  <a:gd name="T43" fmla="*/ 37 h 61"/>
                  <a:gd name="T44" fmla="*/ 60 w 63"/>
                  <a:gd name="T45" fmla="*/ 49 h 61"/>
                  <a:gd name="T46" fmla="*/ 61 w 63"/>
                  <a:gd name="T47" fmla="*/ 59 h 61"/>
                  <a:gd name="T48" fmla="*/ 10 w 63"/>
                  <a:gd name="T49" fmla="*/ 8 h 61"/>
                  <a:gd name="T50" fmla="*/ 5 w 63"/>
                  <a:gd name="T51" fmla="*/ 21 h 61"/>
                  <a:gd name="T52" fmla="*/ 10 w 63"/>
                  <a:gd name="T53" fmla="*/ 33 h 61"/>
                  <a:gd name="T54" fmla="*/ 22 w 63"/>
                  <a:gd name="T55" fmla="*/ 38 h 61"/>
                  <a:gd name="T56" fmla="*/ 34 w 63"/>
                  <a:gd name="T57" fmla="*/ 33 h 61"/>
                  <a:gd name="T58" fmla="*/ 39 w 63"/>
                  <a:gd name="T59" fmla="*/ 21 h 61"/>
                  <a:gd name="T60" fmla="*/ 34 w 63"/>
                  <a:gd name="T61" fmla="*/ 8 h 61"/>
                  <a:gd name="T62" fmla="*/ 22 w 63"/>
                  <a:gd name="T63" fmla="*/ 3 h 61"/>
                  <a:gd name="T64" fmla="*/ 10 w 63"/>
                  <a:gd name="T65" fmla="*/ 8 h 61"/>
                  <a:gd name="T66" fmla="*/ 36 w 63"/>
                  <a:gd name="T67" fmla="*/ 34 h 61"/>
                  <a:gd name="T68" fmla="*/ 34 w 63"/>
                  <a:gd name="T69" fmla="*/ 35 h 61"/>
                  <a:gd name="T70" fmla="*/ 38 w 63"/>
                  <a:gd name="T71" fmla="*/ 39 h 61"/>
                  <a:gd name="T72" fmla="*/ 39 w 63"/>
                  <a:gd name="T73" fmla="*/ 37 h 61"/>
                  <a:gd name="T74" fmla="*/ 40 w 63"/>
                  <a:gd name="T75" fmla="*/ 36 h 61"/>
                  <a:gd name="T76" fmla="*/ 37 w 63"/>
                  <a:gd name="T77" fmla="*/ 33 h 61"/>
                  <a:gd name="T78" fmla="*/ 36 w 63"/>
                  <a:gd name="T79" fmla="*/ 34 h 61"/>
                  <a:gd name="T80" fmla="*/ 41 w 63"/>
                  <a:gd name="T81" fmla="*/ 44 h 61"/>
                  <a:gd name="T82" fmla="*/ 53 w 63"/>
                  <a:gd name="T83" fmla="*/ 57 h 61"/>
                  <a:gd name="T84" fmla="*/ 58 w 63"/>
                  <a:gd name="T85" fmla="*/ 57 h 61"/>
                  <a:gd name="T86" fmla="*/ 60 w 63"/>
                  <a:gd name="T87" fmla="*/ 54 h 61"/>
                  <a:gd name="T88" fmla="*/ 58 w 63"/>
                  <a:gd name="T89" fmla="*/ 51 h 61"/>
                  <a:gd name="T90" fmla="*/ 46 w 63"/>
                  <a:gd name="T91" fmla="*/ 39 h 61"/>
                  <a:gd name="T92" fmla="*/ 43 w 63"/>
                  <a:gd name="T93" fmla="*/ 38 h 61"/>
                  <a:gd name="T94" fmla="*/ 42 w 63"/>
                  <a:gd name="T95" fmla="*/ 38 h 61"/>
                  <a:gd name="T96" fmla="*/ 41 w 63"/>
                  <a:gd name="T97" fmla="*/ 38 h 61"/>
                  <a:gd name="T98" fmla="*/ 40 w 63"/>
                  <a:gd name="T99" fmla="*/ 39 h 61"/>
                  <a:gd name="T100" fmla="*/ 40 w 63"/>
                  <a:gd name="T101" fmla="*/ 40 h 61"/>
                  <a:gd name="T102" fmla="*/ 39 w 63"/>
                  <a:gd name="T103" fmla="*/ 40 h 61"/>
                  <a:gd name="T104" fmla="*/ 41 w 63"/>
                  <a:gd name="T105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" h="61">
                    <a:moveTo>
                      <a:pt x="12" y="10"/>
                    </a:moveTo>
                    <a:cubicBezTo>
                      <a:pt x="12" y="10"/>
                      <a:pt x="13" y="10"/>
                      <a:pt x="13" y="10"/>
                    </a:cubicBezTo>
                    <a:cubicBezTo>
                      <a:pt x="14" y="11"/>
                      <a:pt x="14" y="11"/>
                      <a:pt x="13" y="12"/>
                    </a:cubicBezTo>
                    <a:cubicBezTo>
                      <a:pt x="8" y="17"/>
                      <a:pt x="8" y="24"/>
                      <a:pt x="13" y="29"/>
                    </a:cubicBezTo>
                    <a:cubicBezTo>
                      <a:pt x="14" y="30"/>
                      <a:pt x="14" y="30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6" y="25"/>
                      <a:pt x="6" y="16"/>
                      <a:pt x="12" y="10"/>
                    </a:cubicBezTo>
                    <a:close/>
                    <a:moveTo>
                      <a:pt x="61" y="59"/>
                    </a:moveTo>
                    <a:cubicBezTo>
                      <a:pt x="59" y="60"/>
                      <a:pt x="58" y="61"/>
                      <a:pt x="56" y="61"/>
                    </a:cubicBezTo>
                    <a:cubicBezTo>
                      <a:pt x="54" y="61"/>
                      <a:pt x="52" y="60"/>
                      <a:pt x="51" y="59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7" y="45"/>
                      <a:pt x="36" y="43"/>
                      <a:pt x="36" y="42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40"/>
                      <a:pt x="26" y="41"/>
                      <a:pt x="22" y="41"/>
                    </a:cubicBezTo>
                    <a:cubicBezTo>
                      <a:pt x="17" y="41"/>
                      <a:pt x="12" y="38"/>
                      <a:pt x="8" y="35"/>
                    </a:cubicBezTo>
                    <a:cubicBezTo>
                      <a:pt x="0" y="27"/>
                      <a:pt x="0" y="14"/>
                      <a:pt x="8" y="6"/>
                    </a:cubicBezTo>
                    <a:cubicBezTo>
                      <a:pt x="12" y="3"/>
                      <a:pt x="17" y="0"/>
                      <a:pt x="22" y="0"/>
                    </a:cubicBezTo>
                    <a:cubicBezTo>
                      <a:pt x="28" y="0"/>
                      <a:pt x="33" y="3"/>
                      <a:pt x="36" y="6"/>
                    </a:cubicBezTo>
                    <a:cubicBezTo>
                      <a:pt x="43" y="13"/>
                      <a:pt x="44" y="23"/>
                      <a:pt x="39" y="31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5" y="35"/>
                      <a:pt x="47" y="35"/>
                      <a:pt x="48" y="37"/>
                    </a:cubicBezTo>
                    <a:cubicBezTo>
                      <a:pt x="60" y="49"/>
                      <a:pt x="60" y="49"/>
                      <a:pt x="60" y="49"/>
                    </a:cubicBezTo>
                    <a:cubicBezTo>
                      <a:pt x="63" y="52"/>
                      <a:pt x="63" y="56"/>
                      <a:pt x="61" y="59"/>
                    </a:cubicBezTo>
                    <a:close/>
                    <a:moveTo>
                      <a:pt x="10" y="8"/>
                    </a:moveTo>
                    <a:cubicBezTo>
                      <a:pt x="7" y="12"/>
                      <a:pt x="5" y="16"/>
                      <a:pt x="5" y="21"/>
                    </a:cubicBezTo>
                    <a:cubicBezTo>
                      <a:pt x="5" y="25"/>
                      <a:pt x="7" y="29"/>
                      <a:pt x="10" y="33"/>
                    </a:cubicBezTo>
                    <a:cubicBezTo>
                      <a:pt x="13" y="36"/>
                      <a:pt x="18" y="38"/>
                      <a:pt x="22" y="38"/>
                    </a:cubicBezTo>
                    <a:cubicBezTo>
                      <a:pt x="27" y="38"/>
                      <a:pt x="31" y="36"/>
                      <a:pt x="34" y="33"/>
                    </a:cubicBezTo>
                    <a:cubicBezTo>
                      <a:pt x="37" y="29"/>
                      <a:pt x="39" y="25"/>
                      <a:pt x="39" y="21"/>
                    </a:cubicBezTo>
                    <a:cubicBezTo>
                      <a:pt x="39" y="16"/>
                      <a:pt x="37" y="12"/>
                      <a:pt x="34" y="8"/>
                    </a:cubicBezTo>
                    <a:cubicBezTo>
                      <a:pt x="31" y="5"/>
                      <a:pt x="27" y="3"/>
                      <a:pt x="22" y="3"/>
                    </a:cubicBezTo>
                    <a:cubicBezTo>
                      <a:pt x="18" y="3"/>
                      <a:pt x="13" y="5"/>
                      <a:pt x="10" y="8"/>
                    </a:cubicBezTo>
                    <a:close/>
                    <a:moveTo>
                      <a:pt x="36" y="34"/>
                    </a:moveTo>
                    <a:cubicBezTo>
                      <a:pt x="35" y="34"/>
                      <a:pt x="35" y="35"/>
                      <a:pt x="34" y="35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38"/>
                      <a:pt x="38" y="38"/>
                      <a:pt x="39" y="37"/>
                    </a:cubicBezTo>
                    <a:cubicBezTo>
                      <a:pt x="39" y="37"/>
                      <a:pt x="40" y="36"/>
                      <a:pt x="40" y="36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6" y="33"/>
                      <a:pt x="36" y="34"/>
                      <a:pt x="36" y="34"/>
                    </a:cubicBezTo>
                    <a:close/>
                    <a:moveTo>
                      <a:pt x="41" y="44"/>
                    </a:moveTo>
                    <a:cubicBezTo>
                      <a:pt x="53" y="57"/>
                      <a:pt x="53" y="57"/>
                      <a:pt x="53" y="57"/>
                    </a:cubicBezTo>
                    <a:cubicBezTo>
                      <a:pt x="54" y="58"/>
                      <a:pt x="57" y="58"/>
                      <a:pt x="58" y="57"/>
                    </a:cubicBezTo>
                    <a:cubicBezTo>
                      <a:pt x="59" y="56"/>
                      <a:pt x="60" y="55"/>
                      <a:pt x="60" y="54"/>
                    </a:cubicBezTo>
                    <a:cubicBezTo>
                      <a:pt x="60" y="53"/>
                      <a:pt x="59" y="52"/>
                      <a:pt x="58" y="51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5" y="38"/>
                      <a:pt x="44" y="38"/>
                      <a:pt x="43" y="38"/>
                    </a:cubicBez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0" y="39"/>
                    </a:cubicBezTo>
                    <a:cubicBezTo>
                      <a:pt x="40" y="39"/>
                      <a:pt x="40" y="39"/>
                      <a:pt x="40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2"/>
                      <a:pt x="39" y="43"/>
                      <a:pt x="41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8" name="Freeform 54">
                <a:extLst>
                  <a:ext uri="{FF2B5EF4-FFF2-40B4-BE49-F238E27FC236}">
                    <a16:creationId xmlns:a16="http://schemas.microsoft.com/office/drawing/2014/main" id="{22A1DC5F-782F-70DE-D14C-47F594493C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15450" y="3586495"/>
                <a:ext cx="304249" cy="353403"/>
              </a:xfrm>
              <a:custGeom>
                <a:avLst/>
                <a:gdLst>
                  <a:gd name="T0" fmla="*/ 31 w 62"/>
                  <a:gd name="T1" fmla="*/ 49 h 70"/>
                  <a:gd name="T2" fmla="*/ 45 w 62"/>
                  <a:gd name="T3" fmla="*/ 35 h 70"/>
                  <a:gd name="T4" fmla="*/ 45 w 62"/>
                  <a:gd name="T5" fmla="*/ 8 h 70"/>
                  <a:gd name="T6" fmla="*/ 17 w 62"/>
                  <a:gd name="T7" fmla="*/ 8 h 70"/>
                  <a:gd name="T8" fmla="*/ 17 w 62"/>
                  <a:gd name="T9" fmla="*/ 35 h 70"/>
                  <a:gd name="T10" fmla="*/ 31 w 62"/>
                  <a:gd name="T11" fmla="*/ 49 h 70"/>
                  <a:gd name="T12" fmla="*/ 31 w 62"/>
                  <a:gd name="T13" fmla="*/ 8 h 70"/>
                  <a:gd name="T14" fmla="*/ 44 w 62"/>
                  <a:gd name="T15" fmla="*/ 21 h 70"/>
                  <a:gd name="T16" fmla="*/ 31 w 62"/>
                  <a:gd name="T17" fmla="*/ 34 h 70"/>
                  <a:gd name="T18" fmla="*/ 18 w 62"/>
                  <a:gd name="T19" fmla="*/ 21 h 70"/>
                  <a:gd name="T20" fmla="*/ 31 w 62"/>
                  <a:gd name="T21" fmla="*/ 8 h 70"/>
                  <a:gd name="T22" fmla="*/ 25 w 62"/>
                  <a:gd name="T23" fmla="*/ 50 h 70"/>
                  <a:gd name="T24" fmla="*/ 27 w 62"/>
                  <a:gd name="T25" fmla="*/ 48 h 70"/>
                  <a:gd name="T26" fmla="*/ 30 w 62"/>
                  <a:gd name="T27" fmla="*/ 50 h 70"/>
                  <a:gd name="T28" fmla="*/ 31 w 62"/>
                  <a:gd name="T29" fmla="*/ 51 h 70"/>
                  <a:gd name="T30" fmla="*/ 32 w 62"/>
                  <a:gd name="T31" fmla="*/ 50 h 70"/>
                  <a:gd name="T32" fmla="*/ 34 w 62"/>
                  <a:gd name="T33" fmla="*/ 48 h 70"/>
                  <a:gd name="T34" fmla="*/ 37 w 62"/>
                  <a:gd name="T35" fmla="*/ 50 h 70"/>
                  <a:gd name="T36" fmla="*/ 31 w 62"/>
                  <a:gd name="T37" fmla="*/ 53 h 70"/>
                  <a:gd name="T38" fmla="*/ 25 w 62"/>
                  <a:gd name="T39" fmla="*/ 50 h 70"/>
                  <a:gd name="T40" fmla="*/ 8 w 62"/>
                  <a:gd name="T41" fmla="*/ 53 h 70"/>
                  <a:gd name="T42" fmla="*/ 31 w 62"/>
                  <a:gd name="T43" fmla="*/ 62 h 70"/>
                  <a:gd name="T44" fmla="*/ 54 w 62"/>
                  <a:gd name="T45" fmla="*/ 53 h 70"/>
                  <a:gd name="T46" fmla="*/ 39 w 62"/>
                  <a:gd name="T47" fmla="*/ 44 h 70"/>
                  <a:gd name="T48" fmla="*/ 35 w 62"/>
                  <a:gd name="T49" fmla="*/ 47 h 70"/>
                  <a:gd name="T50" fmla="*/ 44 w 62"/>
                  <a:gd name="T51" fmla="*/ 51 h 70"/>
                  <a:gd name="T52" fmla="*/ 31 w 62"/>
                  <a:gd name="T53" fmla="*/ 54 h 70"/>
                  <a:gd name="T54" fmla="*/ 18 w 62"/>
                  <a:gd name="T55" fmla="*/ 51 h 70"/>
                  <a:gd name="T56" fmla="*/ 26 w 62"/>
                  <a:gd name="T57" fmla="*/ 47 h 70"/>
                  <a:gd name="T58" fmla="*/ 23 w 62"/>
                  <a:gd name="T59" fmla="*/ 44 h 70"/>
                  <a:gd name="T60" fmla="*/ 8 w 62"/>
                  <a:gd name="T61" fmla="*/ 53 h 70"/>
                  <a:gd name="T62" fmla="*/ 16 w 62"/>
                  <a:gd name="T63" fmla="*/ 51 h 70"/>
                  <a:gd name="T64" fmla="*/ 31 w 62"/>
                  <a:gd name="T65" fmla="*/ 56 h 70"/>
                  <a:gd name="T66" fmla="*/ 46 w 62"/>
                  <a:gd name="T67" fmla="*/ 51 h 70"/>
                  <a:gd name="T68" fmla="*/ 42 w 62"/>
                  <a:gd name="T69" fmla="*/ 47 h 70"/>
                  <a:gd name="T70" fmla="*/ 52 w 62"/>
                  <a:gd name="T71" fmla="*/ 53 h 70"/>
                  <a:gd name="T72" fmla="*/ 31 w 62"/>
                  <a:gd name="T73" fmla="*/ 60 h 70"/>
                  <a:gd name="T74" fmla="*/ 10 w 62"/>
                  <a:gd name="T75" fmla="*/ 53 h 70"/>
                  <a:gd name="T76" fmla="*/ 20 w 62"/>
                  <a:gd name="T77" fmla="*/ 47 h 70"/>
                  <a:gd name="T78" fmla="*/ 16 w 62"/>
                  <a:gd name="T79" fmla="*/ 51 h 70"/>
                  <a:gd name="T80" fmla="*/ 62 w 62"/>
                  <a:gd name="T81" fmla="*/ 55 h 70"/>
                  <a:gd name="T82" fmla="*/ 31 w 62"/>
                  <a:gd name="T83" fmla="*/ 70 h 70"/>
                  <a:gd name="T84" fmla="*/ 0 w 62"/>
                  <a:gd name="T85" fmla="*/ 55 h 70"/>
                  <a:gd name="T86" fmla="*/ 20 w 62"/>
                  <a:gd name="T87" fmla="*/ 41 h 70"/>
                  <a:gd name="T88" fmla="*/ 23 w 62"/>
                  <a:gd name="T89" fmla="*/ 44 h 70"/>
                  <a:gd name="T90" fmla="*/ 3 w 62"/>
                  <a:gd name="T91" fmla="*/ 55 h 70"/>
                  <a:gd name="T92" fmla="*/ 31 w 62"/>
                  <a:gd name="T93" fmla="*/ 67 h 70"/>
                  <a:gd name="T94" fmla="*/ 59 w 62"/>
                  <a:gd name="T95" fmla="*/ 55 h 70"/>
                  <a:gd name="T96" fmla="*/ 39 w 62"/>
                  <a:gd name="T97" fmla="*/ 44 h 70"/>
                  <a:gd name="T98" fmla="*/ 42 w 62"/>
                  <a:gd name="T99" fmla="*/ 41 h 70"/>
                  <a:gd name="T100" fmla="*/ 62 w 62"/>
                  <a:gd name="T101" fmla="*/ 5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2" h="70">
                    <a:moveTo>
                      <a:pt x="31" y="49"/>
                    </a:moveTo>
                    <a:cubicBezTo>
                      <a:pt x="45" y="35"/>
                      <a:pt x="45" y="35"/>
                      <a:pt x="45" y="35"/>
                    </a:cubicBezTo>
                    <a:cubicBezTo>
                      <a:pt x="52" y="27"/>
                      <a:pt x="52" y="15"/>
                      <a:pt x="45" y="8"/>
                    </a:cubicBezTo>
                    <a:cubicBezTo>
                      <a:pt x="37" y="0"/>
                      <a:pt x="25" y="0"/>
                      <a:pt x="17" y="8"/>
                    </a:cubicBezTo>
                    <a:cubicBezTo>
                      <a:pt x="10" y="15"/>
                      <a:pt x="10" y="27"/>
                      <a:pt x="17" y="35"/>
                    </a:cubicBezTo>
                    <a:lnTo>
                      <a:pt x="31" y="49"/>
                    </a:lnTo>
                    <a:close/>
                    <a:moveTo>
                      <a:pt x="31" y="8"/>
                    </a:moveTo>
                    <a:cubicBezTo>
                      <a:pt x="38" y="8"/>
                      <a:pt x="44" y="14"/>
                      <a:pt x="44" y="21"/>
                    </a:cubicBezTo>
                    <a:cubicBezTo>
                      <a:pt x="44" y="29"/>
                      <a:pt x="38" y="34"/>
                      <a:pt x="31" y="34"/>
                    </a:cubicBezTo>
                    <a:cubicBezTo>
                      <a:pt x="24" y="34"/>
                      <a:pt x="18" y="29"/>
                      <a:pt x="18" y="21"/>
                    </a:cubicBezTo>
                    <a:cubicBezTo>
                      <a:pt x="18" y="14"/>
                      <a:pt x="24" y="8"/>
                      <a:pt x="31" y="8"/>
                    </a:cubicBezTo>
                    <a:close/>
                    <a:moveTo>
                      <a:pt x="25" y="50"/>
                    </a:moveTo>
                    <a:cubicBezTo>
                      <a:pt x="25" y="49"/>
                      <a:pt x="26" y="49"/>
                      <a:pt x="27" y="48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51"/>
                      <a:pt x="30" y="51"/>
                      <a:pt x="31" y="51"/>
                    </a:cubicBezTo>
                    <a:cubicBezTo>
                      <a:pt x="31" y="51"/>
                      <a:pt x="32" y="51"/>
                      <a:pt x="32" y="50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6" y="49"/>
                      <a:pt x="37" y="49"/>
                      <a:pt x="37" y="50"/>
                    </a:cubicBezTo>
                    <a:cubicBezTo>
                      <a:pt x="37" y="52"/>
                      <a:pt x="34" y="53"/>
                      <a:pt x="31" y="53"/>
                    </a:cubicBezTo>
                    <a:cubicBezTo>
                      <a:pt x="28" y="53"/>
                      <a:pt x="25" y="52"/>
                      <a:pt x="25" y="50"/>
                    </a:cubicBezTo>
                    <a:close/>
                    <a:moveTo>
                      <a:pt x="8" y="53"/>
                    </a:moveTo>
                    <a:cubicBezTo>
                      <a:pt x="8" y="58"/>
                      <a:pt x="18" y="62"/>
                      <a:pt x="31" y="62"/>
                    </a:cubicBezTo>
                    <a:cubicBezTo>
                      <a:pt x="44" y="62"/>
                      <a:pt x="54" y="58"/>
                      <a:pt x="54" y="53"/>
                    </a:cubicBezTo>
                    <a:cubicBezTo>
                      <a:pt x="54" y="49"/>
                      <a:pt x="48" y="45"/>
                      <a:pt x="39" y="44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41" y="48"/>
                      <a:pt x="44" y="49"/>
                      <a:pt x="44" y="51"/>
                    </a:cubicBezTo>
                    <a:cubicBezTo>
                      <a:pt x="44" y="52"/>
                      <a:pt x="39" y="54"/>
                      <a:pt x="31" y="54"/>
                    </a:cubicBezTo>
                    <a:cubicBezTo>
                      <a:pt x="23" y="54"/>
                      <a:pt x="18" y="52"/>
                      <a:pt x="18" y="51"/>
                    </a:cubicBezTo>
                    <a:cubicBezTo>
                      <a:pt x="18" y="49"/>
                      <a:pt x="21" y="48"/>
                      <a:pt x="26" y="47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4" y="45"/>
                      <a:pt x="8" y="49"/>
                      <a:pt x="8" y="53"/>
                    </a:cubicBezTo>
                    <a:close/>
                    <a:moveTo>
                      <a:pt x="16" y="51"/>
                    </a:moveTo>
                    <a:cubicBezTo>
                      <a:pt x="16" y="54"/>
                      <a:pt x="23" y="56"/>
                      <a:pt x="31" y="56"/>
                    </a:cubicBezTo>
                    <a:cubicBezTo>
                      <a:pt x="39" y="56"/>
                      <a:pt x="46" y="54"/>
                      <a:pt x="46" y="51"/>
                    </a:cubicBezTo>
                    <a:cubicBezTo>
                      <a:pt x="46" y="49"/>
                      <a:pt x="44" y="47"/>
                      <a:pt x="42" y="47"/>
                    </a:cubicBezTo>
                    <a:cubicBezTo>
                      <a:pt x="48" y="48"/>
                      <a:pt x="52" y="50"/>
                      <a:pt x="52" y="53"/>
                    </a:cubicBezTo>
                    <a:cubicBezTo>
                      <a:pt x="52" y="56"/>
                      <a:pt x="43" y="60"/>
                      <a:pt x="31" y="60"/>
                    </a:cubicBezTo>
                    <a:cubicBezTo>
                      <a:pt x="19" y="60"/>
                      <a:pt x="10" y="56"/>
                      <a:pt x="10" y="53"/>
                    </a:cubicBezTo>
                    <a:cubicBezTo>
                      <a:pt x="10" y="50"/>
                      <a:pt x="14" y="48"/>
                      <a:pt x="20" y="47"/>
                    </a:cubicBezTo>
                    <a:cubicBezTo>
                      <a:pt x="17" y="47"/>
                      <a:pt x="16" y="49"/>
                      <a:pt x="16" y="51"/>
                    </a:cubicBezTo>
                    <a:close/>
                    <a:moveTo>
                      <a:pt x="62" y="55"/>
                    </a:moveTo>
                    <a:cubicBezTo>
                      <a:pt x="62" y="64"/>
                      <a:pt x="49" y="70"/>
                      <a:pt x="31" y="70"/>
                    </a:cubicBezTo>
                    <a:cubicBezTo>
                      <a:pt x="13" y="70"/>
                      <a:pt x="0" y="64"/>
                      <a:pt x="0" y="55"/>
                    </a:cubicBezTo>
                    <a:cubicBezTo>
                      <a:pt x="0" y="49"/>
                      <a:pt x="8" y="43"/>
                      <a:pt x="20" y="4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10" y="45"/>
                      <a:pt x="3" y="50"/>
                      <a:pt x="3" y="55"/>
                    </a:cubicBezTo>
                    <a:cubicBezTo>
                      <a:pt x="3" y="61"/>
                      <a:pt x="14" y="67"/>
                      <a:pt x="31" y="67"/>
                    </a:cubicBezTo>
                    <a:cubicBezTo>
                      <a:pt x="48" y="67"/>
                      <a:pt x="59" y="61"/>
                      <a:pt x="59" y="55"/>
                    </a:cubicBezTo>
                    <a:cubicBezTo>
                      <a:pt x="59" y="50"/>
                      <a:pt x="51" y="45"/>
                      <a:pt x="39" y="44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54" y="43"/>
                      <a:pt x="62" y="49"/>
                      <a:pt x="62" y="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89" name="Freeform 119">
                <a:extLst>
                  <a:ext uri="{FF2B5EF4-FFF2-40B4-BE49-F238E27FC236}">
                    <a16:creationId xmlns:a16="http://schemas.microsoft.com/office/drawing/2014/main" id="{5EF100DC-1380-3103-0807-E43CB89585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2300" y="5458516"/>
                <a:ext cx="332792" cy="332791"/>
              </a:xfrm>
              <a:custGeom>
                <a:avLst/>
                <a:gdLst>
                  <a:gd name="T0" fmla="*/ 45 w 62"/>
                  <a:gd name="T1" fmla="*/ 4 h 62"/>
                  <a:gd name="T2" fmla="*/ 45 w 62"/>
                  <a:gd name="T3" fmla="*/ 9 h 62"/>
                  <a:gd name="T4" fmla="*/ 17 w 62"/>
                  <a:gd name="T5" fmla="*/ 52 h 62"/>
                  <a:gd name="T6" fmla="*/ 16 w 62"/>
                  <a:gd name="T7" fmla="*/ 58 h 62"/>
                  <a:gd name="T8" fmla="*/ 19 w 62"/>
                  <a:gd name="T9" fmla="*/ 52 h 62"/>
                  <a:gd name="T10" fmla="*/ 54 w 62"/>
                  <a:gd name="T11" fmla="*/ 19 h 62"/>
                  <a:gd name="T12" fmla="*/ 56 w 62"/>
                  <a:gd name="T13" fmla="*/ 15 h 62"/>
                  <a:gd name="T14" fmla="*/ 53 w 62"/>
                  <a:gd name="T15" fmla="*/ 19 h 62"/>
                  <a:gd name="T16" fmla="*/ 4 w 62"/>
                  <a:gd name="T17" fmla="*/ 46 h 62"/>
                  <a:gd name="T18" fmla="*/ 9 w 62"/>
                  <a:gd name="T19" fmla="*/ 44 h 62"/>
                  <a:gd name="T20" fmla="*/ 61 w 62"/>
                  <a:gd name="T21" fmla="*/ 30 h 62"/>
                  <a:gd name="T22" fmla="*/ 56 w 62"/>
                  <a:gd name="T23" fmla="*/ 32 h 62"/>
                  <a:gd name="T24" fmla="*/ 61 w 62"/>
                  <a:gd name="T25" fmla="*/ 30 h 62"/>
                  <a:gd name="T26" fmla="*/ 1 w 62"/>
                  <a:gd name="T27" fmla="*/ 30 h 62"/>
                  <a:gd name="T28" fmla="*/ 5 w 62"/>
                  <a:gd name="T29" fmla="*/ 32 h 62"/>
                  <a:gd name="T30" fmla="*/ 52 w 62"/>
                  <a:gd name="T31" fmla="*/ 43 h 62"/>
                  <a:gd name="T32" fmla="*/ 57 w 62"/>
                  <a:gd name="T33" fmla="*/ 47 h 62"/>
                  <a:gd name="T34" fmla="*/ 54 w 62"/>
                  <a:gd name="T35" fmla="*/ 43 h 62"/>
                  <a:gd name="T36" fmla="*/ 10 w 62"/>
                  <a:gd name="T37" fmla="*/ 18 h 62"/>
                  <a:gd name="T38" fmla="*/ 4 w 62"/>
                  <a:gd name="T39" fmla="*/ 15 h 62"/>
                  <a:gd name="T40" fmla="*/ 45 w 62"/>
                  <a:gd name="T41" fmla="*/ 52 h 62"/>
                  <a:gd name="T42" fmla="*/ 45 w 62"/>
                  <a:gd name="T43" fmla="*/ 57 h 62"/>
                  <a:gd name="T44" fmla="*/ 47 w 62"/>
                  <a:gd name="T45" fmla="*/ 56 h 62"/>
                  <a:gd name="T46" fmla="*/ 30 w 62"/>
                  <a:gd name="T47" fmla="*/ 56 h 62"/>
                  <a:gd name="T48" fmla="*/ 32 w 62"/>
                  <a:gd name="T49" fmla="*/ 61 h 62"/>
                  <a:gd name="T50" fmla="*/ 17 w 62"/>
                  <a:gd name="T51" fmla="*/ 9 h 62"/>
                  <a:gd name="T52" fmla="*/ 19 w 62"/>
                  <a:gd name="T53" fmla="*/ 8 h 62"/>
                  <a:gd name="T54" fmla="*/ 15 w 62"/>
                  <a:gd name="T55" fmla="*/ 5 h 62"/>
                  <a:gd name="T56" fmla="*/ 32 w 62"/>
                  <a:gd name="T57" fmla="*/ 5 h 62"/>
                  <a:gd name="T58" fmla="*/ 30 w 62"/>
                  <a:gd name="T59" fmla="*/ 1 h 62"/>
                  <a:gd name="T60" fmla="*/ 53 w 62"/>
                  <a:gd name="T61" fmla="*/ 30 h 62"/>
                  <a:gd name="T62" fmla="*/ 29 w 62"/>
                  <a:gd name="T63" fmla="*/ 53 h 62"/>
                  <a:gd name="T64" fmla="*/ 14 w 62"/>
                  <a:gd name="T65" fmla="*/ 19 h 62"/>
                  <a:gd name="T66" fmla="*/ 48 w 62"/>
                  <a:gd name="T67" fmla="*/ 19 h 62"/>
                  <a:gd name="T68" fmla="*/ 46 w 62"/>
                  <a:gd name="T69" fmla="*/ 22 h 62"/>
                  <a:gd name="T70" fmla="*/ 46 w 62"/>
                  <a:gd name="T71" fmla="*/ 22 h 62"/>
                  <a:gd name="T72" fmla="*/ 39 w 62"/>
                  <a:gd name="T73" fmla="*/ 27 h 62"/>
                  <a:gd name="T74" fmla="*/ 31 w 62"/>
                  <a:gd name="T75" fmla="*/ 48 h 62"/>
                  <a:gd name="T76" fmla="*/ 36 w 62"/>
                  <a:gd name="T77" fmla="*/ 27 h 62"/>
                  <a:gd name="T78" fmla="*/ 36 w 62"/>
                  <a:gd name="T79" fmla="*/ 27 h 62"/>
                  <a:gd name="T80" fmla="*/ 23 w 62"/>
                  <a:gd name="T81" fmla="*/ 27 h 62"/>
                  <a:gd name="T82" fmla="*/ 21 w 62"/>
                  <a:gd name="T83" fmla="*/ 27 h 62"/>
                  <a:gd name="T84" fmla="*/ 28 w 62"/>
                  <a:gd name="T85" fmla="*/ 47 h 62"/>
                  <a:gd name="T86" fmla="*/ 28 w 62"/>
                  <a:gd name="T87" fmla="*/ 47 h 62"/>
                  <a:gd name="T88" fmla="*/ 39 w 62"/>
                  <a:gd name="T89" fmla="*/ 2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2">
                    <a:moveTo>
                      <a:pt x="43" y="9"/>
                    </a:moveTo>
                    <a:cubicBezTo>
                      <a:pt x="43" y="9"/>
                      <a:pt x="43" y="9"/>
                      <a:pt x="43" y="8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5" y="4"/>
                      <a:pt x="46" y="4"/>
                      <a:pt x="46" y="4"/>
                    </a:cubicBezTo>
                    <a:cubicBezTo>
                      <a:pt x="47" y="4"/>
                      <a:pt x="47" y="5"/>
                      <a:pt x="47" y="5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9"/>
                      <a:pt x="44" y="10"/>
                      <a:pt x="44" y="10"/>
                    </a:cubicBezTo>
                    <a:cubicBezTo>
                      <a:pt x="43" y="10"/>
                      <a:pt x="43" y="9"/>
                      <a:pt x="43" y="9"/>
                    </a:cubicBezTo>
                    <a:close/>
                    <a:moveTo>
                      <a:pt x="17" y="52"/>
                    </a:move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7"/>
                      <a:pt x="15" y="57"/>
                      <a:pt x="15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3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lose/>
                    <a:moveTo>
                      <a:pt x="53" y="19"/>
                    </a:moveTo>
                    <a:cubicBezTo>
                      <a:pt x="53" y="19"/>
                      <a:pt x="53" y="19"/>
                      <a:pt x="54" y="19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7" y="15"/>
                      <a:pt x="57" y="14"/>
                      <a:pt x="56" y="15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2" y="18"/>
                      <a:pt x="52" y="18"/>
                    </a:cubicBezTo>
                    <a:cubicBezTo>
                      <a:pt x="52" y="19"/>
                      <a:pt x="53" y="19"/>
                      <a:pt x="53" y="19"/>
                    </a:cubicBezTo>
                    <a:close/>
                    <a:moveTo>
                      <a:pt x="8" y="43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6"/>
                      <a:pt x="4" y="46"/>
                    </a:cubicBezTo>
                    <a:cubicBezTo>
                      <a:pt x="4" y="46"/>
                      <a:pt x="5" y="47"/>
                      <a:pt x="5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3"/>
                      <a:pt x="10" y="43"/>
                    </a:cubicBezTo>
                    <a:cubicBezTo>
                      <a:pt x="9" y="42"/>
                      <a:pt x="9" y="42"/>
                      <a:pt x="8" y="43"/>
                    </a:cubicBezTo>
                    <a:close/>
                    <a:moveTo>
                      <a:pt x="61" y="30"/>
                    </a:move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5" y="30"/>
                      <a:pt x="55" y="31"/>
                    </a:cubicBezTo>
                    <a:cubicBezTo>
                      <a:pt x="55" y="31"/>
                      <a:pt x="56" y="32"/>
                      <a:pt x="56" y="32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1" y="32"/>
                      <a:pt x="62" y="31"/>
                      <a:pt x="62" y="31"/>
                    </a:cubicBezTo>
                    <a:cubicBezTo>
                      <a:pt x="62" y="30"/>
                      <a:pt x="61" y="30"/>
                      <a:pt x="61" y="30"/>
                    </a:cubicBezTo>
                    <a:close/>
                    <a:moveTo>
                      <a:pt x="6" y="31"/>
                    </a:moveTo>
                    <a:cubicBezTo>
                      <a:pt x="6" y="30"/>
                      <a:pt x="6" y="30"/>
                      <a:pt x="5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30"/>
                      <a:pt x="0" y="31"/>
                    </a:cubicBezTo>
                    <a:cubicBezTo>
                      <a:pt x="0" y="31"/>
                      <a:pt x="0" y="32"/>
                      <a:pt x="1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2"/>
                      <a:pt x="6" y="31"/>
                      <a:pt x="6" y="31"/>
                    </a:cubicBezTo>
                    <a:close/>
                    <a:moveTo>
                      <a:pt x="54" y="43"/>
                    </a:moveTo>
                    <a:cubicBezTo>
                      <a:pt x="53" y="42"/>
                      <a:pt x="52" y="42"/>
                      <a:pt x="52" y="43"/>
                    </a:cubicBezTo>
                    <a:cubicBezTo>
                      <a:pt x="52" y="43"/>
                      <a:pt x="52" y="44"/>
                      <a:pt x="53" y="44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7"/>
                      <a:pt x="57" y="47"/>
                      <a:pt x="57" y="47"/>
                    </a:cubicBezTo>
                    <a:cubicBezTo>
                      <a:pt x="57" y="47"/>
                      <a:pt x="58" y="46"/>
                      <a:pt x="58" y="46"/>
                    </a:cubicBezTo>
                    <a:cubicBezTo>
                      <a:pt x="58" y="46"/>
                      <a:pt x="58" y="45"/>
                      <a:pt x="57" y="45"/>
                    </a:cubicBezTo>
                    <a:lnTo>
                      <a:pt x="54" y="43"/>
                    </a:lnTo>
                    <a:close/>
                    <a:moveTo>
                      <a:pt x="8" y="19"/>
                    </a:moveTo>
                    <a:cubicBezTo>
                      <a:pt x="8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10" y="18"/>
                    </a:cubicBezTo>
                    <a:cubicBezTo>
                      <a:pt x="10" y="18"/>
                      <a:pt x="10" y="17"/>
                      <a:pt x="9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4" y="15"/>
                      <a:pt x="4" y="15"/>
                    </a:cubicBezTo>
                    <a:cubicBezTo>
                      <a:pt x="4" y="16"/>
                      <a:pt x="4" y="16"/>
                      <a:pt x="4" y="17"/>
                    </a:cubicBezTo>
                    <a:lnTo>
                      <a:pt x="8" y="19"/>
                    </a:lnTo>
                    <a:close/>
                    <a:moveTo>
                      <a:pt x="45" y="52"/>
                    </a:moveTo>
                    <a:cubicBezTo>
                      <a:pt x="44" y="52"/>
                      <a:pt x="44" y="52"/>
                      <a:pt x="43" y="52"/>
                    </a:cubicBezTo>
                    <a:cubicBezTo>
                      <a:pt x="43" y="52"/>
                      <a:pt x="43" y="53"/>
                      <a:pt x="43" y="5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7" y="57"/>
                      <a:pt x="47" y="57"/>
                      <a:pt x="47" y="56"/>
                    </a:cubicBezTo>
                    <a:lnTo>
                      <a:pt x="45" y="52"/>
                    </a:lnTo>
                    <a:close/>
                    <a:moveTo>
                      <a:pt x="31" y="55"/>
                    </a:moveTo>
                    <a:cubicBezTo>
                      <a:pt x="30" y="55"/>
                      <a:pt x="30" y="56"/>
                      <a:pt x="30" y="56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0" y="61"/>
                      <a:pt x="30" y="62"/>
                      <a:pt x="31" y="62"/>
                    </a:cubicBezTo>
                    <a:cubicBezTo>
                      <a:pt x="31" y="62"/>
                      <a:pt x="32" y="61"/>
                      <a:pt x="32" y="61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1" y="55"/>
                      <a:pt x="31" y="55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8" y="10"/>
                      <a:pt x="18" y="10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19" y="9"/>
                      <a:pt x="19" y="8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5"/>
                      <a:pt x="15" y="5"/>
                    </a:cubicBezTo>
                    <a:lnTo>
                      <a:pt x="17" y="9"/>
                    </a:lnTo>
                    <a:close/>
                    <a:moveTo>
                      <a:pt x="31" y="6"/>
                    </a:moveTo>
                    <a:cubicBezTo>
                      <a:pt x="31" y="6"/>
                      <a:pt x="32" y="6"/>
                      <a:pt x="32" y="5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2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1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6"/>
                      <a:pt x="30" y="6"/>
                      <a:pt x="31" y="6"/>
                    </a:cubicBezTo>
                    <a:close/>
                    <a:moveTo>
                      <a:pt x="53" y="30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1" y="53"/>
                      <a:pt x="31" y="53"/>
                    </a:cubicBezTo>
                    <a:cubicBezTo>
                      <a:pt x="30" y="53"/>
                      <a:pt x="30" y="53"/>
                      <a:pt x="29" y="53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5" y="18"/>
                      <a:pt x="15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4" y="28"/>
                      <a:pt x="54" y="29"/>
                      <a:pt x="53" y="30"/>
                    </a:cubicBezTo>
                    <a:close/>
                    <a:moveTo>
                      <a:pt x="46" y="22"/>
                    </a:moveTo>
                    <a:cubicBezTo>
                      <a:pt x="41" y="27"/>
                      <a:pt x="41" y="27"/>
                      <a:pt x="41" y="27"/>
                    </a:cubicBezTo>
                    <a:cubicBezTo>
                      <a:pt x="50" y="27"/>
                      <a:pt x="50" y="27"/>
                      <a:pt x="50" y="27"/>
                    </a:cubicBezTo>
                    <a:lnTo>
                      <a:pt x="46" y="22"/>
                    </a:lnTo>
                    <a:close/>
                    <a:moveTo>
                      <a:pt x="44" y="21"/>
                    </a:moveTo>
                    <a:cubicBezTo>
                      <a:pt x="33" y="21"/>
                      <a:pt x="33" y="21"/>
                      <a:pt x="33" y="21"/>
                    </a:cubicBezTo>
                    <a:cubicBezTo>
                      <a:pt x="39" y="27"/>
                      <a:pt x="39" y="27"/>
                      <a:pt x="39" y="27"/>
                    </a:cubicBezTo>
                    <a:lnTo>
                      <a:pt x="44" y="21"/>
                    </a:lnTo>
                    <a:close/>
                    <a:moveTo>
                      <a:pt x="25" y="29"/>
                    </a:moveTo>
                    <a:cubicBezTo>
                      <a:pt x="31" y="48"/>
                      <a:pt x="31" y="48"/>
                      <a:pt x="31" y="48"/>
                    </a:cubicBezTo>
                    <a:cubicBezTo>
                      <a:pt x="37" y="29"/>
                      <a:pt x="37" y="29"/>
                      <a:pt x="37" y="29"/>
                    </a:cubicBezTo>
                    <a:lnTo>
                      <a:pt x="25" y="29"/>
                    </a:lnTo>
                    <a:close/>
                    <a:moveTo>
                      <a:pt x="36" y="27"/>
                    </a:moveTo>
                    <a:cubicBezTo>
                      <a:pt x="31" y="22"/>
                      <a:pt x="31" y="22"/>
                      <a:pt x="31" y="22"/>
                    </a:cubicBezTo>
                    <a:cubicBezTo>
                      <a:pt x="26" y="27"/>
                      <a:pt x="26" y="27"/>
                      <a:pt x="26" y="27"/>
                    </a:cubicBezTo>
                    <a:lnTo>
                      <a:pt x="36" y="27"/>
                    </a:lnTo>
                    <a:close/>
                    <a:moveTo>
                      <a:pt x="28" y="21"/>
                    </a:moveTo>
                    <a:cubicBezTo>
                      <a:pt x="18" y="21"/>
                      <a:pt x="18" y="21"/>
                      <a:pt x="18" y="21"/>
                    </a:cubicBezTo>
                    <a:cubicBezTo>
                      <a:pt x="23" y="27"/>
                      <a:pt x="23" y="27"/>
                      <a:pt x="23" y="27"/>
                    </a:cubicBezTo>
                    <a:lnTo>
                      <a:pt x="28" y="21"/>
                    </a:lnTo>
                    <a:close/>
                    <a:moveTo>
                      <a:pt x="12" y="27"/>
                    </a:moveTo>
                    <a:cubicBezTo>
                      <a:pt x="21" y="27"/>
                      <a:pt x="21" y="27"/>
                      <a:pt x="21" y="27"/>
                    </a:cubicBezTo>
                    <a:cubicBezTo>
                      <a:pt x="16" y="22"/>
                      <a:pt x="16" y="22"/>
                      <a:pt x="16" y="22"/>
                    </a:cubicBezTo>
                    <a:lnTo>
                      <a:pt x="12" y="27"/>
                    </a:lnTo>
                    <a:close/>
                    <a:moveTo>
                      <a:pt x="28" y="47"/>
                    </a:moveTo>
                    <a:cubicBezTo>
                      <a:pt x="22" y="29"/>
                      <a:pt x="22" y="29"/>
                      <a:pt x="22" y="29"/>
                    </a:cubicBezTo>
                    <a:cubicBezTo>
                      <a:pt x="12" y="29"/>
                      <a:pt x="12" y="29"/>
                      <a:pt x="12" y="29"/>
                    </a:cubicBezTo>
                    <a:lnTo>
                      <a:pt x="28" y="47"/>
                    </a:lnTo>
                    <a:close/>
                    <a:moveTo>
                      <a:pt x="33" y="47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39" y="29"/>
                      <a:pt x="39" y="29"/>
                      <a:pt x="39" y="29"/>
                    </a:cubicBezTo>
                    <a:lnTo>
                      <a:pt x="33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0" name="Freeform 52">
                <a:extLst>
                  <a:ext uri="{FF2B5EF4-FFF2-40B4-BE49-F238E27FC236}">
                    <a16:creationId xmlns:a16="http://schemas.microsoft.com/office/drawing/2014/main" id="{6946AABE-0E0A-AC57-497F-177DC2097C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4372" y="5950415"/>
                <a:ext cx="316777" cy="298034"/>
              </a:xfrm>
              <a:custGeom>
                <a:avLst/>
                <a:gdLst>
                  <a:gd name="T0" fmla="*/ 23 w 68"/>
                  <a:gd name="T1" fmla="*/ 5 h 67"/>
                  <a:gd name="T2" fmla="*/ 7 w 68"/>
                  <a:gd name="T3" fmla="*/ 11 h 67"/>
                  <a:gd name="T4" fmla="*/ 7 w 68"/>
                  <a:gd name="T5" fmla="*/ 67 h 67"/>
                  <a:gd name="T6" fmla="*/ 38 w 68"/>
                  <a:gd name="T7" fmla="*/ 62 h 67"/>
                  <a:gd name="T8" fmla="*/ 49 w 68"/>
                  <a:gd name="T9" fmla="*/ 56 h 67"/>
                  <a:gd name="T10" fmla="*/ 64 w 68"/>
                  <a:gd name="T11" fmla="*/ 47 h 67"/>
                  <a:gd name="T12" fmla="*/ 60 w 68"/>
                  <a:gd name="T13" fmla="*/ 0 h 67"/>
                  <a:gd name="T14" fmla="*/ 52 w 68"/>
                  <a:gd name="T15" fmla="*/ 51 h 67"/>
                  <a:gd name="T16" fmla="*/ 59 w 68"/>
                  <a:gd name="T17" fmla="*/ 44 h 67"/>
                  <a:gd name="T18" fmla="*/ 56 w 68"/>
                  <a:gd name="T19" fmla="*/ 41 h 67"/>
                  <a:gd name="T20" fmla="*/ 56 w 68"/>
                  <a:gd name="T21" fmla="*/ 51 h 67"/>
                  <a:gd name="T22" fmla="*/ 50 w 68"/>
                  <a:gd name="T23" fmla="*/ 43 h 67"/>
                  <a:gd name="T24" fmla="*/ 33 w 68"/>
                  <a:gd name="T25" fmla="*/ 45 h 67"/>
                  <a:gd name="T26" fmla="*/ 48 w 68"/>
                  <a:gd name="T27" fmla="*/ 53 h 67"/>
                  <a:gd name="T28" fmla="*/ 26 w 68"/>
                  <a:gd name="T29" fmla="*/ 7 h 67"/>
                  <a:gd name="T30" fmla="*/ 65 w 68"/>
                  <a:gd name="T31" fmla="*/ 7 h 67"/>
                  <a:gd name="T32" fmla="*/ 56 w 68"/>
                  <a:gd name="T33" fmla="*/ 39 h 67"/>
                  <a:gd name="T34" fmla="*/ 9 w 68"/>
                  <a:gd name="T35" fmla="*/ 23 h 67"/>
                  <a:gd name="T36" fmla="*/ 12 w 68"/>
                  <a:gd name="T37" fmla="*/ 30 h 67"/>
                  <a:gd name="T38" fmla="*/ 10 w 68"/>
                  <a:gd name="T39" fmla="*/ 32 h 67"/>
                  <a:gd name="T40" fmla="*/ 10 w 68"/>
                  <a:gd name="T41" fmla="*/ 38 h 67"/>
                  <a:gd name="T42" fmla="*/ 12 w 68"/>
                  <a:gd name="T43" fmla="*/ 40 h 67"/>
                  <a:gd name="T44" fmla="*/ 9 w 68"/>
                  <a:gd name="T45" fmla="*/ 47 h 67"/>
                  <a:gd name="T46" fmla="*/ 12 w 68"/>
                  <a:gd name="T47" fmla="*/ 54 h 67"/>
                  <a:gd name="T48" fmla="*/ 9 w 68"/>
                  <a:gd name="T49" fmla="*/ 55 h 67"/>
                  <a:gd name="T50" fmla="*/ 19 w 68"/>
                  <a:gd name="T51" fmla="*/ 61 h 67"/>
                  <a:gd name="T52" fmla="*/ 25 w 68"/>
                  <a:gd name="T53" fmla="*/ 64 h 67"/>
                  <a:gd name="T54" fmla="*/ 3 w 68"/>
                  <a:gd name="T55" fmla="*/ 19 h 67"/>
                  <a:gd name="T56" fmla="*/ 12 w 68"/>
                  <a:gd name="T57" fmla="*/ 22 h 67"/>
                  <a:gd name="T58" fmla="*/ 34 w 68"/>
                  <a:gd name="T59" fmla="*/ 61 h 67"/>
                  <a:gd name="T60" fmla="*/ 19 w 68"/>
                  <a:gd name="T61" fmla="*/ 59 h 67"/>
                  <a:gd name="T62" fmla="*/ 19 w 68"/>
                  <a:gd name="T63" fmla="*/ 8 h 67"/>
                  <a:gd name="T64" fmla="*/ 21 w 68"/>
                  <a:gd name="T65" fmla="*/ 17 h 67"/>
                  <a:gd name="T66" fmla="*/ 24 w 68"/>
                  <a:gd name="T67" fmla="*/ 19 h 67"/>
                  <a:gd name="T68" fmla="*/ 20 w 68"/>
                  <a:gd name="T69" fmla="*/ 26 h 67"/>
                  <a:gd name="T70" fmla="*/ 24 w 68"/>
                  <a:gd name="T71" fmla="*/ 33 h 67"/>
                  <a:gd name="T72" fmla="*/ 21 w 68"/>
                  <a:gd name="T73" fmla="*/ 35 h 67"/>
                  <a:gd name="T74" fmla="*/ 21 w 68"/>
                  <a:gd name="T75" fmla="*/ 41 h 67"/>
                  <a:gd name="T76" fmla="*/ 24 w 68"/>
                  <a:gd name="T77" fmla="*/ 43 h 67"/>
                  <a:gd name="T78" fmla="*/ 21 w 68"/>
                  <a:gd name="T79" fmla="*/ 49 h 67"/>
                  <a:gd name="T80" fmla="*/ 24 w 68"/>
                  <a:gd name="T81" fmla="*/ 51 h 67"/>
                  <a:gd name="T82" fmla="*/ 38 w 68"/>
                  <a:gd name="T83" fmla="*/ 57 h 67"/>
                  <a:gd name="T84" fmla="*/ 40 w 68"/>
                  <a:gd name="T85" fmla="*/ 58 h 67"/>
                  <a:gd name="T86" fmla="*/ 40 w 68"/>
                  <a:gd name="T87" fmla="*/ 55 h 67"/>
                  <a:gd name="T88" fmla="*/ 40 w 68"/>
                  <a:gd name="T89" fmla="*/ 58 h 67"/>
                  <a:gd name="T90" fmla="*/ 33 w 68"/>
                  <a:gd name="T91" fmla="*/ 13 h 67"/>
                  <a:gd name="T92" fmla="*/ 58 w 68"/>
                  <a:gd name="T93" fmla="*/ 11 h 67"/>
                  <a:gd name="T94" fmla="*/ 58 w 68"/>
                  <a:gd name="T95" fmla="*/ 21 h 67"/>
                  <a:gd name="T96" fmla="*/ 33 w 68"/>
                  <a:gd name="T97" fmla="*/ 19 h 67"/>
                  <a:gd name="T98" fmla="*/ 59 w 68"/>
                  <a:gd name="T99" fmla="*/ 28 h 67"/>
                  <a:gd name="T100" fmla="*/ 32 w 68"/>
                  <a:gd name="T101" fmla="*/ 28 h 67"/>
                  <a:gd name="T102" fmla="*/ 59 w 68"/>
                  <a:gd name="T103" fmla="*/ 28 h 67"/>
                  <a:gd name="T104" fmla="*/ 33 w 68"/>
                  <a:gd name="T105" fmla="*/ 37 h 67"/>
                  <a:gd name="T106" fmla="*/ 58 w 68"/>
                  <a:gd name="T107" fmla="*/ 3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7">
                    <a:moveTo>
                      <a:pt x="6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7" y="0"/>
                      <a:pt x="24" y="2"/>
                      <a:pt x="23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5"/>
                      <a:pt x="13" y="8"/>
                      <a:pt x="12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14"/>
                      <a:pt x="0" y="19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4"/>
                      <a:pt x="3" y="67"/>
                      <a:pt x="7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9" y="67"/>
                      <a:pt x="33" y="66"/>
                      <a:pt x="35" y="64"/>
                    </a:cubicBezTo>
                    <a:cubicBezTo>
                      <a:pt x="38" y="62"/>
                      <a:pt x="38" y="62"/>
                      <a:pt x="38" y="62"/>
                    </a:cubicBezTo>
                    <a:cubicBezTo>
                      <a:pt x="41" y="62"/>
                      <a:pt x="45" y="60"/>
                      <a:pt x="47" y="59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3" y="56"/>
                      <a:pt x="57" y="55"/>
                      <a:pt x="59" y="53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6" y="46"/>
                      <a:pt x="68" y="41"/>
                      <a:pt x="68" y="38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4" y="0"/>
                      <a:pt x="60" y="0"/>
                    </a:cubicBezTo>
                    <a:close/>
                    <a:moveTo>
                      <a:pt x="52" y="53"/>
                    </a:moveTo>
                    <a:cubicBezTo>
                      <a:pt x="52" y="52"/>
                      <a:pt x="52" y="52"/>
                      <a:pt x="52" y="52"/>
                    </a:cubicBezTo>
                    <a:cubicBezTo>
                      <a:pt x="52" y="52"/>
                      <a:pt x="52" y="51"/>
                      <a:pt x="52" y="5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9" y="45"/>
                      <a:pt x="59" y="45"/>
                      <a:pt x="59" y="44"/>
                    </a:cubicBezTo>
                    <a:cubicBezTo>
                      <a:pt x="59" y="44"/>
                      <a:pt x="59" y="43"/>
                      <a:pt x="58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3" y="42"/>
                      <a:pt x="54" y="41"/>
                      <a:pt x="56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3"/>
                      <a:pt x="63" y="45"/>
                      <a:pt x="62" y="45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6" y="52"/>
                      <a:pt x="54" y="52"/>
                      <a:pt x="52" y="53"/>
                    </a:cubicBezTo>
                    <a:close/>
                    <a:moveTo>
                      <a:pt x="56" y="39"/>
                    </a:moveTo>
                    <a:cubicBezTo>
                      <a:pt x="53" y="39"/>
                      <a:pt x="51" y="41"/>
                      <a:pt x="50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2" y="43"/>
                      <a:pt x="32" y="44"/>
                      <a:pt x="32" y="44"/>
                    </a:cubicBezTo>
                    <a:cubicBezTo>
                      <a:pt x="32" y="45"/>
                      <a:pt x="32" y="45"/>
                      <a:pt x="3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28" y="53"/>
                      <a:pt x="26" y="51"/>
                      <a:pt x="26" y="4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5"/>
                      <a:pt x="28" y="3"/>
                      <a:pt x="31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3" y="3"/>
                      <a:pt x="65" y="5"/>
                      <a:pt x="65" y="7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9"/>
                      <a:pt x="65" y="39"/>
                    </a:cubicBezTo>
                    <a:lnTo>
                      <a:pt x="56" y="39"/>
                    </a:lnTo>
                    <a:close/>
                    <a:moveTo>
                      <a:pt x="12" y="22"/>
                    </a:move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2"/>
                      <a:pt x="9" y="23"/>
                      <a:pt x="9" y="23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1"/>
                      <a:pt x="9" y="31"/>
                    </a:cubicBezTo>
                    <a:cubicBezTo>
                      <a:pt x="9" y="32"/>
                      <a:pt x="9" y="32"/>
                      <a:pt x="1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8"/>
                      <a:pt x="9" y="39"/>
                      <a:pt x="9" y="39"/>
                    </a:cubicBezTo>
                    <a:cubicBezTo>
                      <a:pt x="9" y="40"/>
                      <a:pt x="9" y="40"/>
                      <a:pt x="1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7"/>
                      <a:pt x="9" y="47"/>
                    </a:cubicBezTo>
                    <a:cubicBezTo>
                      <a:pt x="9" y="48"/>
                      <a:pt x="9" y="48"/>
                      <a:pt x="10" y="48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4"/>
                      <a:pt x="10" y="54"/>
                      <a:pt x="10" y="54"/>
                    </a:cubicBezTo>
                    <a:cubicBezTo>
                      <a:pt x="9" y="54"/>
                      <a:pt x="9" y="55"/>
                      <a:pt x="9" y="55"/>
                    </a:cubicBezTo>
                    <a:cubicBezTo>
                      <a:pt x="9" y="56"/>
                      <a:pt x="9" y="56"/>
                      <a:pt x="10" y="56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9"/>
                      <a:pt x="16" y="61"/>
                      <a:pt x="19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6" y="64"/>
                      <a:pt x="26" y="64"/>
                      <a:pt x="25" y="64"/>
                    </a:cubicBezTo>
                    <a:cubicBezTo>
                      <a:pt x="7" y="64"/>
                      <a:pt x="7" y="64"/>
                      <a:pt x="7" y="64"/>
                    </a:cubicBezTo>
                    <a:cubicBezTo>
                      <a:pt x="5" y="64"/>
                      <a:pt x="3" y="62"/>
                      <a:pt x="3" y="6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6"/>
                      <a:pt x="5" y="14"/>
                      <a:pt x="7" y="14"/>
                    </a:cubicBezTo>
                    <a:cubicBezTo>
                      <a:pt x="12" y="14"/>
                      <a:pt x="12" y="14"/>
                      <a:pt x="12" y="14"/>
                    </a:cubicBezTo>
                    <a:lnTo>
                      <a:pt x="12" y="22"/>
                    </a:lnTo>
                    <a:close/>
                    <a:moveTo>
                      <a:pt x="29" y="64"/>
                    </a:moveTo>
                    <a:cubicBezTo>
                      <a:pt x="29" y="61"/>
                      <a:pt x="29" y="61"/>
                      <a:pt x="29" y="61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2" y="63"/>
                      <a:pt x="31" y="63"/>
                      <a:pt x="29" y="64"/>
                    </a:cubicBezTo>
                    <a:close/>
                    <a:moveTo>
                      <a:pt x="19" y="59"/>
                    </a:moveTo>
                    <a:cubicBezTo>
                      <a:pt x="16" y="59"/>
                      <a:pt x="14" y="57"/>
                      <a:pt x="14" y="5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0"/>
                      <a:pt x="16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0" y="17"/>
                      <a:pt x="20" y="18"/>
                    </a:cubicBezTo>
                    <a:cubicBezTo>
                      <a:pt x="20" y="18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0" y="25"/>
                      <a:pt x="20" y="26"/>
                    </a:cubicBezTo>
                    <a:cubicBezTo>
                      <a:pt x="20" y="26"/>
                      <a:pt x="21" y="27"/>
                      <a:pt x="2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1" y="33"/>
                      <a:pt x="20" y="33"/>
                      <a:pt x="20" y="34"/>
                    </a:cubicBezTo>
                    <a:cubicBezTo>
                      <a:pt x="20" y="34"/>
                      <a:pt x="21" y="35"/>
                      <a:pt x="21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0" y="41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1" y="49"/>
                      <a:pt x="21" y="49"/>
                      <a:pt x="21" y="49"/>
                    </a:cubicBezTo>
                    <a:cubicBezTo>
                      <a:pt x="21" y="49"/>
                      <a:pt x="20" y="49"/>
                      <a:pt x="20" y="50"/>
                    </a:cubicBezTo>
                    <a:cubicBezTo>
                      <a:pt x="20" y="50"/>
                      <a:pt x="21" y="51"/>
                      <a:pt x="21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5" y="53"/>
                      <a:pt x="28" y="55"/>
                      <a:pt x="31" y="55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19" y="59"/>
                    </a:lnTo>
                    <a:close/>
                    <a:moveTo>
                      <a:pt x="40" y="58"/>
                    </a:move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7"/>
                      <a:pt x="41" y="57"/>
                      <a:pt x="40" y="57"/>
                    </a:cubicBezTo>
                    <a:cubicBezTo>
                      <a:pt x="40" y="55"/>
                      <a:pt x="40" y="55"/>
                      <a:pt x="40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7"/>
                      <a:pt x="42" y="58"/>
                      <a:pt x="40" y="58"/>
                    </a:cubicBezTo>
                    <a:close/>
                    <a:moveTo>
                      <a:pt x="59" y="12"/>
                    </a:moveTo>
                    <a:cubicBezTo>
                      <a:pt x="59" y="12"/>
                      <a:pt x="59" y="13"/>
                      <a:pt x="58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1"/>
                      <a:pt x="32" y="11"/>
                      <a:pt x="33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2"/>
                    </a:cubicBezTo>
                    <a:close/>
                    <a:moveTo>
                      <a:pt x="59" y="20"/>
                    </a:moveTo>
                    <a:cubicBezTo>
                      <a:pt x="59" y="21"/>
                      <a:pt x="59" y="21"/>
                      <a:pt x="58" y="21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2" y="21"/>
                      <a:pt x="32" y="21"/>
                      <a:pt x="32" y="20"/>
                    </a:cubicBezTo>
                    <a:cubicBezTo>
                      <a:pt x="32" y="19"/>
                      <a:pt x="32" y="19"/>
                      <a:pt x="33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9"/>
                      <a:pt x="59" y="19"/>
                      <a:pt x="59" y="20"/>
                    </a:cubicBezTo>
                    <a:close/>
                    <a:moveTo>
                      <a:pt x="59" y="28"/>
                    </a:moveTo>
                    <a:cubicBezTo>
                      <a:pt x="59" y="29"/>
                      <a:pt x="59" y="29"/>
                      <a:pt x="58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9" y="27"/>
                      <a:pt x="59" y="27"/>
                      <a:pt x="59" y="28"/>
                    </a:cubicBezTo>
                    <a:close/>
                    <a:moveTo>
                      <a:pt x="59" y="36"/>
                    </a:moveTo>
                    <a:cubicBezTo>
                      <a:pt x="59" y="37"/>
                      <a:pt x="59" y="37"/>
                      <a:pt x="58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2" y="36"/>
                      <a:pt x="32" y="35"/>
                      <a:pt x="33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9" y="35"/>
                      <a:pt x="59" y="36"/>
                      <a:pt x="59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1" name="Freeform 28">
                <a:extLst>
                  <a:ext uri="{FF2B5EF4-FFF2-40B4-BE49-F238E27FC236}">
                    <a16:creationId xmlns:a16="http://schemas.microsoft.com/office/drawing/2014/main" id="{5FAB7394-A247-FBE1-49DB-7AE8D01374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63668" y="4253054"/>
                <a:ext cx="530567" cy="430519"/>
              </a:xfrm>
              <a:custGeom>
                <a:avLst/>
                <a:gdLst>
                  <a:gd name="T0" fmla="*/ 26 w 74"/>
                  <a:gd name="T1" fmla="*/ 0 h 60"/>
                  <a:gd name="T2" fmla="*/ 19 w 74"/>
                  <a:gd name="T3" fmla="*/ 53 h 60"/>
                  <a:gd name="T4" fmla="*/ 49 w 74"/>
                  <a:gd name="T5" fmla="*/ 60 h 60"/>
                  <a:gd name="T6" fmla="*/ 56 w 74"/>
                  <a:gd name="T7" fmla="*/ 7 h 60"/>
                  <a:gd name="T8" fmla="*/ 53 w 74"/>
                  <a:gd name="T9" fmla="*/ 7 h 60"/>
                  <a:gd name="T10" fmla="*/ 49 w 74"/>
                  <a:gd name="T11" fmla="*/ 57 h 60"/>
                  <a:gd name="T12" fmla="*/ 22 w 74"/>
                  <a:gd name="T13" fmla="*/ 53 h 60"/>
                  <a:gd name="T14" fmla="*/ 26 w 74"/>
                  <a:gd name="T15" fmla="*/ 3 h 60"/>
                  <a:gd name="T16" fmla="*/ 53 w 74"/>
                  <a:gd name="T17" fmla="*/ 7 h 60"/>
                  <a:gd name="T18" fmla="*/ 25 w 74"/>
                  <a:gd name="T19" fmla="*/ 6 h 60"/>
                  <a:gd name="T20" fmla="*/ 24 w 74"/>
                  <a:gd name="T21" fmla="*/ 50 h 60"/>
                  <a:gd name="T22" fmla="*/ 50 w 74"/>
                  <a:gd name="T23" fmla="*/ 51 h 60"/>
                  <a:gd name="T24" fmla="*/ 51 w 74"/>
                  <a:gd name="T25" fmla="*/ 7 h 60"/>
                  <a:gd name="T26" fmla="*/ 49 w 74"/>
                  <a:gd name="T27" fmla="*/ 49 h 60"/>
                  <a:gd name="T28" fmla="*/ 26 w 74"/>
                  <a:gd name="T29" fmla="*/ 8 h 60"/>
                  <a:gd name="T30" fmla="*/ 49 w 74"/>
                  <a:gd name="T31" fmla="*/ 49 h 60"/>
                  <a:gd name="T32" fmla="*/ 37 w 74"/>
                  <a:gd name="T33" fmla="*/ 56 h 60"/>
                  <a:gd name="T34" fmla="*/ 37 w 74"/>
                  <a:gd name="T35" fmla="*/ 52 h 60"/>
                  <a:gd name="T36" fmla="*/ 74 w 74"/>
                  <a:gd name="T37" fmla="*/ 23 h 60"/>
                  <a:gd name="T38" fmla="*/ 67 w 74"/>
                  <a:gd name="T39" fmla="*/ 41 h 60"/>
                  <a:gd name="T40" fmla="*/ 66 w 74"/>
                  <a:gd name="T41" fmla="*/ 39 h 60"/>
                  <a:gd name="T42" fmla="*/ 66 w 74"/>
                  <a:gd name="T43" fmla="*/ 7 h 60"/>
                  <a:gd name="T44" fmla="*/ 68 w 74"/>
                  <a:gd name="T45" fmla="*/ 6 h 60"/>
                  <a:gd name="T46" fmla="*/ 69 w 74"/>
                  <a:gd name="T47" fmla="*/ 23 h 60"/>
                  <a:gd name="T48" fmla="*/ 64 w 74"/>
                  <a:gd name="T49" fmla="*/ 37 h 60"/>
                  <a:gd name="T50" fmla="*/ 63 w 74"/>
                  <a:gd name="T51" fmla="*/ 35 h 60"/>
                  <a:gd name="T52" fmla="*/ 63 w 74"/>
                  <a:gd name="T53" fmla="*/ 11 h 60"/>
                  <a:gd name="T54" fmla="*/ 65 w 74"/>
                  <a:gd name="T55" fmla="*/ 10 h 60"/>
                  <a:gd name="T56" fmla="*/ 64 w 74"/>
                  <a:gd name="T57" fmla="*/ 23 h 60"/>
                  <a:gd name="T58" fmla="*/ 60 w 74"/>
                  <a:gd name="T59" fmla="*/ 33 h 60"/>
                  <a:gd name="T60" fmla="*/ 60 w 74"/>
                  <a:gd name="T61" fmla="*/ 31 h 60"/>
                  <a:gd name="T62" fmla="*/ 60 w 74"/>
                  <a:gd name="T63" fmla="*/ 15 h 60"/>
                  <a:gd name="T64" fmla="*/ 61 w 74"/>
                  <a:gd name="T65" fmla="*/ 14 h 60"/>
                  <a:gd name="T66" fmla="*/ 8 w 74"/>
                  <a:gd name="T67" fmla="*/ 39 h 60"/>
                  <a:gd name="T68" fmla="*/ 7 w 74"/>
                  <a:gd name="T69" fmla="*/ 41 h 60"/>
                  <a:gd name="T70" fmla="*/ 0 w 74"/>
                  <a:gd name="T71" fmla="*/ 23 h 60"/>
                  <a:gd name="T72" fmla="*/ 8 w 74"/>
                  <a:gd name="T73" fmla="*/ 6 h 60"/>
                  <a:gd name="T74" fmla="*/ 2 w 74"/>
                  <a:gd name="T75" fmla="*/ 23 h 60"/>
                  <a:gd name="T76" fmla="*/ 12 w 74"/>
                  <a:gd name="T77" fmla="*/ 35 h 60"/>
                  <a:gd name="T78" fmla="*/ 11 w 74"/>
                  <a:gd name="T79" fmla="*/ 37 h 60"/>
                  <a:gd name="T80" fmla="*/ 6 w 74"/>
                  <a:gd name="T81" fmla="*/ 23 h 60"/>
                  <a:gd name="T82" fmla="*/ 11 w 74"/>
                  <a:gd name="T83" fmla="*/ 10 h 60"/>
                  <a:gd name="T84" fmla="*/ 8 w 74"/>
                  <a:gd name="T85" fmla="*/ 23 h 60"/>
                  <a:gd name="T86" fmla="*/ 15 w 74"/>
                  <a:gd name="T87" fmla="*/ 15 h 60"/>
                  <a:gd name="T88" fmla="*/ 15 w 74"/>
                  <a:gd name="T89" fmla="*/ 31 h 60"/>
                  <a:gd name="T90" fmla="*/ 14 w 74"/>
                  <a:gd name="T91" fmla="*/ 33 h 60"/>
                  <a:gd name="T92" fmla="*/ 11 w 74"/>
                  <a:gd name="T93" fmla="*/ 23 h 60"/>
                  <a:gd name="T94" fmla="*/ 15 w 74"/>
                  <a:gd name="T95" fmla="*/ 1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4" h="60">
                    <a:moveTo>
                      <a:pt x="4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2" y="0"/>
                      <a:pt x="19" y="3"/>
                      <a:pt x="19" y="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9" y="56"/>
                      <a:pt x="22" y="60"/>
                      <a:pt x="26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3" y="60"/>
                      <a:pt x="56" y="56"/>
                      <a:pt x="56" y="53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6" y="3"/>
                      <a:pt x="53" y="0"/>
                      <a:pt x="49" y="0"/>
                    </a:cubicBezTo>
                    <a:close/>
                    <a:moveTo>
                      <a:pt x="53" y="7"/>
                    </a:move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5"/>
                      <a:pt x="51" y="57"/>
                      <a:pt x="49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4" y="57"/>
                      <a:pt x="22" y="55"/>
                      <a:pt x="22" y="5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2" y="5"/>
                      <a:pt x="24" y="3"/>
                      <a:pt x="26" y="3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5"/>
                      <a:pt x="53" y="7"/>
                    </a:cubicBezTo>
                    <a:close/>
                    <a:moveTo>
                      <a:pt x="50" y="6"/>
                    </a:moveTo>
                    <a:cubicBezTo>
                      <a:pt x="25" y="6"/>
                      <a:pt x="25" y="6"/>
                      <a:pt x="25" y="6"/>
                    </a:cubicBezTo>
                    <a:cubicBezTo>
                      <a:pt x="24" y="6"/>
                      <a:pt x="24" y="6"/>
                      <a:pt x="24" y="7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1"/>
                      <a:pt x="24" y="51"/>
                      <a:pt x="25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1" y="51"/>
                      <a:pt x="51" y="50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0" y="6"/>
                      <a:pt x="50" y="6"/>
                    </a:cubicBezTo>
                    <a:close/>
                    <a:moveTo>
                      <a:pt x="49" y="49"/>
                    </a:moveTo>
                    <a:cubicBezTo>
                      <a:pt x="26" y="49"/>
                      <a:pt x="26" y="49"/>
                      <a:pt x="26" y="4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49" y="8"/>
                      <a:pt x="49" y="8"/>
                      <a:pt x="49" y="8"/>
                    </a:cubicBezTo>
                    <a:lnTo>
                      <a:pt x="49" y="49"/>
                    </a:lnTo>
                    <a:close/>
                    <a:moveTo>
                      <a:pt x="39" y="54"/>
                    </a:moveTo>
                    <a:cubicBezTo>
                      <a:pt x="39" y="55"/>
                      <a:pt x="38" y="56"/>
                      <a:pt x="37" y="56"/>
                    </a:cubicBezTo>
                    <a:cubicBezTo>
                      <a:pt x="36" y="56"/>
                      <a:pt x="35" y="55"/>
                      <a:pt x="35" y="54"/>
                    </a:cubicBezTo>
                    <a:cubicBezTo>
                      <a:pt x="35" y="53"/>
                      <a:pt x="36" y="52"/>
                      <a:pt x="37" y="52"/>
                    </a:cubicBezTo>
                    <a:cubicBezTo>
                      <a:pt x="38" y="52"/>
                      <a:pt x="39" y="53"/>
                      <a:pt x="39" y="54"/>
                    </a:cubicBezTo>
                    <a:close/>
                    <a:moveTo>
                      <a:pt x="74" y="23"/>
                    </a:moveTo>
                    <a:cubicBezTo>
                      <a:pt x="74" y="30"/>
                      <a:pt x="72" y="36"/>
                      <a:pt x="68" y="41"/>
                    </a:cubicBezTo>
                    <a:cubicBezTo>
                      <a:pt x="68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6" y="40"/>
                      <a:pt x="66" y="40"/>
                      <a:pt x="66" y="39"/>
                    </a:cubicBezTo>
                    <a:cubicBezTo>
                      <a:pt x="70" y="35"/>
                      <a:pt x="72" y="29"/>
                      <a:pt x="72" y="23"/>
                    </a:cubicBezTo>
                    <a:cubicBezTo>
                      <a:pt x="72" y="17"/>
                      <a:pt x="70" y="12"/>
                      <a:pt x="66" y="7"/>
                    </a:cubicBezTo>
                    <a:cubicBezTo>
                      <a:pt x="66" y="7"/>
                      <a:pt x="66" y="6"/>
                      <a:pt x="67" y="6"/>
                    </a:cubicBezTo>
                    <a:cubicBezTo>
                      <a:pt x="67" y="5"/>
                      <a:pt x="68" y="6"/>
                      <a:pt x="68" y="6"/>
                    </a:cubicBezTo>
                    <a:cubicBezTo>
                      <a:pt x="72" y="11"/>
                      <a:pt x="74" y="17"/>
                      <a:pt x="74" y="23"/>
                    </a:cubicBezTo>
                    <a:close/>
                    <a:moveTo>
                      <a:pt x="69" y="23"/>
                    </a:moveTo>
                    <a:cubicBezTo>
                      <a:pt x="69" y="28"/>
                      <a:pt x="67" y="33"/>
                      <a:pt x="65" y="3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4" y="37"/>
                      <a:pt x="63" y="37"/>
                      <a:pt x="63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2"/>
                      <a:pt x="67" y="28"/>
                      <a:pt x="67" y="23"/>
                    </a:cubicBezTo>
                    <a:cubicBezTo>
                      <a:pt x="67" y="19"/>
                      <a:pt x="66" y="15"/>
                      <a:pt x="63" y="11"/>
                    </a:cubicBezTo>
                    <a:cubicBezTo>
                      <a:pt x="63" y="11"/>
                      <a:pt x="63" y="10"/>
                      <a:pt x="63" y="10"/>
                    </a:cubicBezTo>
                    <a:cubicBezTo>
                      <a:pt x="64" y="10"/>
                      <a:pt x="64" y="10"/>
                      <a:pt x="65" y="10"/>
                    </a:cubicBezTo>
                    <a:cubicBezTo>
                      <a:pt x="67" y="14"/>
                      <a:pt x="69" y="19"/>
                      <a:pt x="69" y="23"/>
                    </a:cubicBezTo>
                    <a:close/>
                    <a:moveTo>
                      <a:pt x="64" y="23"/>
                    </a:moveTo>
                    <a:cubicBezTo>
                      <a:pt x="64" y="26"/>
                      <a:pt x="63" y="29"/>
                      <a:pt x="61" y="32"/>
                    </a:cubicBezTo>
                    <a:cubicBezTo>
                      <a:pt x="61" y="32"/>
                      <a:pt x="61" y="33"/>
                      <a:pt x="60" y="33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59" y="32"/>
                      <a:pt x="59" y="32"/>
                      <a:pt x="60" y="31"/>
                    </a:cubicBezTo>
                    <a:cubicBezTo>
                      <a:pt x="61" y="29"/>
                      <a:pt x="62" y="26"/>
                      <a:pt x="62" y="23"/>
                    </a:cubicBezTo>
                    <a:cubicBezTo>
                      <a:pt x="62" y="21"/>
                      <a:pt x="61" y="18"/>
                      <a:pt x="60" y="15"/>
                    </a:cubicBezTo>
                    <a:cubicBezTo>
                      <a:pt x="59" y="15"/>
                      <a:pt x="59" y="14"/>
                      <a:pt x="60" y="14"/>
                    </a:cubicBezTo>
                    <a:cubicBezTo>
                      <a:pt x="60" y="14"/>
                      <a:pt x="61" y="14"/>
                      <a:pt x="61" y="14"/>
                    </a:cubicBezTo>
                    <a:cubicBezTo>
                      <a:pt x="63" y="17"/>
                      <a:pt x="64" y="20"/>
                      <a:pt x="64" y="23"/>
                    </a:cubicBezTo>
                    <a:close/>
                    <a:moveTo>
                      <a:pt x="8" y="39"/>
                    </a:moveTo>
                    <a:cubicBezTo>
                      <a:pt x="9" y="40"/>
                      <a:pt x="8" y="40"/>
                      <a:pt x="8" y="41"/>
                    </a:cubicBezTo>
                    <a:cubicBezTo>
                      <a:pt x="8" y="41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36"/>
                      <a:pt x="0" y="30"/>
                      <a:pt x="0" y="23"/>
                    </a:cubicBezTo>
                    <a:cubicBezTo>
                      <a:pt x="0" y="17"/>
                      <a:pt x="3" y="11"/>
                      <a:pt x="7" y="6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8" y="6"/>
                      <a:pt x="9" y="7"/>
                      <a:pt x="8" y="7"/>
                    </a:cubicBezTo>
                    <a:cubicBezTo>
                      <a:pt x="5" y="12"/>
                      <a:pt x="2" y="17"/>
                      <a:pt x="2" y="23"/>
                    </a:cubicBezTo>
                    <a:cubicBezTo>
                      <a:pt x="2" y="29"/>
                      <a:pt x="5" y="35"/>
                      <a:pt x="8" y="39"/>
                    </a:cubicBezTo>
                    <a:close/>
                    <a:moveTo>
                      <a:pt x="12" y="35"/>
                    </a:moveTo>
                    <a:cubicBezTo>
                      <a:pt x="12" y="36"/>
                      <a:pt x="12" y="36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0" y="37"/>
                      <a:pt x="10" y="37"/>
                      <a:pt x="10" y="36"/>
                    </a:cubicBezTo>
                    <a:cubicBezTo>
                      <a:pt x="7" y="33"/>
                      <a:pt x="6" y="28"/>
                      <a:pt x="6" y="23"/>
                    </a:cubicBezTo>
                    <a:cubicBezTo>
                      <a:pt x="6" y="19"/>
                      <a:pt x="7" y="14"/>
                      <a:pt x="10" y="10"/>
                    </a:cubicBezTo>
                    <a:cubicBezTo>
                      <a:pt x="10" y="10"/>
                      <a:pt x="11" y="10"/>
                      <a:pt x="11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5"/>
                      <a:pt x="8" y="19"/>
                      <a:pt x="8" y="23"/>
                    </a:cubicBezTo>
                    <a:cubicBezTo>
                      <a:pt x="8" y="28"/>
                      <a:pt x="9" y="32"/>
                      <a:pt x="12" y="35"/>
                    </a:cubicBezTo>
                    <a:close/>
                    <a:moveTo>
                      <a:pt x="15" y="15"/>
                    </a:moveTo>
                    <a:cubicBezTo>
                      <a:pt x="14" y="18"/>
                      <a:pt x="13" y="21"/>
                      <a:pt x="13" y="23"/>
                    </a:cubicBezTo>
                    <a:cubicBezTo>
                      <a:pt x="13" y="26"/>
                      <a:pt x="14" y="29"/>
                      <a:pt x="15" y="31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4" y="33"/>
                      <a:pt x="14" y="33"/>
                    </a:cubicBezTo>
                    <a:cubicBezTo>
                      <a:pt x="14" y="33"/>
                      <a:pt x="14" y="32"/>
                      <a:pt x="13" y="32"/>
                    </a:cubicBezTo>
                    <a:cubicBezTo>
                      <a:pt x="12" y="29"/>
                      <a:pt x="11" y="26"/>
                      <a:pt x="11" y="23"/>
                    </a:cubicBezTo>
                    <a:cubicBezTo>
                      <a:pt x="11" y="20"/>
                      <a:pt x="12" y="17"/>
                      <a:pt x="13" y="14"/>
                    </a:cubicBezTo>
                    <a:cubicBezTo>
                      <a:pt x="14" y="14"/>
                      <a:pt x="14" y="14"/>
                      <a:pt x="15" y="14"/>
                    </a:cubicBezTo>
                    <a:cubicBezTo>
                      <a:pt x="15" y="14"/>
                      <a:pt x="15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2" name="Freeform 36">
                <a:extLst>
                  <a:ext uri="{FF2B5EF4-FFF2-40B4-BE49-F238E27FC236}">
                    <a16:creationId xmlns:a16="http://schemas.microsoft.com/office/drawing/2014/main" id="{1DF38838-3177-731A-1DB9-73C31CC11D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77325" y="4290527"/>
                <a:ext cx="182021" cy="182022"/>
              </a:xfrm>
              <a:custGeom>
                <a:avLst/>
                <a:gdLst>
                  <a:gd name="T0" fmla="*/ 18 w 35"/>
                  <a:gd name="T1" fmla="*/ 0 h 35"/>
                  <a:gd name="T2" fmla="*/ 0 w 35"/>
                  <a:gd name="T3" fmla="*/ 18 h 35"/>
                  <a:gd name="T4" fmla="*/ 18 w 35"/>
                  <a:gd name="T5" fmla="*/ 35 h 35"/>
                  <a:gd name="T6" fmla="*/ 35 w 35"/>
                  <a:gd name="T7" fmla="*/ 18 h 35"/>
                  <a:gd name="T8" fmla="*/ 18 w 35"/>
                  <a:gd name="T9" fmla="*/ 0 h 35"/>
                  <a:gd name="T10" fmla="*/ 18 w 35"/>
                  <a:gd name="T11" fmla="*/ 32 h 35"/>
                  <a:gd name="T12" fmla="*/ 3 w 35"/>
                  <a:gd name="T13" fmla="*/ 18 h 35"/>
                  <a:gd name="T14" fmla="*/ 18 w 35"/>
                  <a:gd name="T15" fmla="*/ 3 h 35"/>
                  <a:gd name="T16" fmla="*/ 32 w 35"/>
                  <a:gd name="T17" fmla="*/ 18 h 35"/>
                  <a:gd name="T18" fmla="*/ 18 w 35"/>
                  <a:gd name="T19" fmla="*/ 32 h 35"/>
                  <a:gd name="T20" fmla="*/ 27 w 35"/>
                  <a:gd name="T21" fmla="*/ 12 h 35"/>
                  <a:gd name="T22" fmla="*/ 27 w 35"/>
                  <a:gd name="T23" fmla="*/ 14 h 35"/>
                  <a:gd name="T24" fmla="*/ 16 w 35"/>
                  <a:gd name="T25" fmla="*/ 23 h 35"/>
                  <a:gd name="T26" fmla="*/ 16 w 35"/>
                  <a:gd name="T27" fmla="*/ 23 h 35"/>
                  <a:gd name="T28" fmla="*/ 15 w 35"/>
                  <a:gd name="T29" fmla="*/ 23 h 35"/>
                  <a:gd name="T30" fmla="*/ 9 w 35"/>
                  <a:gd name="T31" fmla="*/ 18 h 35"/>
                  <a:gd name="T32" fmla="*/ 9 w 35"/>
                  <a:gd name="T33" fmla="*/ 16 h 35"/>
                  <a:gd name="T34" fmla="*/ 10 w 35"/>
                  <a:gd name="T35" fmla="*/ 16 h 35"/>
                  <a:gd name="T36" fmla="*/ 16 w 35"/>
                  <a:gd name="T37" fmla="*/ 21 h 35"/>
                  <a:gd name="T38" fmla="*/ 26 w 35"/>
                  <a:gd name="T39" fmla="*/ 12 h 35"/>
                  <a:gd name="T40" fmla="*/ 27 w 35"/>
                  <a:gd name="T4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7"/>
                      <a:pt x="8" y="35"/>
                      <a:pt x="18" y="35"/>
                    </a:cubicBezTo>
                    <a:cubicBezTo>
                      <a:pt x="28" y="35"/>
                      <a:pt x="35" y="27"/>
                      <a:pt x="35" y="18"/>
                    </a:cubicBezTo>
                    <a:cubicBezTo>
                      <a:pt x="35" y="8"/>
                      <a:pt x="28" y="0"/>
                      <a:pt x="18" y="0"/>
                    </a:cubicBezTo>
                    <a:close/>
                    <a:moveTo>
                      <a:pt x="18" y="32"/>
                    </a:moveTo>
                    <a:cubicBezTo>
                      <a:pt x="10" y="32"/>
                      <a:pt x="3" y="26"/>
                      <a:pt x="3" y="18"/>
                    </a:cubicBezTo>
                    <a:cubicBezTo>
                      <a:pt x="3" y="10"/>
                      <a:pt x="10" y="3"/>
                      <a:pt x="18" y="3"/>
                    </a:cubicBezTo>
                    <a:cubicBezTo>
                      <a:pt x="26" y="3"/>
                      <a:pt x="32" y="10"/>
                      <a:pt x="32" y="18"/>
                    </a:cubicBezTo>
                    <a:cubicBezTo>
                      <a:pt x="32" y="26"/>
                      <a:pt x="26" y="32"/>
                      <a:pt x="18" y="32"/>
                    </a:cubicBezTo>
                    <a:close/>
                    <a:moveTo>
                      <a:pt x="27" y="12"/>
                    </a:moveTo>
                    <a:cubicBezTo>
                      <a:pt x="28" y="13"/>
                      <a:pt x="28" y="13"/>
                      <a:pt x="27" y="1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8" y="17"/>
                      <a:pt x="9" y="16"/>
                    </a:cubicBezTo>
                    <a:cubicBezTo>
                      <a:pt x="9" y="16"/>
                      <a:pt x="10" y="16"/>
                      <a:pt x="10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3" name="Freeform 24">
                <a:extLst>
                  <a:ext uri="{FF2B5EF4-FFF2-40B4-BE49-F238E27FC236}">
                    <a16:creationId xmlns:a16="http://schemas.microsoft.com/office/drawing/2014/main" id="{7F36BB88-0329-4873-31B7-C7E15922E7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4252" y="5497816"/>
                <a:ext cx="509068" cy="536962"/>
              </a:xfrm>
              <a:custGeom>
                <a:avLst/>
                <a:gdLst>
                  <a:gd name="T0" fmla="*/ 22 w 62"/>
                  <a:gd name="T1" fmla="*/ 32 h 65"/>
                  <a:gd name="T2" fmla="*/ 22 w 62"/>
                  <a:gd name="T3" fmla="*/ 52 h 65"/>
                  <a:gd name="T4" fmla="*/ 26 w 62"/>
                  <a:gd name="T5" fmla="*/ 43 h 65"/>
                  <a:gd name="T6" fmla="*/ 47 w 62"/>
                  <a:gd name="T7" fmla="*/ 7 h 65"/>
                  <a:gd name="T8" fmla="*/ 47 w 62"/>
                  <a:gd name="T9" fmla="*/ 19 h 65"/>
                  <a:gd name="T10" fmla="*/ 40 w 62"/>
                  <a:gd name="T11" fmla="*/ 37 h 65"/>
                  <a:gd name="T12" fmla="*/ 36 w 62"/>
                  <a:gd name="T13" fmla="*/ 27 h 65"/>
                  <a:gd name="T14" fmla="*/ 32 w 62"/>
                  <a:gd name="T15" fmla="*/ 26 h 65"/>
                  <a:gd name="T16" fmla="*/ 24 w 62"/>
                  <a:gd name="T17" fmla="*/ 22 h 65"/>
                  <a:gd name="T18" fmla="*/ 18 w 62"/>
                  <a:gd name="T19" fmla="*/ 21 h 65"/>
                  <a:gd name="T20" fmla="*/ 11 w 62"/>
                  <a:gd name="T21" fmla="*/ 28 h 65"/>
                  <a:gd name="T22" fmla="*/ 6 w 62"/>
                  <a:gd name="T23" fmla="*/ 28 h 65"/>
                  <a:gd name="T24" fmla="*/ 3 w 62"/>
                  <a:gd name="T25" fmla="*/ 38 h 65"/>
                  <a:gd name="T26" fmla="*/ 0 w 62"/>
                  <a:gd name="T27" fmla="*/ 43 h 65"/>
                  <a:gd name="T28" fmla="*/ 3 w 62"/>
                  <a:gd name="T29" fmla="*/ 47 h 65"/>
                  <a:gd name="T30" fmla="*/ 6 w 62"/>
                  <a:gd name="T31" fmla="*/ 58 h 65"/>
                  <a:gd name="T32" fmla="*/ 11 w 62"/>
                  <a:gd name="T33" fmla="*/ 58 h 65"/>
                  <a:gd name="T34" fmla="*/ 18 w 62"/>
                  <a:gd name="T35" fmla="*/ 65 h 65"/>
                  <a:gd name="T36" fmla="*/ 24 w 62"/>
                  <a:gd name="T37" fmla="*/ 64 h 65"/>
                  <a:gd name="T38" fmla="*/ 32 w 62"/>
                  <a:gd name="T39" fmla="*/ 60 h 65"/>
                  <a:gd name="T40" fmla="*/ 36 w 62"/>
                  <a:gd name="T41" fmla="*/ 59 h 65"/>
                  <a:gd name="T42" fmla="*/ 40 w 62"/>
                  <a:gd name="T43" fmla="*/ 49 h 65"/>
                  <a:gd name="T44" fmla="*/ 44 w 62"/>
                  <a:gd name="T45" fmla="*/ 46 h 65"/>
                  <a:gd name="T46" fmla="*/ 38 w 62"/>
                  <a:gd name="T47" fmla="*/ 53 h 65"/>
                  <a:gd name="T48" fmla="*/ 22 w 62"/>
                  <a:gd name="T49" fmla="*/ 58 h 65"/>
                  <a:gd name="T50" fmla="*/ 6 w 62"/>
                  <a:gd name="T51" fmla="*/ 53 h 65"/>
                  <a:gd name="T52" fmla="*/ 7 w 62"/>
                  <a:gd name="T53" fmla="*/ 38 h 65"/>
                  <a:gd name="T54" fmla="*/ 18 w 62"/>
                  <a:gd name="T55" fmla="*/ 24 h 65"/>
                  <a:gd name="T56" fmla="*/ 36 w 62"/>
                  <a:gd name="T57" fmla="*/ 30 h 65"/>
                  <a:gd name="T58" fmla="*/ 41 w 62"/>
                  <a:gd name="T59" fmla="*/ 44 h 65"/>
                  <a:gd name="T60" fmla="*/ 59 w 62"/>
                  <a:gd name="T61" fmla="*/ 11 h 65"/>
                  <a:gd name="T62" fmla="*/ 60 w 62"/>
                  <a:gd name="T63" fmla="*/ 7 h 65"/>
                  <a:gd name="T64" fmla="*/ 54 w 62"/>
                  <a:gd name="T65" fmla="*/ 4 h 65"/>
                  <a:gd name="T66" fmla="*/ 49 w 62"/>
                  <a:gd name="T67" fmla="*/ 0 h 65"/>
                  <a:gd name="T68" fmla="*/ 46 w 62"/>
                  <a:gd name="T69" fmla="*/ 0 h 65"/>
                  <a:gd name="T70" fmla="*/ 40 w 62"/>
                  <a:gd name="T71" fmla="*/ 4 h 65"/>
                  <a:gd name="T72" fmla="*/ 38 w 62"/>
                  <a:gd name="T73" fmla="*/ 4 h 65"/>
                  <a:gd name="T74" fmla="*/ 35 w 62"/>
                  <a:gd name="T75" fmla="*/ 11 h 65"/>
                  <a:gd name="T76" fmla="*/ 33 w 62"/>
                  <a:gd name="T77" fmla="*/ 14 h 65"/>
                  <a:gd name="T78" fmla="*/ 35 w 62"/>
                  <a:gd name="T79" fmla="*/ 18 h 65"/>
                  <a:gd name="T80" fmla="*/ 37 w 62"/>
                  <a:gd name="T81" fmla="*/ 24 h 65"/>
                  <a:gd name="T82" fmla="*/ 40 w 62"/>
                  <a:gd name="T83" fmla="*/ 25 h 65"/>
                  <a:gd name="T84" fmla="*/ 46 w 62"/>
                  <a:gd name="T85" fmla="*/ 28 h 65"/>
                  <a:gd name="T86" fmla="*/ 49 w 62"/>
                  <a:gd name="T87" fmla="*/ 29 h 65"/>
                  <a:gd name="T88" fmla="*/ 54 w 62"/>
                  <a:gd name="T89" fmla="*/ 24 h 65"/>
                  <a:gd name="T90" fmla="*/ 57 w 62"/>
                  <a:gd name="T91" fmla="*/ 24 h 65"/>
                  <a:gd name="T92" fmla="*/ 59 w 62"/>
                  <a:gd name="T93" fmla="*/ 18 h 65"/>
                  <a:gd name="T94" fmla="*/ 61 w 62"/>
                  <a:gd name="T95" fmla="*/ 12 h 65"/>
                  <a:gd name="T96" fmla="*/ 52 w 62"/>
                  <a:gd name="T97" fmla="*/ 22 h 65"/>
                  <a:gd name="T98" fmla="*/ 43 w 62"/>
                  <a:gd name="T99" fmla="*/ 25 h 65"/>
                  <a:gd name="T100" fmla="*/ 36 w 62"/>
                  <a:gd name="T101" fmla="*/ 15 h 65"/>
                  <a:gd name="T102" fmla="*/ 38 w 62"/>
                  <a:gd name="T103" fmla="*/ 7 h 65"/>
                  <a:gd name="T104" fmla="*/ 50 w 62"/>
                  <a:gd name="T105" fmla="*/ 3 h 65"/>
                  <a:gd name="T106" fmla="*/ 56 w 62"/>
                  <a:gd name="T107" fmla="*/ 1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" h="65">
                    <a:moveTo>
                      <a:pt x="22" y="32"/>
                    </a:moveTo>
                    <a:cubicBezTo>
                      <a:pt x="15" y="32"/>
                      <a:pt x="11" y="37"/>
                      <a:pt x="11" y="43"/>
                    </a:cubicBezTo>
                    <a:cubicBezTo>
                      <a:pt x="11" y="49"/>
                      <a:pt x="15" y="54"/>
                      <a:pt x="22" y="54"/>
                    </a:cubicBezTo>
                    <a:cubicBezTo>
                      <a:pt x="28" y="54"/>
                      <a:pt x="33" y="49"/>
                      <a:pt x="33" y="43"/>
                    </a:cubicBezTo>
                    <a:cubicBezTo>
                      <a:pt x="33" y="37"/>
                      <a:pt x="28" y="32"/>
                      <a:pt x="22" y="32"/>
                    </a:cubicBezTo>
                    <a:close/>
                    <a:moveTo>
                      <a:pt x="22" y="52"/>
                    </a:moveTo>
                    <a:cubicBezTo>
                      <a:pt x="17" y="52"/>
                      <a:pt x="13" y="48"/>
                      <a:pt x="13" y="43"/>
                    </a:cubicBezTo>
                    <a:cubicBezTo>
                      <a:pt x="13" y="38"/>
                      <a:pt x="17" y="34"/>
                      <a:pt x="22" y="34"/>
                    </a:cubicBezTo>
                    <a:cubicBezTo>
                      <a:pt x="27" y="34"/>
                      <a:pt x="31" y="38"/>
                      <a:pt x="31" y="43"/>
                    </a:cubicBezTo>
                    <a:cubicBezTo>
                      <a:pt x="31" y="48"/>
                      <a:pt x="27" y="52"/>
                      <a:pt x="22" y="52"/>
                    </a:cubicBezTo>
                    <a:close/>
                    <a:moveTo>
                      <a:pt x="26" y="43"/>
                    </a:moveTo>
                    <a:cubicBezTo>
                      <a:pt x="26" y="45"/>
                      <a:pt x="24" y="47"/>
                      <a:pt x="22" y="47"/>
                    </a:cubicBezTo>
                    <a:cubicBezTo>
                      <a:pt x="19" y="47"/>
                      <a:pt x="17" y="45"/>
                      <a:pt x="17" y="43"/>
                    </a:cubicBezTo>
                    <a:cubicBezTo>
                      <a:pt x="17" y="40"/>
                      <a:pt x="19" y="38"/>
                      <a:pt x="22" y="38"/>
                    </a:cubicBezTo>
                    <a:cubicBezTo>
                      <a:pt x="24" y="38"/>
                      <a:pt x="26" y="40"/>
                      <a:pt x="26" y="43"/>
                    </a:cubicBezTo>
                    <a:close/>
                    <a:moveTo>
                      <a:pt x="47" y="7"/>
                    </a:moveTo>
                    <a:cubicBezTo>
                      <a:pt x="43" y="7"/>
                      <a:pt x="40" y="10"/>
                      <a:pt x="40" y="14"/>
                    </a:cubicBezTo>
                    <a:cubicBezTo>
                      <a:pt x="40" y="18"/>
                      <a:pt x="43" y="21"/>
                      <a:pt x="47" y="21"/>
                    </a:cubicBezTo>
                    <a:cubicBezTo>
                      <a:pt x="51" y="21"/>
                      <a:pt x="54" y="18"/>
                      <a:pt x="54" y="14"/>
                    </a:cubicBezTo>
                    <a:cubicBezTo>
                      <a:pt x="54" y="10"/>
                      <a:pt x="51" y="7"/>
                      <a:pt x="47" y="7"/>
                    </a:cubicBezTo>
                    <a:close/>
                    <a:moveTo>
                      <a:pt x="47" y="19"/>
                    </a:moveTo>
                    <a:cubicBezTo>
                      <a:pt x="44" y="19"/>
                      <a:pt x="42" y="17"/>
                      <a:pt x="42" y="14"/>
                    </a:cubicBezTo>
                    <a:cubicBezTo>
                      <a:pt x="42" y="12"/>
                      <a:pt x="44" y="9"/>
                      <a:pt x="47" y="9"/>
                    </a:cubicBezTo>
                    <a:cubicBezTo>
                      <a:pt x="49" y="9"/>
                      <a:pt x="52" y="12"/>
                      <a:pt x="52" y="14"/>
                    </a:cubicBezTo>
                    <a:cubicBezTo>
                      <a:pt x="52" y="17"/>
                      <a:pt x="49" y="19"/>
                      <a:pt x="47" y="19"/>
                    </a:cubicBezTo>
                    <a:close/>
                    <a:moveTo>
                      <a:pt x="43" y="39"/>
                    </a:moveTo>
                    <a:cubicBezTo>
                      <a:pt x="43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1" y="38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7"/>
                    </a:cubicBezTo>
                    <a:cubicBezTo>
                      <a:pt x="39" y="36"/>
                      <a:pt x="40" y="36"/>
                      <a:pt x="40" y="35"/>
                    </a:cubicBezTo>
                    <a:cubicBezTo>
                      <a:pt x="41" y="35"/>
                      <a:pt x="41" y="35"/>
                      <a:pt x="42" y="34"/>
                    </a:cubicBezTo>
                    <a:cubicBezTo>
                      <a:pt x="42" y="33"/>
                      <a:pt x="42" y="33"/>
                      <a:pt x="41" y="32"/>
                    </a:cubicBezTo>
                    <a:cubicBezTo>
                      <a:pt x="40" y="31"/>
                      <a:pt x="39" y="29"/>
                      <a:pt x="38" y="28"/>
                    </a:cubicBezTo>
                    <a:cubicBezTo>
                      <a:pt x="38" y="27"/>
                      <a:pt x="37" y="27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35" y="27"/>
                      <a:pt x="35" y="28"/>
                    </a:cubicBezTo>
                    <a:cubicBezTo>
                      <a:pt x="35" y="28"/>
                      <a:pt x="34" y="28"/>
                      <a:pt x="34" y="28"/>
                    </a:cubicBezTo>
                    <a:cubicBezTo>
                      <a:pt x="33" y="28"/>
                      <a:pt x="33" y="28"/>
                      <a:pt x="33" y="28"/>
                    </a:cubicBezTo>
                    <a:cubicBezTo>
                      <a:pt x="32" y="27"/>
                      <a:pt x="32" y="27"/>
                      <a:pt x="32" y="26"/>
                    </a:cubicBezTo>
                    <a:cubicBezTo>
                      <a:pt x="33" y="25"/>
                      <a:pt x="33" y="25"/>
                      <a:pt x="33" y="24"/>
                    </a:cubicBezTo>
                    <a:cubicBezTo>
                      <a:pt x="32" y="24"/>
                      <a:pt x="32" y="23"/>
                      <a:pt x="32" y="23"/>
                    </a:cubicBezTo>
                    <a:cubicBezTo>
                      <a:pt x="30" y="22"/>
                      <a:pt x="28" y="22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5" y="21"/>
                      <a:pt x="25" y="21"/>
                      <a:pt x="24" y="22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4" y="24"/>
                      <a:pt x="23" y="24"/>
                      <a:pt x="22" y="24"/>
                    </a:cubicBezTo>
                    <a:cubicBezTo>
                      <a:pt x="21" y="24"/>
                      <a:pt x="20" y="24"/>
                      <a:pt x="20" y="23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1"/>
                      <a:pt x="19" y="21"/>
                      <a:pt x="18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2"/>
                      <a:pt x="14" y="22"/>
                      <a:pt x="12" y="23"/>
                    </a:cubicBezTo>
                    <a:cubicBezTo>
                      <a:pt x="12" y="23"/>
                      <a:pt x="12" y="24"/>
                      <a:pt x="11" y="24"/>
                    </a:cubicBezTo>
                    <a:cubicBezTo>
                      <a:pt x="11" y="25"/>
                      <a:pt x="11" y="25"/>
                      <a:pt x="12" y="26"/>
                    </a:cubicBezTo>
                    <a:cubicBezTo>
                      <a:pt x="12" y="27"/>
                      <a:pt x="12" y="27"/>
                      <a:pt x="11" y="28"/>
                    </a:cubicBezTo>
                    <a:cubicBezTo>
                      <a:pt x="11" y="28"/>
                      <a:pt x="11" y="28"/>
                      <a:pt x="10" y="28"/>
                    </a:cubicBezTo>
                    <a:cubicBezTo>
                      <a:pt x="10" y="28"/>
                      <a:pt x="9" y="28"/>
                      <a:pt x="9" y="28"/>
                    </a:cubicBezTo>
                    <a:cubicBezTo>
                      <a:pt x="9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7" y="27"/>
                      <a:pt x="6" y="27"/>
                      <a:pt x="6" y="28"/>
                    </a:cubicBezTo>
                    <a:cubicBezTo>
                      <a:pt x="5" y="29"/>
                      <a:pt x="4" y="31"/>
                      <a:pt x="3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5"/>
                      <a:pt x="3" y="35"/>
                      <a:pt x="4" y="35"/>
                    </a:cubicBezTo>
                    <a:cubicBezTo>
                      <a:pt x="4" y="36"/>
                      <a:pt x="5" y="36"/>
                      <a:pt x="4" y="37"/>
                    </a:cubicBezTo>
                    <a:cubicBezTo>
                      <a:pt x="4" y="38"/>
                      <a:pt x="4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38"/>
                      <a:pt x="1" y="38"/>
                      <a:pt x="1" y="39"/>
                    </a:cubicBezTo>
                    <a:cubicBezTo>
                      <a:pt x="1" y="39"/>
                      <a:pt x="0" y="39"/>
                      <a:pt x="0" y="40"/>
                    </a:cubicBezTo>
                    <a:cubicBezTo>
                      <a:pt x="0" y="41"/>
                      <a:pt x="0" y="42"/>
                      <a:pt x="0" y="43"/>
                    </a:cubicBezTo>
                    <a:cubicBezTo>
                      <a:pt x="0" y="44"/>
                      <a:pt x="0" y="45"/>
                      <a:pt x="0" y="46"/>
                    </a:cubicBezTo>
                    <a:cubicBezTo>
                      <a:pt x="0" y="46"/>
                      <a:pt x="1" y="47"/>
                      <a:pt x="1" y="47"/>
                    </a:cubicBezTo>
                    <a:cubicBezTo>
                      <a:pt x="1" y="47"/>
                      <a:pt x="2" y="48"/>
                      <a:pt x="2" y="48"/>
                    </a:cubicBezTo>
                    <a:cubicBezTo>
                      <a:pt x="2" y="48"/>
                      <a:pt x="2" y="48"/>
                      <a:pt x="3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47"/>
                      <a:pt x="4" y="48"/>
                      <a:pt x="4" y="49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3" y="51"/>
                      <a:pt x="3" y="51"/>
                      <a:pt x="2" y="52"/>
                    </a:cubicBezTo>
                    <a:cubicBezTo>
                      <a:pt x="2" y="52"/>
                      <a:pt x="2" y="53"/>
                      <a:pt x="3" y="53"/>
                    </a:cubicBezTo>
                    <a:cubicBezTo>
                      <a:pt x="4" y="55"/>
                      <a:pt x="5" y="57"/>
                      <a:pt x="6" y="58"/>
                    </a:cubicBezTo>
                    <a:cubicBezTo>
                      <a:pt x="6" y="58"/>
                      <a:pt x="7" y="59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9"/>
                      <a:pt x="9" y="58"/>
                      <a:pt x="9" y="58"/>
                    </a:cubicBezTo>
                    <a:cubicBezTo>
                      <a:pt x="9" y="58"/>
                      <a:pt x="10" y="57"/>
                      <a:pt x="10" y="57"/>
                    </a:cubicBezTo>
                    <a:cubicBezTo>
                      <a:pt x="11" y="57"/>
                      <a:pt x="11" y="58"/>
                      <a:pt x="11" y="58"/>
                    </a:cubicBezTo>
                    <a:cubicBezTo>
                      <a:pt x="12" y="58"/>
                      <a:pt x="12" y="59"/>
                      <a:pt x="12" y="60"/>
                    </a:cubicBezTo>
                    <a:cubicBezTo>
                      <a:pt x="11" y="60"/>
                      <a:pt x="11" y="61"/>
                      <a:pt x="11" y="61"/>
                    </a:cubicBezTo>
                    <a:cubicBezTo>
                      <a:pt x="12" y="62"/>
                      <a:pt x="12" y="62"/>
                      <a:pt x="12" y="63"/>
                    </a:cubicBezTo>
                    <a:cubicBezTo>
                      <a:pt x="14" y="64"/>
                      <a:pt x="16" y="64"/>
                      <a:pt x="18" y="65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9" y="65"/>
                      <a:pt x="19" y="64"/>
                      <a:pt x="20" y="64"/>
                    </a:cubicBezTo>
                    <a:cubicBezTo>
                      <a:pt x="20" y="64"/>
                      <a:pt x="20" y="63"/>
                      <a:pt x="20" y="63"/>
                    </a:cubicBezTo>
                    <a:cubicBezTo>
                      <a:pt x="20" y="62"/>
                      <a:pt x="21" y="61"/>
                      <a:pt x="22" y="61"/>
                    </a:cubicBezTo>
                    <a:cubicBezTo>
                      <a:pt x="23" y="61"/>
                      <a:pt x="24" y="62"/>
                      <a:pt x="24" y="63"/>
                    </a:cubicBezTo>
                    <a:cubicBezTo>
                      <a:pt x="24" y="63"/>
                      <a:pt x="24" y="64"/>
                      <a:pt x="24" y="64"/>
                    </a:cubicBezTo>
                    <a:cubicBezTo>
                      <a:pt x="25" y="64"/>
                      <a:pt x="25" y="65"/>
                      <a:pt x="26" y="65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8" y="64"/>
                      <a:pt x="30" y="64"/>
                      <a:pt x="32" y="63"/>
                    </a:cubicBezTo>
                    <a:cubicBezTo>
                      <a:pt x="32" y="62"/>
                      <a:pt x="32" y="62"/>
                      <a:pt x="33" y="61"/>
                    </a:cubicBezTo>
                    <a:cubicBezTo>
                      <a:pt x="33" y="61"/>
                      <a:pt x="33" y="60"/>
                      <a:pt x="32" y="60"/>
                    </a:cubicBezTo>
                    <a:cubicBezTo>
                      <a:pt x="32" y="59"/>
                      <a:pt x="32" y="58"/>
                      <a:pt x="33" y="58"/>
                    </a:cubicBezTo>
                    <a:cubicBezTo>
                      <a:pt x="33" y="58"/>
                      <a:pt x="33" y="57"/>
                      <a:pt x="34" y="57"/>
                    </a:cubicBezTo>
                    <a:cubicBezTo>
                      <a:pt x="34" y="57"/>
                      <a:pt x="35" y="58"/>
                      <a:pt x="35" y="58"/>
                    </a:cubicBezTo>
                    <a:cubicBezTo>
                      <a:pt x="35" y="58"/>
                      <a:pt x="36" y="59"/>
                      <a:pt x="36" y="59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8" y="58"/>
                      <a:pt x="38" y="58"/>
                    </a:cubicBezTo>
                    <a:cubicBezTo>
                      <a:pt x="39" y="57"/>
                      <a:pt x="40" y="55"/>
                      <a:pt x="41" y="53"/>
                    </a:cubicBezTo>
                    <a:cubicBezTo>
                      <a:pt x="42" y="53"/>
                      <a:pt x="42" y="52"/>
                      <a:pt x="42" y="52"/>
                    </a:cubicBezTo>
                    <a:cubicBezTo>
                      <a:pt x="41" y="51"/>
                      <a:pt x="41" y="51"/>
                      <a:pt x="40" y="51"/>
                    </a:cubicBezTo>
                    <a:cubicBezTo>
                      <a:pt x="40" y="50"/>
                      <a:pt x="39" y="49"/>
                      <a:pt x="40" y="49"/>
                    </a:cubicBezTo>
                    <a:cubicBezTo>
                      <a:pt x="40" y="48"/>
                      <a:pt x="40" y="47"/>
                      <a:pt x="41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2" y="48"/>
                      <a:pt x="43" y="47"/>
                      <a:pt x="43" y="47"/>
                    </a:cubicBezTo>
                    <a:cubicBezTo>
                      <a:pt x="43" y="47"/>
                      <a:pt x="44" y="46"/>
                      <a:pt x="44" y="46"/>
                    </a:cubicBezTo>
                    <a:cubicBezTo>
                      <a:pt x="44" y="45"/>
                      <a:pt x="44" y="44"/>
                      <a:pt x="44" y="43"/>
                    </a:cubicBezTo>
                    <a:cubicBezTo>
                      <a:pt x="44" y="42"/>
                      <a:pt x="44" y="41"/>
                      <a:pt x="44" y="40"/>
                    </a:cubicBezTo>
                    <a:cubicBezTo>
                      <a:pt x="44" y="39"/>
                      <a:pt x="43" y="39"/>
                      <a:pt x="43" y="39"/>
                    </a:cubicBezTo>
                    <a:close/>
                    <a:moveTo>
                      <a:pt x="37" y="48"/>
                    </a:moveTo>
                    <a:cubicBezTo>
                      <a:pt x="36" y="50"/>
                      <a:pt x="37" y="52"/>
                      <a:pt x="38" y="53"/>
                    </a:cubicBezTo>
                    <a:cubicBezTo>
                      <a:pt x="38" y="54"/>
                      <a:pt x="37" y="54"/>
                      <a:pt x="36" y="55"/>
                    </a:cubicBezTo>
                    <a:cubicBezTo>
                      <a:pt x="35" y="54"/>
                      <a:pt x="33" y="54"/>
                      <a:pt x="31" y="55"/>
                    </a:cubicBezTo>
                    <a:cubicBezTo>
                      <a:pt x="29" y="57"/>
                      <a:pt x="29" y="59"/>
                      <a:pt x="29" y="60"/>
                    </a:cubicBezTo>
                    <a:cubicBezTo>
                      <a:pt x="28" y="61"/>
                      <a:pt x="27" y="61"/>
                      <a:pt x="26" y="61"/>
                    </a:cubicBezTo>
                    <a:cubicBezTo>
                      <a:pt x="26" y="60"/>
                      <a:pt x="24" y="58"/>
                      <a:pt x="22" y="58"/>
                    </a:cubicBezTo>
                    <a:cubicBezTo>
                      <a:pt x="20" y="58"/>
                      <a:pt x="18" y="60"/>
                      <a:pt x="18" y="61"/>
                    </a:cubicBezTo>
                    <a:cubicBezTo>
                      <a:pt x="17" y="61"/>
                      <a:pt x="16" y="61"/>
                      <a:pt x="15" y="60"/>
                    </a:cubicBezTo>
                    <a:cubicBezTo>
                      <a:pt x="15" y="59"/>
                      <a:pt x="15" y="57"/>
                      <a:pt x="13" y="55"/>
                    </a:cubicBezTo>
                    <a:cubicBezTo>
                      <a:pt x="11" y="54"/>
                      <a:pt x="9" y="54"/>
                      <a:pt x="8" y="55"/>
                    </a:cubicBezTo>
                    <a:cubicBezTo>
                      <a:pt x="7" y="54"/>
                      <a:pt x="6" y="54"/>
                      <a:pt x="6" y="53"/>
                    </a:cubicBezTo>
                    <a:cubicBezTo>
                      <a:pt x="7" y="52"/>
                      <a:pt x="8" y="50"/>
                      <a:pt x="7" y="48"/>
                    </a:cubicBezTo>
                    <a:cubicBezTo>
                      <a:pt x="7" y="46"/>
                      <a:pt x="5" y="44"/>
                      <a:pt x="3" y="44"/>
                    </a:cubicBezTo>
                    <a:cubicBezTo>
                      <a:pt x="3" y="44"/>
                      <a:pt x="3" y="43"/>
                      <a:pt x="3" y="43"/>
                    </a:cubicBezTo>
                    <a:cubicBezTo>
                      <a:pt x="3" y="42"/>
                      <a:pt x="3" y="42"/>
                      <a:pt x="3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8" y="36"/>
                      <a:pt x="7" y="34"/>
                      <a:pt x="6" y="33"/>
                    </a:cubicBezTo>
                    <a:cubicBezTo>
                      <a:pt x="6" y="32"/>
                      <a:pt x="7" y="31"/>
                      <a:pt x="8" y="30"/>
                    </a:cubicBezTo>
                    <a:cubicBezTo>
                      <a:pt x="9" y="32"/>
                      <a:pt x="11" y="32"/>
                      <a:pt x="13" y="30"/>
                    </a:cubicBezTo>
                    <a:cubicBezTo>
                      <a:pt x="15" y="29"/>
                      <a:pt x="15" y="27"/>
                      <a:pt x="15" y="25"/>
                    </a:cubicBezTo>
                    <a:cubicBezTo>
                      <a:pt x="16" y="25"/>
                      <a:pt x="17" y="25"/>
                      <a:pt x="18" y="24"/>
                    </a:cubicBezTo>
                    <a:cubicBezTo>
                      <a:pt x="18" y="26"/>
                      <a:pt x="20" y="27"/>
                      <a:pt x="22" y="27"/>
                    </a:cubicBezTo>
                    <a:cubicBezTo>
                      <a:pt x="24" y="27"/>
                      <a:pt x="26" y="26"/>
                      <a:pt x="26" y="24"/>
                    </a:cubicBezTo>
                    <a:cubicBezTo>
                      <a:pt x="27" y="25"/>
                      <a:pt x="28" y="25"/>
                      <a:pt x="29" y="25"/>
                    </a:cubicBezTo>
                    <a:cubicBezTo>
                      <a:pt x="29" y="27"/>
                      <a:pt x="29" y="29"/>
                      <a:pt x="31" y="30"/>
                    </a:cubicBezTo>
                    <a:cubicBezTo>
                      <a:pt x="33" y="32"/>
                      <a:pt x="35" y="32"/>
                      <a:pt x="36" y="30"/>
                    </a:cubicBezTo>
                    <a:cubicBezTo>
                      <a:pt x="37" y="31"/>
                      <a:pt x="38" y="32"/>
                      <a:pt x="38" y="33"/>
                    </a:cubicBezTo>
                    <a:cubicBezTo>
                      <a:pt x="37" y="34"/>
                      <a:pt x="36" y="36"/>
                      <a:pt x="37" y="38"/>
                    </a:cubicBezTo>
                    <a:cubicBezTo>
                      <a:pt x="37" y="40"/>
                      <a:pt x="39" y="41"/>
                      <a:pt x="41" y="41"/>
                    </a:cubicBezTo>
                    <a:cubicBezTo>
                      <a:pt x="41" y="42"/>
                      <a:pt x="41" y="42"/>
                      <a:pt x="41" y="43"/>
                    </a:cubicBezTo>
                    <a:cubicBezTo>
                      <a:pt x="41" y="43"/>
                      <a:pt x="41" y="44"/>
                      <a:pt x="41" y="44"/>
                    </a:cubicBezTo>
                    <a:cubicBezTo>
                      <a:pt x="39" y="44"/>
                      <a:pt x="37" y="46"/>
                      <a:pt x="37" y="48"/>
                    </a:cubicBezTo>
                    <a:close/>
                    <a:moveTo>
                      <a:pt x="61" y="12"/>
                    </a:moveTo>
                    <a:cubicBezTo>
                      <a:pt x="61" y="12"/>
                      <a:pt x="61" y="11"/>
                      <a:pt x="61" y="11"/>
                    </a:cubicBezTo>
                    <a:cubicBezTo>
                      <a:pt x="60" y="11"/>
                      <a:pt x="60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10"/>
                      <a:pt x="60" y="10"/>
                      <a:pt x="60" y="9"/>
                    </a:cubicBezTo>
                    <a:cubicBezTo>
                      <a:pt x="60" y="9"/>
                      <a:pt x="60" y="8"/>
                      <a:pt x="60" y="7"/>
                    </a:cubicBezTo>
                    <a:cubicBezTo>
                      <a:pt x="59" y="6"/>
                      <a:pt x="58" y="5"/>
                      <a:pt x="57" y="4"/>
                    </a:cubicBezTo>
                    <a:cubicBezTo>
                      <a:pt x="57" y="4"/>
                      <a:pt x="57" y="4"/>
                      <a:pt x="56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5" y="3"/>
                      <a:pt x="54" y="2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1"/>
                      <a:pt x="47" y="1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7" y="1"/>
                      <a:pt x="46" y="1"/>
                      <a:pt x="46" y="0"/>
                    </a:cubicBezTo>
                    <a:cubicBezTo>
                      <a:pt x="46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1"/>
                    </a:cubicBezTo>
                    <a:cubicBezTo>
                      <a:pt x="40" y="1"/>
                      <a:pt x="40" y="2"/>
                      <a:pt x="40" y="2"/>
                    </a:cubicBezTo>
                    <a:cubicBezTo>
                      <a:pt x="40" y="3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39" y="4"/>
                    </a:cubicBezTo>
                    <a:cubicBezTo>
                      <a:pt x="39" y="4"/>
                      <a:pt x="39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5"/>
                      <a:pt x="35" y="6"/>
                      <a:pt x="34" y="7"/>
                    </a:cubicBezTo>
                    <a:cubicBezTo>
                      <a:pt x="34" y="8"/>
                      <a:pt x="34" y="9"/>
                      <a:pt x="34" y="9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3" y="12"/>
                      <a:pt x="33" y="12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3" y="15"/>
                      <a:pt x="33" y="16"/>
                      <a:pt x="33" y="16"/>
                    </a:cubicBezTo>
                    <a:cubicBezTo>
                      <a:pt x="33" y="17"/>
                      <a:pt x="33" y="17"/>
                      <a:pt x="33" y="18"/>
                    </a:cubicBezTo>
                    <a:cubicBezTo>
                      <a:pt x="34" y="18"/>
                      <a:pt x="34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9"/>
                      <a:pt x="34" y="19"/>
                      <a:pt x="34" y="20"/>
                    </a:cubicBezTo>
                    <a:cubicBezTo>
                      <a:pt x="34" y="20"/>
                      <a:pt x="34" y="21"/>
                      <a:pt x="34" y="21"/>
                    </a:cubicBezTo>
                    <a:cubicBezTo>
                      <a:pt x="35" y="22"/>
                      <a:pt x="36" y="23"/>
                      <a:pt x="37" y="24"/>
                    </a:cubicBezTo>
                    <a:cubicBezTo>
                      <a:pt x="37" y="25"/>
                      <a:pt x="37" y="25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39" y="25"/>
                      <a:pt x="39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4"/>
                      <a:pt x="40" y="24"/>
                      <a:pt x="40" y="25"/>
                    </a:cubicBezTo>
                    <a:cubicBezTo>
                      <a:pt x="40" y="25"/>
                      <a:pt x="40" y="26"/>
                      <a:pt x="40" y="26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2" y="28"/>
                      <a:pt x="43" y="28"/>
                      <a:pt x="44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8"/>
                      <a:pt x="46" y="28"/>
                    </a:cubicBezTo>
                    <a:cubicBezTo>
                      <a:pt x="46" y="28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8" y="28"/>
                      <a:pt x="48" y="28"/>
                    </a:cubicBezTo>
                    <a:cubicBezTo>
                      <a:pt x="48" y="28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50" y="29"/>
                    </a:cubicBezTo>
                    <a:cubicBezTo>
                      <a:pt x="51" y="28"/>
                      <a:pt x="52" y="28"/>
                      <a:pt x="53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4" y="25"/>
                      <a:pt x="54" y="25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4" y="24"/>
                      <a:pt x="54" y="24"/>
                      <a:pt x="55" y="24"/>
                    </a:cubicBezTo>
                    <a:cubicBezTo>
                      <a:pt x="55" y="25"/>
                      <a:pt x="55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7" y="25"/>
                      <a:pt x="57" y="25"/>
                      <a:pt x="57" y="24"/>
                    </a:cubicBezTo>
                    <a:cubicBezTo>
                      <a:pt x="58" y="23"/>
                      <a:pt x="59" y="22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9"/>
                      <a:pt x="59" y="19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7"/>
                      <a:pt x="61" y="17"/>
                      <a:pt x="61" y="16"/>
                    </a:cubicBezTo>
                    <a:cubicBezTo>
                      <a:pt x="61" y="16"/>
                      <a:pt x="62" y="15"/>
                      <a:pt x="62" y="14"/>
                    </a:cubicBezTo>
                    <a:cubicBezTo>
                      <a:pt x="62" y="14"/>
                      <a:pt x="61" y="13"/>
                      <a:pt x="61" y="12"/>
                    </a:cubicBezTo>
                    <a:close/>
                    <a:moveTo>
                      <a:pt x="58" y="15"/>
                    </a:moveTo>
                    <a:cubicBezTo>
                      <a:pt x="57" y="15"/>
                      <a:pt x="56" y="16"/>
                      <a:pt x="56" y="17"/>
                    </a:cubicBezTo>
                    <a:cubicBezTo>
                      <a:pt x="55" y="18"/>
                      <a:pt x="56" y="20"/>
                      <a:pt x="57" y="21"/>
                    </a:cubicBezTo>
                    <a:cubicBezTo>
                      <a:pt x="56" y="21"/>
                      <a:pt x="56" y="21"/>
                      <a:pt x="56" y="22"/>
                    </a:cubicBezTo>
                    <a:cubicBezTo>
                      <a:pt x="55" y="21"/>
                      <a:pt x="53" y="21"/>
                      <a:pt x="52" y="22"/>
                    </a:cubicBezTo>
                    <a:cubicBezTo>
                      <a:pt x="51" y="23"/>
                      <a:pt x="51" y="24"/>
                      <a:pt x="51" y="25"/>
                    </a:cubicBezTo>
                    <a:cubicBezTo>
                      <a:pt x="51" y="25"/>
                      <a:pt x="50" y="25"/>
                      <a:pt x="50" y="25"/>
                    </a:cubicBezTo>
                    <a:cubicBezTo>
                      <a:pt x="49" y="24"/>
                      <a:pt x="48" y="24"/>
                      <a:pt x="47" y="24"/>
                    </a:cubicBezTo>
                    <a:cubicBezTo>
                      <a:pt x="46" y="24"/>
                      <a:pt x="45" y="24"/>
                      <a:pt x="44" y="25"/>
                    </a:cubicBezTo>
                    <a:cubicBezTo>
                      <a:pt x="44" y="25"/>
                      <a:pt x="43" y="25"/>
                      <a:pt x="43" y="25"/>
                    </a:cubicBezTo>
                    <a:cubicBezTo>
                      <a:pt x="43" y="24"/>
                      <a:pt x="43" y="23"/>
                      <a:pt x="42" y="22"/>
                    </a:cubicBezTo>
                    <a:cubicBezTo>
                      <a:pt x="41" y="21"/>
                      <a:pt x="39" y="21"/>
                      <a:pt x="38" y="22"/>
                    </a:cubicBezTo>
                    <a:cubicBezTo>
                      <a:pt x="38" y="21"/>
                      <a:pt x="38" y="21"/>
                      <a:pt x="37" y="21"/>
                    </a:cubicBezTo>
                    <a:cubicBezTo>
                      <a:pt x="38" y="20"/>
                      <a:pt x="39" y="18"/>
                      <a:pt x="38" y="17"/>
                    </a:cubicBezTo>
                    <a:cubicBezTo>
                      <a:pt x="38" y="16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3"/>
                      <a:pt x="38" y="11"/>
                    </a:cubicBezTo>
                    <a:cubicBezTo>
                      <a:pt x="39" y="10"/>
                      <a:pt x="38" y="9"/>
                      <a:pt x="37" y="8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8"/>
                      <a:pt x="41" y="8"/>
                      <a:pt x="42" y="7"/>
                    </a:cubicBezTo>
                    <a:cubicBezTo>
                      <a:pt x="43" y="6"/>
                      <a:pt x="43" y="5"/>
                      <a:pt x="43" y="4"/>
                    </a:cubicBezTo>
                    <a:cubicBezTo>
                      <a:pt x="43" y="3"/>
                      <a:pt x="44" y="3"/>
                      <a:pt x="44" y="3"/>
                    </a:cubicBezTo>
                    <a:cubicBezTo>
                      <a:pt x="45" y="4"/>
                      <a:pt x="46" y="5"/>
                      <a:pt x="47" y="5"/>
                    </a:cubicBezTo>
                    <a:cubicBezTo>
                      <a:pt x="48" y="5"/>
                      <a:pt x="49" y="4"/>
                      <a:pt x="50" y="3"/>
                    </a:cubicBezTo>
                    <a:cubicBezTo>
                      <a:pt x="50" y="3"/>
                      <a:pt x="51" y="3"/>
                      <a:pt x="51" y="4"/>
                    </a:cubicBezTo>
                    <a:cubicBezTo>
                      <a:pt x="51" y="5"/>
                      <a:pt x="51" y="6"/>
                      <a:pt x="52" y="7"/>
                    </a:cubicBezTo>
                    <a:cubicBezTo>
                      <a:pt x="53" y="8"/>
                      <a:pt x="55" y="8"/>
                      <a:pt x="56" y="7"/>
                    </a:cubicBezTo>
                    <a:cubicBezTo>
                      <a:pt x="56" y="7"/>
                      <a:pt x="56" y="8"/>
                      <a:pt x="57" y="8"/>
                    </a:cubicBezTo>
                    <a:cubicBezTo>
                      <a:pt x="56" y="9"/>
                      <a:pt x="55" y="10"/>
                      <a:pt x="56" y="11"/>
                    </a:cubicBezTo>
                    <a:cubicBezTo>
                      <a:pt x="56" y="13"/>
                      <a:pt x="57" y="14"/>
                      <a:pt x="58" y="14"/>
                    </a:cubicBezTo>
                    <a:cubicBezTo>
                      <a:pt x="58" y="14"/>
                      <a:pt x="59" y="14"/>
                      <a:pt x="59" y="14"/>
                    </a:cubicBezTo>
                    <a:cubicBezTo>
                      <a:pt x="59" y="15"/>
                      <a:pt x="58" y="15"/>
                      <a:pt x="58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4" name="Freeform 33">
                <a:extLst>
                  <a:ext uri="{FF2B5EF4-FFF2-40B4-BE49-F238E27FC236}">
                    <a16:creationId xmlns:a16="http://schemas.microsoft.com/office/drawing/2014/main" id="{067BFD90-876E-EF20-E469-DD7DA27255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48290" y="3894150"/>
                <a:ext cx="326659" cy="334627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5" name="Freeform 16">
                <a:extLst>
                  <a:ext uri="{FF2B5EF4-FFF2-40B4-BE49-F238E27FC236}">
                    <a16:creationId xmlns:a16="http://schemas.microsoft.com/office/drawing/2014/main" id="{1A007969-AABF-508B-C9F0-7DEC938282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2949" y="5273553"/>
                <a:ext cx="357957" cy="394671"/>
              </a:xfrm>
              <a:custGeom>
                <a:avLst/>
                <a:gdLst>
                  <a:gd name="T0" fmla="*/ 33 w 66"/>
                  <a:gd name="T1" fmla="*/ 0 h 73"/>
                  <a:gd name="T2" fmla="*/ 26 w 66"/>
                  <a:gd name="T3" fmla="*/ 6 h 73"/>
                  <a:gd name="T4" fmla="*/ 39 w 66"/>
                  <a:gd name="T5" fmla="*/ 7 h 73"/>
                  <a:gd name="T6" fmla="*/ 28 w 66"/>
                  <a:gd name="T7" fmla="*/ 5 h 73"/>
                  <a:gd name="T8" fmla="*/ 33 w 66"/>
                  <a:gd name="T9" fmla="*/ 1 h 73"/>
                  <a:gd name="T10" fmla="*/ 28 w 66"/>
                  <a:gd name="T11" fmla="*/ 5 h 73"/>
                  <a:gd name="T12" fmla="*/ 50 w 66"/>
                  <a:gd name="T13" fmla="*/ 13 h 73"/>
                  <a:gd name="T14" fmla="*/ 55 w 66"/>
                  <a:gd name="T15" fmla="*/ 15 h 73"/>
                  <a:gd name="T16" fmla="*/ 54 w 66"/>
                  <a:gd name="T17" fmla="*/ 8 h 73"/>
                  <a:gd name="T18" fmla="*/ 45 w 66"/>
                  <a:gd name="T19" fmla="*/ 8 h 73"/>
                  <a:gd name="T20" fmla="*/ 49 w 66"/>
                  <a:gd name="T21" fmla="*/ 11 h 73"/>
                  <a:gd name="T22" fmla="*/ 33 w 66"/>
                  <a:gd name="T23" fmla="*/ 7 h 73"/>
                  <a:gd name="T24" fmla="*/ 17 w 66"/>
                  <a:gd name="T25" fmla="*/ 12 h 73"/>
                  <a:gd name="T26" fmla="*/ 21 w 66"/>
                  <a:gd name="T27" fmla="*/ 8 h 73"/>
                  <a:gd name="T28" fmla="*/ 14 w 66"/>
                  <a:gd name="T29" fmla="*/ 6 h 73"/>
                  <a:gd name="T30" fmla="*/ 10 w 66"/>
                  <a:gd name="T31" fmla="*/ 15 h 73"/>
                  <a:gd name="T32" fmla="*/ 15 w 66"/>
                  <a:gd name="T33" fmla="*/ 12 h 73"/>
                  <a:gd name="T34" fmla="*/ 15 w 66"/>
                  <a:gd name="T35" fmla="*/ 13 h 73"/>
                  <a:gd name="T36" fmla="*/ 0 w 66"/>
                  <a:gd name="T37" fmla="*/ 35 h 73"/>
                  <a:gd name="T38" fmla="*/ 4 w 66"/>
                  <a:gd name="T39" fmla="*/ 43 h 73"/>
                  <a:gd name="T40" fmla="*/ 14 w 66"/>
                  <a:gd name="T41" fmla="*/ 60 h 73"/>
                  <a:gd name="T42" fmla="*/ 11 w 66"/>
                  <a:gd name="T43" fmla="*/ 68 h 73"/>
                  <a:gd name="T44" fmla="*/ 12 w 66"/>
                  <a:gd name="T45" fmla="*/ 73 h 73"/>
                  <a:gd name="T46" fmla="*/ 15 w 66"/>
                  <a:gd name="T47" fmla="*/ 70 h 73"/>
                  <a:gd name="T48" fmla="*/ 20 w 66"/>
                  <a:gd name="T49" fmla="*/ 63 h 73"/>
                  <a:gd name="T50" fmla="*/ 46 w 66"/>
                  <a:gd name="T51" fmla="*/ 63 h 73"/>
                  <a:gd name="T52" fmla="*/ 52 w 66"/>
                  <a:gd name="T53" fmla="*/ 70 h 73"/>
                  <a:gd name="T54" fmla="*/ 57 w 66"/>
                  <a:gd name="T55" fmla="*/ 71 h 73"/>
                  <a:gd name="T56" fmla="*/ 56 w 66"/>
                  <a:gd name="T57" fmla="*/ 67 h 73"/>
                  <a:gd name="T58" fmla="*/ 62 w 66"/>
                  <a:gd name="T59" fmla="*/ 43 h 73"/>
                  <a:gd name="T60" fmla="*/ 66 w 66"/>
                  <a:gd name="T61" fmla="*/ 35 h 73"/>
                  <a:gd name="T62" fmla="*/ 2 w 66"/>
                  <a:gd name="T63" fmla="*/ 38 h 73"/>
                  <a:gd name="T64" fmla="*/ 3 w 66"/>
                  <a:gd name="T65" fmla="*/ 32 h 73"/>
                  <a:gd name="T66" fmla="*/ 3 w 66"/>
                  <a:gd name="T67" fmla="*/ 41 h 73"/>
                  <a:gd name="T68" fmla="*/ 47 w 66"/>
                  <a:gd name="T69" fmla="*/ 8 h 73"/>
                  <a:gd name="T70" fmla="*/ 53 w 66"/>
                  <a:gd name="T71" fmla="*/ 10 h 73"/>
                  <a:gd name="T72" fmla="*/ 47 w 66"/>
                  <a:gd name="T73" fmla="*/ 8 h 73"/>
                  <a:gd name="T74" fmla="*/ 12 w 66"/>
                  <a:gd name="T75" fmla="*/ 10 h 73"/>
                  <a:gd name="T76" fmla="*/ 17 w 66"/>
                  <a:gd name="T77" fmla="*/ 7 h 73"/>
                  <a:gd name="T78" fmla="*/ 11 w 66"/>
                  <a:gd name="T79" fmla="*/ 13 h 73"/>
                  <a:gd name="T80" fmla="*/ 12 w 66"/>
                  <a:gd name="T81" fmla="*/ 66 h 73"/>
                  <a:gd name="T82" fmla="*/ 17 w 66"/>
                  <a:gd name="T83" fmla="*/ 64 h 73"/>
                  <a:gd name="T84" fmla="*/ 53 w 66"/>
                  <a:gd name="T85" fmla="*/ 66 h 73"/>
                  <a:gd name="T86" fmla="*/ 48 w 66"/>
                  <a:gd name="T87" fmla="*/ 64 h 73"/>
                  <a:gd name="T88" fmla="*/ 53 w 66"/>
                  <a:gd name="T89" fmla="*/ 66 h 73"/>
                  <a:gd name="T90" fmla="*/ 6 w 66"/>
                  <a:gd name="T91" fmla="*/ 37 h 73"/>
                  <a:gd name="T92" fmla="*/ 60 w 66"/>
                  <a:gd name="T93" fmla="*/ 37 h 73"/>
                  <a:gd name="T94" fmla="*/ 64 w 66"/>
                  <a:gd name="T95" fmla="*/ 38 h 73"/>
                  <a:gd name="T96" fmla="*/ 62 w 66"/>
                  <a:gd name="T97" fmla="*/ 37 h 73"/>
                  <a:gd name="T98" fmla="*/ 64 w 66"/>
                  <a:gd name="T99" fmla="*/ 35 h 73"/>
                  <a:gd name="T100" fmla="*/ 33 w 66"/>
                  <a:gd name="T101" fmla="*/ 12 h 73"/>
                  <a:gd name="T102" fmla="*/ 33 w 66"/>
                  <a:gd name="T103" fmla="*/ 61 h 73"/>
                  <a:gd name="T104" fmla="*/ 33 w 66"/>
                  <a:gd name="T105" fmla="*/ 12 h 73"/>
                  <a:gd name="T106" fmla="*/ 10 w 66"/>
                  <a:gd name="T107" fmla="*/ 37 h 73"/>
                  <a:gd name="T108" fmla="*/ 56 w 66"/>
                  <a:gd name="T109" fmla="*/ 37 h 73"/>
                  <a:gd name="T110" fmla="*/ 36 w 66"/>
                  <a:gd name="T111" fmla="*/ 35 h 73"/>
                  <a:gd name="T112" fmla="*/ 49 w 66"/>
                  <a:gd name="T113" fmla="*/ 38 h 73"/>
                  <a:gd name="T114" fmla="*/ 32 w 66"/>
                  <a:gd name="T115" fmla="*/ 40 h 73"/>
                  <a:gd name="T116" fmla="*/ 31 w 66"/>
                  <a:gd name="T117" fmla="*/ 32 h 73"/>
                  <a:gd name="T118" fmla="*/ 34 w 66"/>
                  <a:gd name="T119" fmla="*/ 16 h 73"/>
                  <a:gd name="T120" fmla="*/ 36 w 66"/>
                  <a:gd name="T121" fmla="*/ 3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6" h="73">
                    <a:moveTo>
                      <a:pt x="39" y="6"/>
                    </a:moveTo>
                    <a:cubicBezTo>
                      <a:pt x="39" y="2"/>
                      <a:pt x="37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9" y="0"/>
                      <a:pt x="26" y="2"/>
                      <a:pt x="26" y="6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39" y="7"/>
                      <a:pt x="39" y="7"/>
                      <a:pt x="39" y="7"/>
                    </a:cubicBezTo>
                    <a:lnTo>
                      <a:pt x="39" y="6"/>
                    </a:lnTo>
                    <a:close/>
                    <a:moveTo>
                      <a:pt x="28" y="5"/>
                    </a:moveTo>
                    <a:cubicBezTo>
                      <a:pt x="28" y="3"/>
                      <a:pt x="30" y="1"/>
                      <a:pt x="32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5" y="1"/>
                      <a:pt x="37" y="3"/>
                      <a:pt x="38" y="5"/>
                    </a:cubicBezTo>
                    <a:lnTo>
                      <a:pt x="28" y="5"/>
                    </a:lnTo>
                    <a:close/>
                    <a:moveTo>
                      <a:pt x="62" y="30"/>
                    </a:moveTo>
                    <a:cubicBezTo>
                      <a:pt x="60" y="23"/>
                      <a:pt x="56" y="17"/>
                      <a:pt x="50" y="13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7" y="13"/>
                      <a:pt x="56" y="10"/>
                      <a:pt x="54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9" y="5"/>
                      <a:pt x="46" y="6"/>
                      <a:pt x="45" y="8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4" y="9"/>
                      <a:pt x="39" y="7"/>
                      <a:pt x="33" y="7"/>
                    </a:cubicBezTo>
                    <a:cubicBezTo>
                      <a:pt x="27" y="7"/>
                      <a:pt x="21" y="9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6"/>
                      <a:pt x="17" y="5"/>
                      <a:pt x="14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9" y="13"/>
                      <a:pt x="10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0" y="17"/>
                      <a:pt x="5" y="23"/>
                      <a:pt x="4" y="30"/>
                    </a:cubicBezTo>
                    <a:cubicBezTo>
                      <a:pt x="2" y="31"/>
                      <a:pt x="0" y="33"/>
                      <a:pt x="0" y="35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1"/>
                      <a:pt x="2" y="43"/>
                      <a:pt x="4" y="43"/>
                    </a:cubicBezTo>
                    <a:cubicBezTo>
                      <a:pt x="5" y="50"/>
                      <a:pt x="9" y="56"/>
                      <a:pt x="14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4" y="65"/>
                      <a:pt x="28" y="66"/>
                      <a:pt x="33" y="66"/>
                    </a:cubicBezTo>
                    <a:cubicBezTo>
                      <a:pt x="37" y="66"/>
                      <a:pt x="42" y="65"/>
                      <a:pt x="46" y="63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4" y="73"/>
                      <a:pt x="54" y="73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1" y="60"/>
                      <a:pt x="51" y="60"/>
                      <a:pt x="51" y="60"/>
                    </a:cubicBezTo>
                    <a:cubicBezTo>
                      <a:pt x="57" y="56"/>
                      <a:pt x="60" y="50"/>
                      <a:pt x="62" y="43"/>
                    </a:cubicBezTo>
                    <a:cubicBezTo>
                      <a:pt x="64" y="43"/>
                      <a:pt x="66" y="41"/>
                      <a:pt x="66" y="38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4" y="31"/>
                      <a:pt x="62" y="30"/>
                    </a:cubicBezTo>
                    <a:close/>
                    <a:moveTo>
                      <a:pt x="2" y="38"/>
                    </a:moveTo>
                    <a:cubicBezTo>
                      <a:pt x="2" y="35"/>
                      <a:pt x="2" y="35"/>
                      <a:pt x="2" y="35"/>
                    </a:cubicBezTo>
                    <a:cubicBezTo>
                      <a:pt x="2" y="34"/>
                      <a:pt x="2" y="33"/>
                      <a:pt x="3" y="32"/>
                    </a:cubicBezTo>
                    <a:cubicBezTo>
                      <a:pt x="3" y="34"/>
                      <a:pt x="3" y="35"/>
                      <a:pt x="3" y="37"/>
                    </a:cubicBezTo>
                    <a:cubicBezTo>
                      <a:pt x="3" y="38"/>
                      <a:pt x="3" y="40"/>
                      <a:pt x="3" y="41"/>
                    </a:cubicBezTo>
                    <a:cubicBezTo>
                      <a:pt x="2" y="41"/>
                      <a:pt x="2" y="40"/>
                      <a:pt x="2" y="38"/>
                    </a:cubicBezTo>
                    <a:close/>
                    <a:moveTo>
                      <a:pt x="47" y="8"/>
                    </a:moveTo>
                    <a:cubicBezTo>
                      <a:pt x="48" y="7"/>
                      <a:pt x="49" y="7"/>
                      <a:pt x="50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5" y="12"/>
                      <a:pt x="54" y="13"/>
                    </a:cubicBezTo>
                    <a:lnTo>
                      <a:pt x="47" y="8"/>
                    </a:lnTo>
                    <a:close/>
                    <a:moveTo>
                      <a:pt x="11" y="13"/>
                    </a:moveTo>
                    <a:cubicBezTo>
                      <a:pt x="11" y="12"/>
                      <a:pt x="11" y="10"/>
                      <a:pt x="12" y="1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8" y="7"/>
                      <a:pt x="18" y="8"/>
                      <a:pt x="19" y="8"/>
                    </a:cubicBezTo>
                    <a:lnTo>
                      <a:pt x="11" y="13"/>
                    </a:lnTo>
                    <a:close/>
                    <a:moveTo>
                      <a:pt x="15" y="68"/>
                    </a:moveTo>
                    <a:cubicBezTo>
                      <a:pt x="12" y="66"/>
                      <a:pt x="12" y="66"/>
                      <a:pt x="12" y="66"/>
                    </a:cubicBezTo>
                    <a:cubicBezTo>
                      <a:pt x="15" y="62"/>
                      <a:pt x="15" y="62"/>
                      <a:pt x="15" y="62"/>
                    </a:cubicBezTo>
                    <a:cubicBezTo>
                      <a:pt x="17" y="64"/>
                      <a:pt x="17" y="64"/>
                      <a:pt x="17" y="64"/>
                    </a:cubicBezTo>
                    <a:lnTo>
                      <a:pt x="15" y="68"/>
                    </a:lnTo>
                    <a:close/>
                    <a:moveTo>
                      <a:pt x="53" y="66"/>
                    </a:moveTo>
                    <a:cubicBezTo>
                      <a:pt x="51" y="68"/>
                      <a:pt x="51" y="68"/>
                      <a:pt x="51" y="68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2"/>
                      <a:pt x="50" y="62"/>
                      <a:pt x="50" y="62"/>
                    </a:cubicBezTo>
                    <a:lnTo>
                      <a:pt x="53" y="66"/>
                    </a:lnTo>
                    <a:close/>
                    <a:moveTo>
                      <a:pt x="33" y="64"/>
                    </a:moveTo>
                    <a:cubicBezTo>
                      <a:pt x="18" y="64"/>
                      <a:pt x="6" y="52"/>
                      <a:pt x="6" y="37"/>
                    </a:cubicBezTo>
                    <a:cubicBezTo>
                      <a:pt x="6" y="22"/>
                      <a:pt x="18" y="10"/>
                      <a:pt x="33" y="10"/>
                    </a:cubicBezTo>
                    <a:cubicBezTo>
                      <a:pt x="48" y="10"/>
                      <a:pt x="60" y="22"/>
                      <a:pt x="60" y="37"/>
                    </a:cubicBezTo>
                    <a:cubicBezTo>
                      <a:pt x="60" y="52"/>
                      <a:pt x="48" y="64"/>
                      <a:pt x="33" y="64"/>
                    </a:cubicBezTo>
                    <a:close/>
                    <a:moveTo>
                      <a:pt x="64" y="38"/>
                    </a:moveTo>
                    <a:cubicBezTo>
                      <a:pt x="64" y="40"/>
                      <a:pt x="63" y="41"/>
                      <a:pt x="62" y="41"/>
                    </a:cubicBezTo>
                    <a:cubicBezTo>
                      <a:pt x="62" y="40"/>
                      <a:pt x="62" y="38"/>
                      <a:pt x="62" y="37"/>
                    </a:cubicBezTo>
                    <a:cubicBezTo>
                      <a:pt x="62" y="35"/>
                      <a:pt x="62" y="34"/>
                      <a:pt x="62" y="32"/>
                    </a:cubicBezTo>
                    <a:cubicBezTo>
                      <a:pt x="63" y="33"/>
                      <a:pt x="64" y="34"/>
                      <a:pt x="64" y="35"/>
                    </a:cubicBezTo>
                    <a:lnTo>
                      <a:pt x="64" y="38"/>
                    </a:lnTo>
                    <a:close/>
                    <a:moveTo>
                      <a:pt x="33" y="12"/>
                    </a:moveTo>
                    <a:cubicBezTo>
                      <a:pt x="19" y="12"/>
                      <a:pt x="8" y="23"/>
                      <a:pt x="8" y="37"/>
                    </a:cubicBezTo>
                    <a:cubicBezTo>
                      <a:pt x="8" y="50"/>
                      <a:pt x="19" y="61"/>
                      <a:pt x="33" y="61"/>
                    </a:cubicBezTo>
                    <a:cubicBezTo>
                      <a:pt x="46" y="61"/>
                      <a:pt x="57" y="50"/>
                      <a:pt x="57" y="37"/>
                    </a:cubicBezTo>
                    <a:cubicBezTo>
                      <a:pt x="57" y="23"/>
                      <a:pt x="46" y="12"/>
                      <a:pt x="33" y="12"/>
                    </a:cubicBezTo>
                    <a:close/>
                    <a:moveTo>
                      <a:pt x="33" y="60"/>
                    </a:moveTo>
                    <a:cubicBezTo>
                      <a:pt x="20" y="60"/>
                      <a:pt x="10" y="49"/>
                      <a:pt x="10" y="37"/>
                    </a:cubicBezTo>
                    <a:cubicBezTo>
                      <a:pt x="10" y="24"/>
                      <a:pt x="20" y="14"/>
                      <a:pt x="33" y="14"/>
                    </a:cubicBezTo>
                    <a:cubicBezTo>
                      <a:pt x="45" y="14"/>
                      <a:pt x="56" y="24"/>
                      <a:pt x="56" y="37"/>
                    </a:cubicBezTo>
                    <a:cubicBezTo>
                      <a:pt x="56" y="49"/>
                      <a:pt x="45" y="60"/>
                      <a:pt x="33" y="60"/>
                    </a:cubicBezTo>
                    <a:close/>
                    <a:moveTo>
                      <a:pt x="36" y="35"/>
                    </a:move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8"/>
                      <a:pt x="49" y="38"/>
                      <a:pt x="49" y="38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5" y="40"/>
                      <a:pt x="34" y="40"/>
                      <a:pt x="32" y="40"/>
                    </a:cubicBezTo>
                    <a:cubicBezTo>
                      <a:pt x="30" y="40"/>
                      <a:pt x="28" y="39"/>
                      <a:pt x="28" y="36"/>
                    </a:cubicBezTo>
                    <a:cubicBezTo>
                      <a:pt x="28" y="34"/>
                      <a:pt x="29" y="33"/>
                      <a:pt x="31" y="32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3"/>
                      <a:pt x="36" y="34"/>
                      <a:pt x="36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6" name="Freeform 30">
                <a:extLst>
                  <a:ext uri="{FF2B5EF4-FFF2-40B4-BE49-F238E27FC236}">
                    <a16:creationId xmlns:a16="http://schemas.microsoft.com/office/drawing/2014/main" id="{06AD4222-2356-E7FF-B311-6FCECA8073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9023" y="5187459"/>
                <a:ext cx="380904" cy="361535"/>
              </a:xfrm>
              <a:custGeom>
                <a:avLst/>
                <a:gdLst>
                  <a:gd name="T0" fmla="*/ 75 w 75"/>
                  <a:gd name="T1" fmla="*/ 27 h 71"/>
                  <a:gd name="T2" fmla="*/ 69 w 75"/>
                  <a:gd name="T3" fmla="*/ 14 h 71"/>
                  <a:gd name="T4" fmla="*/ 64 w 75"/>
                  <a:gd name="T5" fmla="*/ 0 h 71"/>
                  <a:gd name="T6" fmla="*/ 5 w 75"/>
                  <a:gd name="T7" fmla="*/ 11 h 71"/>
                  <a:gd name="T8" fmla="*/ 1 w 75"/>
                  <a:gd name="T9" fmla="*/ 26 h 71"/>
                  <a:gd name="T10" fmla="*/ 0 w 75"/>
                  <a:gd name="T11" fmla="*/ 31 h 71"/>
                  <a:gd name="T12" fmla="*/ 1 w 75"/>
                  <a:gd name="T13" fmla="*/ 65 h 71"/>
                  <a:gd name="T14" fmla="*/ 70 w 75"/>
                  <a:gd name="T15" fmla="*/ 71 h 71"/>
                  <a:gd name="T16" fmla="*/ 70 w 75"/>
                  <a:gd name="T17" fmla="*/ 61 h 71"/>
                  <a:gd name="T18" fmla="*/ 4 w 75"/>
                  <a:gd name="T19" fmla="*/ 26 h 71"/>
                  <a:gd name="T20" fmla="*/ 71 w 75"/>
                  <a:gd name="T21" fmla="*/ 26 h 71"/>
                  <a:gd name="T22" fmla="*/ 58 w 75"/>
                  <a:gd name="T23" fmla="*/ 33 h 71"/>
                  <a:gd name="T24" fmla="*/ 54 w 75"/>
                  <a:gd name="T25" fmla="*/ 28 h 71"/>
                  <a:gd name="T26" fmla="*/ 52 w 75"/>
                  <a:gd name="T27" fmla="*/ 31 h 71"/>
                  <a:gd name="T28" fmla="*/ 44 w 75"/>
                  <a:gd name="T29" fmla="*/ 31 h 71"/>
                  <a:gd name="T30" fmla="*/ 52 w 75"/>
                  <a:gd name="T31" fmla="*/ 31 h 71"/>
                  <a:gd name="T32" fmla="*/ 37 w 75"/>
                  <a:gd name="T33" fmla="*/ 33 h 71"/>
                  <a:gd name="T34" fmla="*/ 42 w 75"/>
                  <a:gd name="T35" fmla="*/ 28 h 71"/>
                  <a:gd name="T36" fmla="*/ 28 w 75"/>
                  <a:gd name="T37" fmla="*/ 33 h 71"/>
                  <a:gd name="T38" fmla="*/ 23 w 75"/>
                  <a:gd name="T39" fmla="*/ 28 h 71"/>
                  <a:gd name="T40" fmla="*/ 21 w 75"/>
                  <a:gd name="T41" fmla="*/ 28 h 71"/>
                  <a:gd name="T42" fmla="*/ 17 w 75"/>
                  <a:gd name="T43" fmla="*/ 33 h 71"/>
                  <a:gd name="T44" fmla="*/ 21 w 75"/>
                  <a:gd name="T45" fmla="*/ 28 h 71"/>
                  <a:gd name="T46" fmla="*/ 18 w 75"/>
                  <a:gd name="T47" fmla="*/ 35 h 71"/>
                  <a:gd name="T48" fmla="*/ 28 w 75"/>
                  <a:gd name="T49" fmla="*/ 35 h 71"/>
                  <a:gd name="T50" fmla="*/ 38 w 75"/>
                  <a:gd name="T51" fmla="*/ 35 h 71"/>
                  <a:gd name="T52" fmla="*/ 48 w 75"/>
                  <a:gd name="T53" fmla="*/ 35 h 71"/>
                  <a:gd name="T54" fmla="*/ 58 w 75"/>
                  <a:gd name="T55" fmla="*/ 35 h 71"/>
                  <a:gd name="T56" fmla="*/ 67 w 75"/>
                  <a:gd name="T57" fmla="*/ 62 h 71"/>
                  <a:gd name="T58" fmla="*/ 29 w 75"/>
                  <a:gd name="T59" fmla="*/ 40 h 71"/>
                  <a:gd name="T60" fmla="*/ 13 w 75"/>
                  <a:gd name="T61" fmla="*/ 62 h 71"/>
                  <a:gd name="T62" fmla="*/ 12 w 75"/>
                  <a:gd name="T63" fmla="*/ 33 h 71"/>
                  <a:gd name="T64" fmla="*/ 28 w 75"/>
                  <a:gd name="T65" fmla="*/ 42 h 71"/>
                  <a:gd name="T66" fmla="*/ 68 w 75"/>
                  <a:gd name="T67" fmla="*/ 33 h 71"/>
                  <a:gd name="T68" fmla="*/ 64 w 75"/>
                  <a:gd name="T69" fmla="*/ 28 h 71"/>
                  <a:gd name="T70" fmla="*/ 68 w 75"/>
                  <a:gd name="T71" fmla="*/ 33 h 71"/>
                  <a:gd name="T72" fmla="*/ 11 w 75"/>
                  <a:gd name="T73" fmla="*/ 14 h 71"/>
                  <a:gd name="T74" fmla="*/ 11 w 75"/>
                  <a:gd name="T75" fmla="*/ 3 h 71"/>
                  <a:gd name="T76" fmla="*/ 67 w 75"/>
                  <a:gd name="T77" fmla="*/ 11 h 71"/>
                  <a:gd name="T78" fmla="*/ 11 w 75"/>
                  <a:gd name="T79" fmla="*/ 31 h 71"/>
                  <a:gd name="T80" fmla="*/ 3 w 75"/>
                  <a:gd name="T81" fmla="*/ 31 h 71"/>
                  <a:gd name="T82" fmla="*/ 4 w 75"/>
                  <a:gd name="T83" fmla="*/ 65 h 71"/>
                  <a:gd name="T84" fmla="*/ 29 w 75"/>
                  <a:gd name="T85" fmla="*/ 64 h 71"/>
                  <a:gd name="T86" fmla="*/ 71 w 75"/>
                  <a:gd name="T87" fmla="*/ 67 h 71"/>
                  <a:gd name="T88" fmla="*/ 4 w 75"/>
                  <a:gd name="T89" fmla="*/ 67 h 71"/>
                  <a:gd name="T90" fmla="*/ 62 w 75"/>
                  <a:gd name="T91" fmla="*/ 56 h 71"/>
                  <a:gd name="T92" fmla="*/ 39 w 75"/>
                  <a:gd name="T93" fmla="*/ 40 h 71"/>
                  <a:gd name="T94" fmla="*/ 39 w 75"/>
                  <a:gd name="T95" fmla="*/ 57 h 71"/>
                  <a:gd name="T96" fmla="*/ 60 w 75"/>
                  <a:gd name="T97" fmla="*/ 5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" h="71">
                    <a:moveTo>
                      <a:pt x="75" y="31"/>
                    </a:moveTo>
                    <a:cubicBezTo>
                      <a:pt x="75" y="28"/>
                      <a:pt x="75" y="28"/>
                      <a:pt x="75" y="28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4"/>
                      <a:pt x="69" y="14"/>
                    </a:cubicBezTo>
                    <a:cubicBezTo>
                      <a:pt x="70" y="13"/>
                      <a:pt x="70" y="12"/>
                      <a:pt x="70" y="11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2"/>
                      <a:pt x="67" y="0"/>
                      <a:pt x="64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5" y="2"/>
                      <a:pt x="5" y="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3"/>
                      <a:pt x="6" y="14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6"/>
                      <a:pt x="5" y="36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61"/>
                      <a:pt x="1" y="63"/>
                      <a:pt x="1" y="65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9"/>
                      <a:pt x="3" y="71"/>
                      <a:pt x="6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2" y="71"/>
                      <a:pt x="74" y="69"/>
                      <a:pt x="74" y="67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74" y="63"/>
                      <a:pt x="72" y="61"/>
                      <a:pt x="70" y="61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73" y="36"/>
                      <a:pt x="75" y="33"/>
                      <a:pt x="75" y="31"/>
                    </a:cubicBezTo>
                    <a:close/>
                    <a:moveTo>
                      <a:pt x="4" y="2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71" y="26"/>
                      <a:pt x="71" y="26"/>
                      <a:pt x="71" y="26"/>
                    </a:cubicBezTo>
                    <a:lnTo>
                      <a:pt x="4" y="26"/>
                    </a:lnTo>
                    <a:close/>
                    <a:moveTo>
                      <a:pt x="62" y="31"/>
                    </a:moveTo>
                    <a:cubicBezTo>
                      <a:pt x="62" y="32"/>
                      <a:pt x="60" y="33"/>
                      <a:pt x="58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5" y="33"/>
                      <a:pt x="54" y="32"/>
                      <a:pt x="54" y="31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62" y="28"/>
                      <a:pt x="62" y="28"/>
                      <a:pt x="62" y="28"/>
                    </a:cubicBezTo>
                    <a:lnTo>
                      <a:pt x="62" y="31"/>
                    </a:lnTo>
                    <a:close/>
                    <a:moveTo>
                      <a:pt x="52" y="31"/>
                    </a:moveTo>
                    <a:cubicBezTo>
                      <a:pt x="52" y="32"/>
                      <a:pt x="50" y="33"/>
                      <a:pt x="48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5" y="33"/>
                      <a:pt x="44" y="32"/>
                      <a:pt x="44" y="31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2" y="28"/>
                      <a:pt x="52" y="28"/>
                      <a:pt x="52" y="28"/>
                    </a:cubicBezTo>
                    <a:lnTo>
                      <a:pt x="52" y="31"/>
                    </a:lnTo>
                    <a:close/>
                    <a:moveTo>
                      <a:pt x="42" y="31"/>
                    </a:moveTo>
                    <a:cubicBezTo>
                      <a:pt x="42" y="32"/>
                      <a:pt x="40" y="33"/>
                      <a:pt x="38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5" y="33"/>
                      <a:pt x="34" y="32"/>
                      <a:pt x="34" y="31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2" y="28"/>
                      <a:pt x="42" y="28"/>
                      <a:pt x="42" y="28"/>
                    </a:cubicBezTo>
                    <a:lnTo>
                      <a:pt x="42" y="31"/>
                    </a:lnTo>
                    <a:close/>
                    <a:moveTo>
                      <a:pt x="32" y="31"/>
                    </a:moveTo>
                    <a:cubicBezTo>
                      <a:pt x="32" y="32"/>
                      <a:pt x="30" y="33"/>
                      <a:pt x="28" y="33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3"/>
                      <a:pt x="23" y="32"/>
                      <a:pt x="23" y="31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32" y="28"/>
                      <a:pt x="32" y="28"/>
                      <a:pt x="32" y="28"/>
                    </a:cubicBezTo>
                    <a:lnTo>
                      <a:pt x="32" y="31"/>
                    </a:lnTo>
                    <a:close/>
                    <a:moveTo>
                      <a:pt x="21" y="28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5" y="33"/>
                      <a:pt x="13" y="32"/>
                      <a:pt x="13" y="31"/>
                    </a:cubicBezTo>
                    <a:cubicBezTo>
                      <a:pt x="13" y="28"/>
                      <a:pt x="13" y="28"/>
                      <a:pt x="13" y="28"/>
                    </a:cubicBezTo>
                    <a:lnTo>
                      <a:pt x="21" y="28"/>
                    </a:lnTo>
                    <a:close/>
                    <a:moveTo>
                      <a:pt x="12" y="33"/>
                    </a:moveTo>
                    <a:cubicBezTo>
                      <a:pt x="13" y="35"/>
                      <a:pt x="15" y="35"/>
                      <a:pt x="17" y="35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35"/>
                      <a:pt x="25" y="35"/>
                      <a:pt x="27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2" y="35"/>
                      <a:pt x="33" y="33"/>
                    </a:cubicBezTo>
                    <a:cubicBezTo>
                      <a:pt x="34" y="35"/>
                      <a:pt x="35" y="35"/>
                      <a:pt x="37" y="35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0" y="35"/>
                      <a:pt x="42" y="35"/>
                      <a:pt x="43" y="33"/>
                    </a:cubicBezTo>
                    <a:cubicBezTo>
                      <a:pt x="44" y="35"/>
                      <a:pt x="45" y="35"/>
                      <a:pt x="47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50" y="35"/>
                      <a:pt x="52" y="35"/>
                      <a:pt x="53" y="33"/>
                    </a:cubicBezTo>
                    <a:cubicBezTo>
                      <a:pt x="54" y="35"/>
                      <a:pt x="55" y="35"/>
                      <a:pt x="57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0" y="35"/>
                      <a:pt x="62" y="35"/>
                      <a:pt x="63" y="33"/>
                    </a:cubicBezTo>
                    <a:cubicBezTo>
                      <a:pt x="64" y="35"/>
                      <a:pt x="65" y="35"/>
                      <a:pt x="67" y="35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0"/>
                      <a:pt x="30" y="40"/>
                      <a:pt x="29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0"/>
                      <a:pt x="13" y="40"/>
                      <a:pt x="13" y="41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10" y="35"/>
                      <a:pt x="11" y="35"/>
                      <a:pt x="12" y="33"/>
                    </a:cubicBezTo>
                    <a:close/>
                    <a:moveTo>
                      <a:pt x="15" y="6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62"/>
                      <a:pt x="28" y="62"/>
                      <a:pt x="28" y="62"/>
                    </a:cubicBezTo>
                    <a:lnTo>
                      <a:pt x="15" y="62"/>
                    </a:lnTo>
                    <a:close/>
                    <a:moveTo>
                      <a:pt x="68" y="33"/>
                    </a:moveTo>
                    <a:cubicBezTo>
                      <a:pt x="67" y="33"/>
                      <a:pt x="67" y="33"/>
                      <a:pt x="67" y="33"/>
                    </a:cubicBezTo>
                    <a:cubicBezTo>
                      <a:pt x="65" y="33"/>
                      <a:pt x="64" y="32"/>
                      <a:pt x="64" y="31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2" y="32"/>
                      <a:pt x="70" y="33"/>
                      <a:pt x="68" y="33"/>
                    </a:cubicBezTo>
                    <a:close/>
                    <a:moveTo>
                      <a:pt x="67" y="11"/>
                    </a:moveTo>
                    <a:cubicBezTo>
                      <a:pt x="67" y="13"/>
                      <a:pt x="66" y="14"/>
                      <a:pt x="64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3"/>
                      <a:pt x="8" y="11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9" y="3"/>
                      <a:pt x="11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6" y="3"/>
                      <a:pt x="67" y="4"/>
                      <a:pt x="67" y="5"/>
                    </a:cubicBezTo>
                    <a:lnTo>
                      <a:pt x="67" y="11"/>
                    </a:lnTo>
                    <a:close/>
                    <a:moveTo>
                      <a:pt x="3" y="28"/>
                    </a:move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32"/>
                      <a:pt x="10" y="33"/>
                      <a:pt x="8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5" y="33"/>
                      <a:pt x="3" y="32"/>
                      <a:pt x="3" y="31"/>
                    </a:cubicBezTo>
                    <a:lnTo>
                      <a:pt x="3" y="28"/>
                    </a:lnTo>
                    <a:close/>
                    <a:moveTo>
                      <a:pt x="4" y="67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5" y="64"/>
                      <a:pt x="6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1" y="65"/>
                      <a:pt x="71" y="65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1" y="68"/>
                      <a:pt x="70" y="68"/>
                      <a:pt x="70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8"/>
                      <a:pt x="4" y="67"/>
                    </a:cubicBezTo>
                    <a:close/>
                    <a:moveTo>
                      <a:pt x="39" y="57"/>
                    </a:moveTo>
                    <a:cubicBezTo>
                      <a:pt x="61" y="57"/>
                      <a:pt x="61" y="57"/>
                      <a:pt x="61" y="57"/>
                    </a:cubicBezTo>
                    <a:cubicBezTo>
                      <a:pt x="62" y="57"/>
                      <a:pt x="62" y="56"/>
                      <a:pt x="62" y="56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2" y="40"/>
                      <a:pt x="62" y="40"/>
                      <a:pt x="61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0"/>
                      <a:pt x="38" y="40"/>
                      <a:pt x="38" y="41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8" y="56"/>
                      <a:pt x="38" y="57"/>
                      <a:pt x="39" y="57"/>
                    </a:cubicBezTo>
                    <a:close/>
                    <a:moveTo>
                      <a:pt x="40" y="42"/>
                    </a:move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40" y="55"/>
                      <a:pt x="40" y="55"/>
                      <a:pt x="40" y="55"/>
                    </a:cubicBezTo>
                    <a:lnTo>
                      <a:pt x="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7" name="Freeform 17">
                <a:extLst>
                  <a:ext uri="{FF2B5EF4-FFF2-40B4-BE49-F238E27FC236}">
                    <a16:creationId xmlns:a16="http://schemas.microsoft.com/office/drawing/2014/main" id="{3A22F292-5B42-DA18-1F0D-3D7AE91F18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6926" y="4698910"/>
                <a:ext cx="465660" cy="394442"/>
              </a:xfrm>
              <a:custGeom>
                <a:avLst/>
                <a:gdLst>
                  <a:gd name="T0" fmla="*/ 70 w 72"/>
                  <a:gd name="T1" fmla="*/ 16 h 61"/>
                  <a:gd name="T2" fmla="*/ 56 w 72"/>
                  <a:gd name="T3" fmla="*/ 18 h 61"/>
                  <a:gd name="T4" fmla="*/ 43 w 72"/>
                  <a:gd name="T5" fmla="*/ 46 h 61"/>
                  <a:gd name="T6" fmla="*/ 12 w 72"/>
                  <a:gd name="T7" fmla="*/ 46 h 61"/>
                  <a:gd name="T8" fmla="*/ 13 w 72"/>
                  <a:gd name="T9" fmla="*/ 49 h 61"/>
                  <a:gd name="T10" fmla="*/ 48 w 72"/>
                  <a:gd name="T11" fmla="*/ 51 h 61"/>
                  <a:gd name="T12" fmla="*/ 13 w 72"/>
                  <a:gd name="T13" fmla="*/ 52 h 61"/>
                  <a:gd name="T14" fmla="*/ 9 w 72"/>
                  <a:gd name="T15" fmla="*/ 45 h 61"/>
                  <a:gd name="T16" fmla="*/ 7 w 72"/>
                  <a:gd name="T17" fmla="*/ 42 h 61"/>
                  <a:gd name="T18" fmla="*/ 1 w 72"/>
                  <a:gd name="T19" fmla="*/ 23 h 61"/>
                  <a:gd name="T20" fmla="*/ 10 w 72"/>
                  <a:gd name="T21" fmla="*/ 41 h 61"/>
                  <a:gd name="T22" fmla="*/ 43 w 72"/>
                  <a:gd name="T23" fmla="*/ 43 h 61"/>
                  <a:gd name="T24" fmla="*/ 54 w 72"/>
                  <a:gd name="T25" fmla="*/ 17 h 61"/>
                  <a:gd name="T26" fmla="*/ 70 w 72"/>
                  <a:gd name="T27" fmla="*/ 13 h 61"/>
                  <a:gd name="T28" fmla="*/ 18 w 72"/>
                  <a:gd name="T29" fmla="*/ 57 h 61"/>
                  <a:gd name="T30" fmla="*/ 11 w 72"/>
                  <a:gd name="T31" fmla="*/ 57 h 61"/>
                  <a:gd name="T32" fmla="*/ 18 w 72"/>
                  <a:gd name="T33" fmla="*/ 57 h 61"/>
                  <a:gd name="T34" fmla="*/ 14 w 72"/>
                  <a:gd name="T35" fmla="*/ 55 h 61"/>
                  <a:gd name="T36" fmla="*/ 14 w 72"/>
                  <a:gd name="T37" fmla="*/ 59 h 61"/>
                  <a:gd name="T38" fmla="*/ 45 w 72"/>
                  <a:gd name="T39" fmla="*/ 57 h 61"/>
                  <a:gd name="T40" fmla="*/ 38 w 72"/>
                  <a:gd name="T41" fmla="*/ 57 h 61"/>
                  <a:gd name="T42" fmla="*/ 45 w 72"/>
                  <a:gd name="T43" fmla="*/ 57 h 61"/>
                  <a:gd name="T44" fmla="*/ 41 w 72"/>
                  <a:gd name="T45" fmla="*/ 55 h 61"/>
                  <a:gd name="T46" fmla="*/ 41 w 72"/>
                  <a:gd name="T47" fmla="*/ 59 h 61"/>
                  <a:gd name="T48" fmla="*/ 12 w 72"/>
                  <a:gd name="T49" fmla="*/ 37 h 61"/>
                  <a:gd name="T50" fmla="*/ 45 w 72"/>
                  <a:gd name="T51" fmla="*/ 36 h 61"/>
                  <a:gd name="T52" fmla="*/ 12 w 72"/>
                  <a:gd name="T53" fmla="*/ 35 h 61"/>
                  <a:gd name="T54" fmla="*/ 12 w 72"/>
                  <a:gd name="T55" fmla="*/ 37 h 61"/>
                  <a:gd name="T56" fmla="*/ 12 w 72"/>
                  <a:gd name="T57" fmla="*/ 40 h 61"/>
                  <a:gd name="T58" fmla="*/ 43 w 72"/>
                  <a:gd name="T59" fmla="*/ 41 h 61"/>
                  <a:gd name="T60" fmla="*/ 43 w 72"/>
                  <a:gd name="T61" fmla="*/ 39 h 61"/>
                  <a:gd name="T62" fmla="*/ 37 w 72"/>
                  <a:gd name="T63" fmla="*/ 31 h 61"/>
                  <a:gd name="T64" fmla="*/ 44 w 72"/>
                  <a:gd name="T65" fmla="*/ 30 h 61"/>
                  <a:gd name="T66" fmla="*/ 43 w 72"/>
                  <a:gd name="T67" fmla="*/ 0 h 61"/>
                  <a:gd name="T68" fmla="*/ 36 w 72"/>
                  <a:gd name="T69" fmla="*/ 0 h 61"/>
                  <a:gd name="T70" fmla="*/ 37 w 72"/>
                  <a:gd name="T71" fmla="*/ 31 h 61"/>
                  <a:gd name="T72" fmla="*/ 31 w 72"/>
                  <a:gd name="T73" fmla="*/ 31 h 61"/>
                  <a:gd name="T74" fmla="*/ 32 w 72"/>
                  <a:gd name="T75" fmla="*/ 8 h 61"/>
                  <a:gd name="T76" fmla="*/ 25 w 72"/>
                  <a:gd name="T77" fmla="*/ 8 h 61"/>
                  <a:gd name="T78" fmla="*/ 24 w 72"/>
                  <a:gd name="T79" fmla="*/ 30 h 61"/>
                  <a:gd name="T80" fmla="*/ 13 w 72"/>
                  <a:gd name="T81" fmla="*/ 31 h 61"/>
                  <a:gd name="T82" fmla="*/ 20 w 72"/>
                  <a:gd name="T83" fmla="*/ 30 h 61"/>
                  <a:gd name="T84" fmla="*/ 20 w 72"/>
                  <a:gd name="T85" fmla="*/ 16 h 61"/>
                  <a:gd name="T86" fmla="*/ 13 w 72"/>
                  <a:gd name="T87" fmla="*/ 16 h 61"/>
                  <a:gd name="T88" fmla="*/ 13 w 72"/>
                  <a:gd name="T8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2" h="61">
                    <a:moveTo>
                      <a:pt x="72" y="14"/>
                    </a:moveTo>
                    <a:cubicBezTo>
                      <a:pt x="72" y="15"/>
                      <a:pt x="71" y="16"/>
                      <a:pt x="70" y="16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7" y="17"/>
                      <a:pt x="56" y="18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8" y="44"/>
                      <a:pt x="46" y="46"/>
                      <a:pt x="4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2" y="46"/>
                      <a:pt x="12" y="4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49"/>
                      <a:pt x="12" y="49"/>
                      <a:pt x="13" y="49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9"/>
                      <a:pt x="48" y="50"/>
                      <a:pt x="48" y="51"/>
                    </a:cubicBezTo>
                    <a:cubicBezTo>
                      <a:pt x="48" y="52"/>
                      <a:pt x="47" y="52"/>
                      <a:pt x="47" y="52"/>
                    </a:cubicBezTo>
                    <a:cubicBezTo>
                      <a:pt x="13" y="52"/>
                      <a:pt x="13" y="52"/>
                      <a:pt x="13" y="52"/>
                    </a:cubicBezTo>
                    <a:cubicBezTo>
                      <a:pt x="11" y="52"/>
                      <a:pt x="9" y="50"/>
                      <a:pt x="9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4"/>
                      <a:pt x="9" y="44"/>
                    </a:cubicBezTo>
                    <a:cubicBezTo>
                      <a:pt x="8" y="44"/>
                      <a:pt x="8" y="43"/>
                      <a:pt x="7" y="42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1" y="22"/>
                      <a:pt x="2" y="23"/>
                      <a:pt x="3" y="24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1" y="42"/>
                      <a:pt x="12" y="43"/>
                      <a:pt x="1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3"/>
                      <a:pt x="46" y="42"/>
                      <a:pt x="46" y="41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4" y="15"/>
                      <a:pt x="57" y="13"/>
                      <a:pt x="59" y="13"/>
                    </a:cubicBezTo>
                    <a:cubicBezTo>
                      <a:pt x="70" y="13"/>
                      <a:pt x="70" y="13"/>
                      <a:pt x="70" y="13"/>
                    </a:cubicBezTo>
                    <a:cubicBezTo>
                      <a:pt x="71" y="13"/>
                      <a:pt x="72" y="13"/>
                      <a:pt x="72" y="14"/>
                    </a:cubicBezTo>
                    <a:close/>
                    <a:moveTo>
                      <a:pt x="18" y="57"/>
                    </a:moveTo>
                    <a:cubicBezTo>
                      <a:pt x="18" y="59"/>
                      <a:pt x="16" y="61"/>
                      <a:pt x="14" y="61"/>
                    </a:cubicBezTo>
                    <a:cubicBezTo>
                      <a:pt x="12" y="61"/>
                      <a:pt x="11" y="59"/>
                      <a:pt x="11" y="57"/>
                    </a:cubicBezTo>
                    <a:cubicBezTo>
                      <a:pt x="11" y="55"/>
                      <a:pt x="12" y="53"/>
                      <a:pt x="14" y="53"/>
                    </a:cubicBezTo>
                    <a:cubicBezTo>
                      <a:pt x="16" y="53"/>
                      <a:pt x="18" y="55"/>
                      <a:pt x="18" y="57"/>
                    </a:cubicBezTo>
                    <a:close/>
                    <a:moveTo>
                      <a:pt x="16" y="57"/>
                    </a:moveTo>
                    <a:cubicBezTo>
                      <a:pt x="16" y="56"/>
                      <a:pt x="15" y="55"/>
                      <a:pt x="14" y="55"/>
                    </a:cubicBezTo>
                    <a:cubicBezTo>
                      <a:pt x="14" y="55"/>
                      <a:pt x="13" y="56"/>
                      <a:pt x="13" y="57"/>
                    </a:cubicBezTo>
                    <a:cubicBezTo>
                      <a:pt x="13" y="58"/>
                      <a:pt x="14" y="59"/>
                      <a:pt x="14" y="59"/>
                    </a:cubicBezTo>
                    <a:cubicBezTo>
                      <a:pt x="15" y="59"/>
                      <a:pt x="16" y="58"/>
                      <a:pt x="16" y="57"/>
                    </a:cubicBezTo>
                    <a:close/>
                    <a:moveTo>
                      <a:pt x="45" y="57"/>
                    </a:moveTo>
                    <a:cubicBezTo>
                      <a:pt x="45" y="59"/>
                      <a:pt x="43" y="61"/>
                      <a:pt x="41" y="61"/>
                    </a:cubicBezTo>
                    <a:cubicBezTo>
                      <a:pt x="39" y="61"/>
                      <a:pt x="38" y="59"/>
                      <a:pt x="38" y="57"/>
                    </a:cubicBezTo>
                    <a:cubicBezTo>
                      <a:pt x="38" y="55"/>
                      <a:pt x="39" y="53"/>
                      <a:pt x="41" y="53"/>
                    </a:cubicBezTo>
                    <a:cubicBezTo>
                      <a:pt x="43" y="53"/>
                      <a:pt x="45" y="55"/>
                      <a:pt x="45" y="57"/>
                    </a:cubicBezTo>
                    <a:close/>
                    <a:moveTo>
                      <a:pt x="43" y="57"/>
                    </a:moveTo>
                    <a:cubicBezTo>
                      <a:pt x="43" y="56"/>
                      <a:pt x="42" y="55"/>
                      <a:pt x="41" y="55"/>
                    </a:cubicBezTo>
                    <a:cubicBezTo>
                      <a:pt x="40" y="55"/>
                      <a:pt x="40" y="56"/>
                      <a:pt x="40" y="57"/>
                    </a:cubicBezTo>
                    <a:cubicBezTo>
                      <a:pt x="40" y="58"/>
                      <a:pt x="40" y="59"/>
                      <a:pt x="41" y="59"/>
                    </a:cubicBezTo>
                    <a:cubicBezTo>
                      <a:pt x="42" y="59"/>
                      <a:pt x="43" y="58"/>
                      <a:pt x="43" y="57"/>
                    </a:cubicBezTo>
                    <a:close/>
                    <a:moveTo>
                      <a:pt x="12" y="37"/>
                    </a:moveTo>
                    <a:cubicBezTo>
                      <a:pt x="44" y="37"/>
                      <a:pt x="44" y="37"/>
                      <a:pt x="44" y="37"/>
                    </a:cubicBezTo>
                    <a:cubicBezTo>
                      <a:pt x="45" y="37"/>
                      <a:pt x="45" y="36"/>
                      <a:pt x="45" y="36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1" y="35"/>
                      <a:pt x="11" y="35"/>
                      <a:pt x="11" y="36"/>
                    </a:cubicBezTo>
                    <a:cubicBezTo>
                      <a:pt x="11" y="36"/>
                      <a:pt x="11" y="37"/>
                      <a:pt x="12" y="37"/>
                    </a:cubicBezTo>
                    <a:close/>
                    <a:moveTo>
                      <a:pt x="13" y="39"/>
                    </a:moveTo>
                    <a:cubicBezTo>
                      <a:pt x="13" y="39"/>
                      <a:pt x="12" y="40"/>
                      <a:pt x="12" y="40"/>
                    </a:cubicBezTo>
                    <a:cubicBezTo>
                      <a:pt x="12" y="41"/>
                      <a:pt x="13" y="41"/>
                      <a:pt x="13" y="4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4" y="41"/>
                      <a:pt x="44" y="41"/>
                      <a:pt x="44" y="40"/>
                    </a:cubicBezTo>
                    <a:cubicBezTo>
                      <a:pt x="44" y="40"/>
                      <a:pt x="44" y="39"/>
                      <a:pt x="43" y="39"/>
                    </a:cubicBezTo>
                    <a:lnTo>
                      <a:pt x="13" y="39"/>
                    </a:lnTo>
                    <a:close/>
                    <a:moveTo>
                      <a:pt x="37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31"/>
                      <a:pt x="44" y="30"/>
                      <a:pt x="44" y="3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1"/>
                      <a:pt x="37" y="31"/>
                    </a:cubicBezTo>
                    <a:close/>
                    <a:moveTo>
                      <a:pt x="25" y="31"/>
                    </a:move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4" y="8"/>
                      <a:pt x="24" y="8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4" y="30"/>
                      <a:pt x="25" y="31"/>
                      <a:pt x="25" y="31"/>
                    </a:cubicBezTo>
                    <a:close/>
                    <a:moveTo>
                      <a:pt x="13" y="31"/>
                    </a:move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0"/>
                      <a:pt x="20" y="30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8" name="Freeform 32">
                <a:extLst>
                  <a:ext uri="{FF2B5EF4-FFF2-40B4-BE49-F238E27FC236}">
                    <a16:creationId xmlns:a16="http://schemas.microsoft.com/office/drawing/2014/main" id="{29F0DF9C-CDCF-EB4C-F01A-AA487580B6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20505" y="4423577"/>
                <a:ext cx="315067" cy="351792"/>
              </a:xfrm>
              <a:custGeom>
                <a:avLst/>
                <a:gdLst>
                  <a:gd name="T0" fmla="*/ 55 w 69"/>
                  <a:gd name="T1" fmla="*/ 0 h 77"/>
                  <a:gd name="T2" fmla="*/ 45 w 69"/>
                  <a:gd name="T3" fmla="*/ 5 h 77"/>
                  <a:gd name="T4" fmla="*/ 31 w 69"/>
                  <a:gd name="T5" fmla="*/ 7 h 77"/>
                  <a:gd name="T6" fmla="*/ 24 w 69"/>
                  <a:gd name="T7" fmla="*/ 7 h 77"/>
                  <a:gd name="T8" fmla="*/ 10 w 69"/>
                  <a:gd name="T9" fmla="*/ 5 h 77"/>
                  <a:gd name="T10" fmla="*/ 0 w 69"/>
                  <a:gd name="T11" fmla="*/ 69 h 77"/>
                  <a:gd name="T12" fmla="*/ 69 w 69"/>
                  <a:gd name="T13" fmla="*/ 14 h 77"/>
                  <a:gd name="T14" fmla="*/ 10 w 69"/>
                  <a:gd name="T15" fmla="*/ 13 h 77"/>
                  <a:gd name="T16" fmla="*/ 24 w 69"/>
                  <a:gd name="T17" fmla="*/ 10 h 77"/>
                  <a:gd name="T18" fmla="*/ 31 w 69"/>
                  <a:gd name="T19" fmla="*/ 10 h 77"/>
                  <a:gd name="T20" fmla="*/ 45 w 69"/>
                  <a:gd name="T21" fmla="*/ 13 h 77"/>
                  <a:gd name="T22" fmla="*/ 55 w 69"/>
                  <a:gd name="T23" fmla="*/ 17 h 77"/>
                  <a:gd name="T24" fmla="*/ 66 w 69"/>
                  <a:gd name="T25" fmla="*/ 14 h 77"/>
                  <a:gd name="T26" fmla="*/ 7 w 69"/>
                  <a:gd name="T27" fmla="*/ 10 h 77"/>
                  <a:gd name="T28" fmla="*/ 61 w 69"/>
                  <a:gd name="T29" fmla="*/ 74 h 77"/>
                  <a:gd name="T30" fmla="*/ 34 w 69"/>
                  <a:gd name="T31" fmla="*/ 39 h 77"/>
                  <a:gd name="T32" fmla="*/ 34 w 69"/>
                  <a:gd name="T33" fmla="*/ 39 h 77"/>
                  <a:gd name="T34" fmla="*/ 33 w 69"/>
                  <a:gd name="T35" fmla="*/ 36 h 77"/>
                  <a:gd name="T36" fmla="*/ 44 w 69"/>
                  <a:gd name="T37" fmla="*/ 33 h 77"/>
                  <a:gd name="T38" fmla="*/ 45 w 69"/>
                  <a:gd name="T39" fmla="*/ 36 h 77"/>
                  <a:gd name="T40" fmla="*/ 54 w 69"/>
                  <a:gd name="T41" fmla="*/ 39 h 77"/>
                  <a:gd name="T42" fmla="*/ 54 w 69"/>
                  <a:gd name="T43" fmla="*/ 39 h 77"/>
                  <a:gd name="T44" fmla="*/ 53 w 69"/>
                  <a:gd name="T45" fmla="*/ 36 h 77"/>
                  <a:gd name="T46" fmla="*/ 14 w 69"/>
                  <a:gd name="T47" fmla="*/ 43 h 77"/>
                  <a:gd name="T48" fmla="*/ 15 w 69"/>
                  <a:gd name="T49" fmla="*/ 46 h 77"/>
                  <a:gd name="T50" fmla="*/ 24 w 69"/>
                  <a:gd name="T51" fmla="*/ 49 h 77"/>
                  <a:gd name="T52" fmla="*/ 24 w 69"/>
                  <a:gd name="T53" fmla="*/ 49 h 77"/>
                  <a:gd name="T54" fmla="*/ 23 w 69"/>
                  <a:gd name="T55" fmla="*/ 46 h 77"/>
                  <a:gd name="T56" fmla="*/ 34 w 69"/>
                  <a:gd name="T57" fmla="*/ 43 h 77"/>
                  <a:gd name="T58" fmla="*/ 35 w 69"/>
                  <a:gd name="T59" fmla="*/ 46 h 77"/>
                  <a:gd name="T60" fmla="*/ 44 w 69"/>
                  <a:gd name="T61" fmla="*/ 49 h 77"/>
                  <a:gd name="T62" fmla="*/ 44 w 69"/>
                  <a:gd name="T63" fmla="*/ 49 h 77"/>
                  <a:gd name="T64" fmla="*/ 43 w 69"/>
                  <a:gd name="T65" fmla="*/ 46 h 77"/>
                  <a:gd name="T66" fmla="*/ 54 w 69"/>
                  <a:gd name="T67" fmla="*/ 43 h 77"/>
                  <a:gd name="T68" fmla="*/ 55 w 69"/>
                  <a:gd name="T69" fmla="*/ 46 h 77"/>
                  <a:gd name="T70" fmla="*/ 14 w 69"/>
                  <a:gd name="T71" fmla="*/ 59 h 77"/>
                  <a:gd name="T72" fmla="*/ 14 w 69"/>
                  <a:gd name="T73" fmla="*/ 59 h 77"/>
                  <a:gd name="T74" fmla="*/ 13 w 69"/>
                  <a:gd name="T75" fmla="*/ 56 h 77"/>
                  <a:gd name="T76" fmla="*/ 24 w 69"/>
                  <a:gd name="T77" fmla="*/ 53 h 77"/>
                  <a:gd name="T78" fmla="*/ 25 w 69"/>
                  <a:gd name="T79" fmla="*/ 56 h 77"/>
                  <a:gd name="T80" fmla="*/ 34 w 69"/>
                  <a:gd name="T81" fmla="*/ 59 h 77"/>
                  <a:gd name="T82" fmla="*/ 34 w 69"/>
                  <a:gd name="T83" fmla="*/ 59 h 77"/>
                  <a:gd name="T84" fmla="*/ 33 w 69"/>
                  <a:gd name="T85" fmla="*/ 56 h 77"/>
                  <a:gd name="T86" fmla="*/ 44 w 69"/>
                  <a:gd name="T87" fmla="*/ 53 h 77"/>
                  <a:gd name="T88" fmla="*/ 45 w 69"/>
                  <a:gd name="T89" fmla="*/ 56 h 77"/>
                  <a:gd name="T90" fmla="*/ 54 w 69"/>
                  <a:gd name="T91" fmla="*/ 59 h 77"/>
                  <a:gd name="T92" fmla="*/ 54 w 69"/>
                  <a:gd name="T93" fmla="*/ 59 h 77"/>
                  <a:gd name="T94" fmla="*/ 53 w 69"/>
                  <a:gd name="T95" fmla="*/ 56 h 77"/>
                  <a:gd name="T96" fmla="*/ 14 w 69"/>
                  <a:gd name="T97" fmla="*/ 63 h 77"/>
                  <a:gd name="T98" fmla="*/ 15 w 69"/>
                  <a:gd name="T99" fmla="*/ 65 h 77"/>
                  <a:gd name="T100" fmla="*/ 24 w 69"/>
                  <a:gd name="T101" fmla="*/ 68 h 77"/>
                  <a:gd name="T102" fmla="*/ 24 w 69"/>
                  <a:gd name="T103" fmla="*/ 68 h 77"/>
                  <a:gd name="T104" fmla="*/ 23 w 69"/>
                  <a:gd name="T105" fmla="*/ 6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" h="77">
                    <a:moveTo>
                      <a:pt x="61" y="7"/>
                    </a:moveTo>
                    <a:cubicBezTo>
                      <a:pt x="59" y="7"/>
                      <a:pt x="59" y="7"/>
                      <a:pt x="59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2"/>
                      <a:pt x="57" y="0"/>
                      <a:pt x="55" y="0"/>
                    </a:cubicBezTo>
                    <a:cubicBezTo>
                      <a:pt x="53" y="0"/>
                      <a:pt x="51" y="2"/>
                      <a:pt x="51" y="5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2"/>
                      <a:pt x="43" y="0"/>
                      <a:pt x="41" y="0"/>
                    </a:cubicBezTo>
                    <a:cubicBezTo>
                      <a:pt x="39" y="0"/>
                      <a:pt x="37" y="2"/>
                      <a:pt x="37" y="5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2"/>
                      <a:pt x="29" y="0"/>
                      <a:pt x="27" y="0"/>
                    </a:cubicBezTo>
                    <a:cubicBezTo>
                      <a:pt x="25" y="0"/>
                      <a:pt x="24" y="2"/>
                      <a:pt x="24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2"/>
                      <a:pt x="16" y="0"/>
                      <a:pt x="14" y="0"/>
                    </a:cubicBezTo>
                    <a:cubicBezTo>
                      <a:pt x="11" y="0"/>
                      <a:pt x="10" y="2"/>
                      <a:pt x="10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4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3" y="77"/>
                      <a:pt x="7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5" y="77"/>
                      <a:pt x="69" y="74"/>
                      <a:pt x="69" y="69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9" y="10"/>
                      <a:pt x="65" y="7"/>
                      <a:pt x="61" y="7"/>
                    </a:cubicBezTo>
                    <a:close/>
                    <a:moveTo>
                      <a:pt x="7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5"/>
                      <a:pt x="11" y="17"/>
                      <a:pt x="14" y="17"/>
                    </a:cubicBezTo>
                    <a:cubicBezTo>
                      <a:pt x="16" y="17"/>
                      <a:pt x="17" y="15"/>
                      <a:pt x="17" y="1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15"/>
                      <a:pt x="25" y="17"/>
                      <a:pt x="27" y="17"/>
                    </a:cubicBezTo>
                    <a:cubicBezTo>
                      <a:pt x="29" y="17"/>
                      <a:pt x="31" y="15"/>
                      <a:pt x="31" y="13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5"/>
                      <a:pt x="39" y="17"/>
                      <a:pt x="41" y="17"/>
                    </a:cubicBezTo>
                    <a:cubicBezTo>
                      <a:pt x="43" y="17"/>
                      <a:pt x="45" y="15"/>
                      <a:pt x="45" y="13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5"/>
                      <a:pt x="53" y="17"/>
                      <a:pt x="55" y="17"/>
                    </a:cubicBezTo>
                    <a:cubicBezTo>
                      <a:pt x="57" y="17"/>
                      <a:pt x="59" y="15"/>
                      <a:pt x="59" y="13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4" y="10"/>
                      <a:pt x="66" y="12"/>
                      <a:pt x="66" y="14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2"/>
                      <a:pt x="5" y="10"/>
                      <a:pt x="7" y="10"/>
                    </a:cubicBezTo>
                    <a:close/>
                    <a:moveTo>
                      <a:pt x="3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72"/>
                      <a:pt x="64" y="74"/>
                      <a:pt x="61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5" y="74"/>
                      <a:pt x="3" y="72"/>
                      <a:pt x="3" y="69"/>
                    </a:cubicBezTo>
                    <a:lnTo>
                      <a:pt x="3" y="28"/>
                    </a:lnTo>
                    <a:close/>
                    <a:moveTo>
                      <a:pt x="34" y="39"/>
                    </a:moveTo>
                    <a:cubicBezTo>
                      <a:pt x="36" y="39"/>
                      <a:pt x="37" y="38"/>
                      <a:pt x="37" y="36"/>
                    </a:cubicBezTo>
                    <a:cubicBezTo>
                      <a:pt x="37" y="34"/>
                      <a:pt x="36" y="33"/>
                      <a:pt x="34" y="33"/>
                    </a:cubicBezTo>
                    <a:cubicBezTo>
                      <a:pt x="33" y="33"/>
                      <a:pt x="31" y="34"/>
                      <a:pt x="31" y="36"/>
                    </a:cubicBezTo>
                    <a:cubicBezTo>
                      <a:pt x="31" y="38"/>
                      <a:pt x="33" y="39"/>
                      <a:pt x="34" y="39"/>
                    </a:cubicBezTo>
                    <a:close/>
                    <a:moveTo>
                      <a:pt x="34" y="35"/>
                    </a:moveTo>
                    <a:cubicBezTo>
                      <a:pt x="35" y="35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4" y="37"/>
                    </a:cubicBezTo>
                    <a:cubicBezTo>
                      <a:pt x="34" y="37"/>
                      <a:pt x="33" y="36"/>
                      <a:pt x="33" y="36"/>
                    </a:cubicBezTo>
                    <a:cubicBezTo>
                      <a:pt x="33" y="36"/>
                      <a:pt x="34" y="35"/>
                      <a:pt x="34" y="35"/>
                    </a:cubicBezTo>
                    <a:close/>
                    <a:moveTo>
                      <a:pt x="44" y="39"/>
                    </a:moveTo>
                    <a:cubicBezTo>
                      <a:pt x="46" y="39"/>
                      <a:pt x="47" y="38"/>
                      <a:pt x="47" y="36"/>
                    </a:cubicBezTo>
                    <a:cubicBezTo>
                      <a:pt x="47" y="34"/>
                      <a:pt x="46" y="33"/>
                      <a:pt x="44" y="33"/>
                    </a:cubicBezTo>
                    <a:cubicBezTo>
                      <a:pt x="43" y="33"/>
                      <a:pt x="41" y="34"/>
                      <a:pt x="41" y="36"/>
                    </a:cubicBezTo>
                    <a:cubicBezTo>
                      <a:pt x="41" y="38"/>
                      <a:pt x="43" y="39"/>
                      <a:pt x="44" y="39"/>
                    </a:cubicBezTo>
                    <a:close/>
                    <a:moveTo>
                      <a:pt x="44" y="35"/>
                    </a:moveTo>
                    <a:cubicBezTo>
                      <a:pt x="45" y="35"/>
                      <a:pt x="45" y="36"/>
                      <a:pt x="45" y="36"/>
                    </a:cubicBezTo>
                    <a:cubicBezTo>
                      <a:pt x="45" y="36"/>
                      <a:pt x="45" y="37"/>
                      <a:pt x="44" y="37"/>
                    </a:cubicBezTo>
                    <a:cubicBezTo>
                      <a:pt x="44" y="37"/>
                      <a:pt x="43" y="36"/>
                      <a:pt x="43" y="36"/>
                    </a:cubicBezTo>
                    <a:cubicBezTo>
                      <a:pt x="43" y="36"/>
                      <a:pt x="44" y="35"/>
                      <a:pt x="44" y="35"/>
                    </a:cubicBezTo>
                    <a:close/>
                    <a:moveTo>
                      <a:pt x="54" y="39"/>
                    </a:moveTo>
                    <a:cubicBezTo>
                      <a:pt x="56" y="39"/>
                      <a:pt x="57" y="38"/>
                      <a:pt x="57" y="36"/>
                    </a:cubicBezTo>
                    <a:cubicBezTo>
                      <a:pt x="57" y="34"/>
                      <a:pt x="56" y="33"/>
                      <a:pt x="54" y="33"/>
                    </a:cubicBezTo>
                    <a:cubicBezTo>
                      <a:pt x="52" y="33"/>
                      <a:pt x="51" y="34"/>
                      <a:pt x="51" y="36"/>
                    </a:cubicBezTo>
                    <a:cubicBezTo>
                      <a:pt x="51" y="38"/>
                      <a:pt x="52" y="39"/>
                      <a:pt x="54" y="39"/>
                    </a:cubicBezTo>
                    <a:close/>
                    <a:moveTo>
                      <a:pt x="54" y="35"/>
                    </a:moveTo>
                    <a:cubicBezTo>
                      <a:pt x="55" y="35"/>
                      <a:pt x="55" y="36"/>
                      <a:pt x="55" y="36"/>
                    </a:cubicBezTo>
                    <a:cubicBezTo>
                      <a:pt x="55" y="36"/>
                      <a:pt x="55" y="37"/>
                      <a:pt x="54" y="37"/>
                    </a:cubicBezTo>
                    <a:cubicBezTo>
                      <a:pt x="54" y="37"/>
                      <a:pt x="53" y="36"/>
                      <a:pt x="53" y="36"/>
                    </a:cubicBezTo>
                    <a:cubicBezTo>
                      <a:pt x="53" y="36"/>
                      <a:pt x="54" y="35"/>
                      <a:pt x="54" y="35"/>
                    </a:cubicBezTo>
                    <a:close/>
                    <a:moveTo>
                      <a:pt x="14" y="49"/>
                    </a:moveTo>
                    <a:cubicBezTo>
                      <a:pt x="16" y="49"/>
                      <a:pt x="17" y="47"/>
                      <a:pt x="17" y="46"/>
                    </a:cubicBezTo>
                    <a:cubicBezTo>
                      <a:pt x="17" y="44"/>
                      <a:pt x="16" y="43"/>
                      <a:pt x="14" y="43"/>
                    </a:cubicBezTo>
                    <a:cubicBezTo>
                      <a:pt x="13" y="43"/>
                      <a:pt x="11" y="44"/>
                      <a:pt x="11" y="46"/>
                    </a:cubicBezTo>
                    <a:cubicBezTo>
                      <a:pt x="11" y="47"/>
                      <a:pt x="13" y="49"/>
                      <a:pt x="14" y="49"/>
                    </a:cubicBezTo>
                    <a:close/>
                    <a:moveTo>
                      <a:pt x="14" y="45"/>
                    </a:moveTo>
                    <a:cubicBezTo>
                      <a:pt x="15" y="45"/>
                      <a:pt x="15" y="45"/>
                      <a:pt x="15" y="46"/>
                    </a:cubicBezTo>
                    <a:cubicBezTo>
                      <a:pt x="15" y="46"/>
                      <a:pt x="15" y="47"/>
                      <a:pt x="14" y="47"/>
                    </a:cubicBezTo>
                    <a:cubicBezTo>
                      <a:pt x="14" y="47"/>
                      <a:pt x="13" y="46"/>
                      <a:pt x="13" y="46"/>
                    </a:cubicBezTo>
                    <a:cubicBezTo>
                      <a:pt x="13" y="45"/>
                      <a:pt x="14" y="45"/>
                      <a:pt x="14" y="45"/>
                    </a:cubicBezTo>
                    <a:close/>
                    <a:moveTo>
                      <a:pt x="24" y="49"/>
                    </a:moveTo>
                    <a:cubicBezTo>
                      <a:pt x="26" y="49"/>
                      <a:pt x="27" y="47"/>
                      <a:pt x="27" y="46"/>
                    </a:cubicBezTo>
                    <a:cubicBezTo>
                      <a:pt x="27" y="44"/>
                      <a:pt x="26" y="43"/>
                      <a:pt x="24" y="43"/>
                    </a:cubicBezTo>
                    <a:cubicBezTo>
                      <a:pt x="23" y="43"/>
                      <a:pt x="21" y="44"/>
                      <a:pt x="21" y="46"/>
                    </a:cubicBezTo>
                    <a:cubicBezTo>
                      <a:pt x="21" y="47"/>
                      <a:pt x="23" y="49"/>
                      <a:pt x="24" y="49"/>
                    </a:cubicBezTo>
                    <a:close/>
                    <a:moveTo>
                      <a:pt x="24" y="45"/>
                    </a:moveTo>
                    <a:cubicBezTo>
                      <a:pt x="25" y="45"/>
                      <a:pt x="25" y="45"/>
                      <a:pt x="25" y="46"/>
                    </a:cubicBezTo>
                    <a:cubicBezTo>
                      <a:pt x="25" y="46"/>
                      <a:pt x="25" y="47"/>
                      <a:pt x="24" y="47"/>
                    </a:cubicBezTo>
                    <a:cubicBezTo>
                      <a:pt x="24" y="47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lose/>
                    <a:moveTo>
                      <a:pt x="34" y="49"/>
                    </a:moveTo>
                    <a:cubicBezTo>
                      <a:pt x="36" y="49"/>
                      <a:pt x="37" y="47"/>
                      <a:pt x="37" y="46"/>
                    </a:cubicBezTo>
                    <a:cubicBezTo>
                      <a:pt x="37" y="44"/>
                      <a:pt x="36" y="43"/>
                      <a:pt x="34" y="43"/>
                    </a:cubicBezTo>
                    <a:cubicBezTo>
                      <a:pt x="33" y="43"/>
                      <a:pt x="31" y="44"/>
                      <a:pt x="31" y="46"/>
                    </a:cubicBezTo>
                    <a:cubicBezTo>
                      <a:pt x="31" y="47"/>
                      <a:pt x="33" y="49"/>
                      <a:pt x="34" y="49"/>
                    </a:cubicBezTo>
                    <a:close/>
                    <a:moveTo>
                      <a:pt x="34" y="45"/>
                    </a:moveTo>
                    <a:cubicBezTo>
                      <a:pt x="35" y="45"/>
                      <a:pt x="35" y="45"/>
                      <a:pt x="35" y="46"/>
                    </a:cubicBezTo>
                    <a:cubicBezTo>
                      <a:pt x="35" y="46"/>
                      <a:pt x="35" y="47"/>
                      <a:pt x="34" y="47"/>
                    </a:cubicBezTo>
                    <a:cubicBezTo>
                      <a:pt x="34" y="47"/>
                      <a:pt x="33" y="46"/>
                      <a:pt x="33" y="46"/>
                    </a:cubicBezTo>
                    <a:cubicBezTo>
                      <a:pt x="33" y="45"/>
                      <a:pt x="34" y="45"/>
                      <a:pt x="34" y="45"/>
                    </a:cubicBezTo>
                    <a:close/>
                    <a:moveTo>
                      <a:pt x="44" y="49"/>
                    </a:moveTo>
                    <a:cubicBezTo>
                      <a:pt x="46" y="49"/>
                      <a:pt x="47" y="47"/>
                      <a:pt x="47" y="46"/>
                    </a:cubicBezTo>
                    <a:cubicBezTo>
                      <a:pt x="47" y="44"/>
                      <a:pt x="46" y="43"/>
                      <a:pt x="44" y="43"/>
                    </a:cubicBezTo>
                    <a:cubicBezTo>
                      <a:pt x="43" y="43"/>
                      <a:pt x="41" y="44"/>
                      <a:pt x="41" y="46"/>
                    </a:cubicBezTo>
                    <a:cubicBezTo>
                      <a:pt x="41" y="47"/>
                      <a:pt x="43" y="49"/>
                      <a:pt x="44" y="49"/>
                    </a:cubicBezTo>
                    <a:close/>
                    <a:moveTo>
                      <a:pt x="44" y="45"/>
                    </a:moveTo>
                    <a:cubicBezTo>
                      <a:pt x="45" y="45"/>
                      <a:pt x="45" y="45"/>
                      <a:pt x="45" y="46"/>
                    </a:cubicBezTo>
                    <a:cubicBezTo>
                      <a:pt x="45" y="46"/>
                      <a:pt x="45" y="47"/>
                      <a:pt x="44" y="47"/>
                    </a:cubicBezTo>
                    <a:cubicBezTo>
                      <a:pt x="44" y="47"/>
                      <a:pt x="43" y="46"/>
                      <a:pt x="43" y="46"/>
                    </a:cubicBezTo>
                    <a:cubicBezTo>
                      <a:pt x="43" y="45"/>
                      <a:pt x="44" y="45"/>
                      <a:pt x="44" y="45"/>
                    </a:cubicBezTo>
                    <a:close/>
                    <a:moveTo>
                      <a:pt x="54" y="49"/>
                    </a:moveTo>
                    <a:cubicBezTo>
                      <a:pt x="56" y="49"/>
                      <a:pt x="57" y="47"/>
                      <a:pt x="57" y="46"/>
                    </a:cubicBezTo>
                    <a:cubicBezTo>
                      <a:pt x="57" y="44"/>
                      <a:pt x="56" y="43"/>
                      <a:pt x="54" y="43"/>
                    </a:cubicBezTo>
                    <a:cubicBezTo>
                      <a:pt x="52" y="43"/>
                      <a:pt x="51" y="44"/>
                      <a:pt x="51" y="46"/>
                    </a:cubicBezTo>
                    <a:cubicBezTo>
                      <a:pt x="51" y="47"/>
                      <a:pt x="52" y="49"/>
                      <a:pt x="54" y="49"/>
                    </a:cubicBezTo>
                    <a:close/>
                    <a:moveTo>
                      <a:pt x="54" y="45"/>
                    </a:moveTo>
                    <a:cubicBezTo>
                      <a:pt x="55" y="45"/>
                      <a:pt x="55" y="45"/>
                      <a:pt x="55" y="46"/>
                    </a:cubicBezTo>
                    <a:cubicBezTo>
                      <a:pt x="55" y="46"/>
                      <a:pt x="55" y="47"/>
                      <a:pt x="54" y="47"/>
                    </a:cubicBezTo>
                    <a:cubicBezTo>
                      <a:pt x="54" y="47"/>
                      <a:pt x="53" y="46"/>
                      <a:pt x="53" y="46"/>
                    </a:cubicBezTo>
                    <a:cubicBezTo>
                      <a:pt x="53" y="45"/>
                      <a:pt x="54" y="45"/>
                      <a:pt x="54" y="45"/>
                    </a:cubicBezTo>
                    <a:close/>
                    <a:moveTo>
                      <a:pt x="14" y="59"/>
                    </a:moveTo>
                    <a:cubicBezTo>
                      <a:pt x="16" y="59"/>
                      <a:pt x="17" y="57"/>
                      <a:pt x="17" y="56"/>
                    </a:cubicBezTo>
                    <a:cubicBezTo>
                      <a:pt x="17" y="54"/>
                      <a:pt x="16" y="53"/>
                      <a:pt x="14" y="53"/>
                    </a:cubicBezTo>
                    <a:cubicBezTo>
                      <a:pt x="13" y="53"/>
                      <a:pt x="11" y="54"/>
                      <a:pt x="11" y="56"/>
                    </a:cubicBezTo>
                    <a:cubicBezTo>
                      <a:pt x="11" y="57"/>
                      <a:pt x="13" y="59"/>
                      <a:pt x="14" y="59"/>
                    </a:cubicBezTo>
                    <a:close/>
                    <a:moveTo>
                      <a:pt x="14" y="55"/>
                    </a:moveTo>
                    <a:cubicBezTo>
                      <a:pt x="15" y="55"/>
                      <a:pt x="15" y="55"/>
                      <a:pt x="15" y="56"/>
                    </a:cubicBezTo>
                    <a:cubicBezTo>
                      <a:pt x="15" y="56"/>
                      <a:pt x="15" y="57"/>
                      <a:pt x="14" y="57"/>
                    </a:cubicBezTo>
                    <a:cubicBezTo>
                      <a:pt x="14" y="57"/>
                      <a:pt x="13" y="56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lose/>
                    <a:moveTo>
                      <a:pt x="24" y="59"/>
                    </a:moveTo>
                    <a:cubicBezTo>
                      <a:pt x="26" y="59"/>
                      <a:pt x="27" y="57"/>
                      <a:pt x="27" y="56"/>
                    </a:cubicBezTo>
                    <a:cubicBezTo>
                      <a:pt x="27" y="54"/>
                      <a:pt x="26" y="53"/>
                      <a:pt x="24" y="53"/>
                    </a:cubicBezTo>
                    <a:cubicBezTo>
                      <a:pt x="23" y="53"/>
                      <a:pt x="21" y="54"/>
                      <a:pt x="21" y="56"/>
                    </a:cubicBezTo>
                    <a:cubicBezTo>
                      <a:pt x="21" y="57"/>
                      <a:pt x="23" y="59"/>
                      <a:pt x="24" y="59"/>
                    </a:cubicBezTo>
                    <a:close/>
                    <a:moveTo>
                      <a:pt x="24" y="55"/>
                    </a:moveTo>
                    <a:cubicBezTo>
                      <a:pt x="25" y="55"/>
                      <a:pt x="25" y="55"/>
                      <a:pt x="25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3" y="55"/>
                      <a:pt x="24" y="55"/>
                      <a:pt x="24" y="55"/>
                    </a:cubicBezTo>
                    <a:close/>
                    <a:moveTo>
                      <a:pt x="34" y="59"/>
                    </a:moveTo>
                    <a:cubicBezTo>
                      <a:pt x="36" y="59"/>
                      <a:pt x="37" y="57"/>
                      <a:pt x="37" y="56"/>
                    </a:cubicBezTo>
                    <a:cubicBezTo>
                      <a:pt x="37" y="54"/>
                      <a:pt x="36" y="53"/>
                      <a:pt x="34" y="53"/>
                    </a:cubicBezTo>
                    <a:cubicBezTo>
                      <a:pt x="33" y="53"/>
                      <a:pt x="31" y="54"/>
                      <a:pt x="31" y="56"/>
                    </a:cubicBezTo>
                    <a:cubicBezTo>
                      <a:pt x="31" y="57"/>
                      <a:pt x="33" y="59"/>
                      <a:pt x="34" y="59"/>
                    </a:cubicBezTo>
                    <a:close/>
                    <a:moveTo>
                      <a:pt x="34" y="55"/>
                    </a:moveTo>
                    <a:cubicBezTo>
                      <a:pt x="35" y="55"/>
                      <a:pt x="35" y="55"/>
                      <a:pt x="35" y="56"/>
                    </a:cubicBezTo>
                    <a:cubicBezTo>
                      <a:pt x="35" y="56"/>
                      <a:pt x="35" y="57"/>
                      <a:pt x="34" y="57"/>
                    </a:cubicBezTo>
                    <a:cubicBezTo>
                      <a:pt x="34" y="57"/>
                      <a:pt x="33" y="56"/>
                      <a:pt x="33" y="56"/>
                    </a:cubicBezTo>
                    <a:cubicBezTo>
                      <a:pt x="33" y="55"/>
                      <a:pt x="34" y="55"/>
                      <a:pt x="34" y="55"/>
                    </a:cubicBezTo>
                    <a:close/>
                    <a:moveTo>
                      <a:pt x="44" y="59"/>
                    </a:moveTo>
                    <a:cubicBezTo>
                      <a:pt x="46" y="59"/>
                      <a:pt x="47" y="57"/>
                      <a:pt x="47" y="56"/>
                    </a:cubicBezTo>
                    <a:cubicBezTo>
                      <a:pt x="47" y="54"/>
                      <a:pt x="46" y="53"/>
                      <a:pt x="44" y="53"/>
                    </a:cubicBezTo>
                    <a:cubicBezTo>
                      <a:pt x="43" y="53"/>
                      <a:pt x="41" y="54"/>
                      <a:pt x="41" y="56"/>
                    </a:cubicBezTo>
                    <a:cubicBezTo>
                      <a:pt x="41" y="57"/>
                      <a:pt x="43" y="59"/>
                      <a:pt x="44" y="59"/>
                    </a:cubicBezTo>
                    <a:close/>
                    <a:moveTo>
                      <a:pt x="44" y="55"/>
                    </a:moveTo>
                    <a:cubicBezTo>
                      <a:pt x="45" y="55"/>
                      <a:pt x="45" y="55"/>
                      <a:pt x="45" y="56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4" y="57"/>
                      <a:pt x="43" y="56"/>
                      <a:pt x="43" y="56"/>
                    </a:cubicBezTo>
                    <a:cubicBezTo>
                      <a:pt x="43" y="55"/>
                      <a:pt x="44" y="55"/>
                      <a:pt x="44" y="55"/>
                    </a:cubicBezTo>
                    <a:close/>
                    <a:moveTo>
                      <a:pt x="54" y="59"/>
                    </a:moveTo>
                    <a:cubicBezTo>
                      <a:pt x="56" y="59"/>
                      <a:pt x="57" y="57"/>
                      <a:pt x="57" y="56"/>
                    </a:cubicBezTo>
                    <a:cubicBezTo>
                      <a:pt x="57" y="54"/>
                      <a:pt x="56" y="53"/>
                      <a:pt x="54" y="53"/>
                    </a:cubicBezTo>
                    <a:cubicBezTo>
                      <a:pt x="52" y="53"/>
                      <a:pt x="51" y="54"/>
                      <a:pt x="51" y="56"/>
                    </a:cubicBezTo>
                    <a:cubicBezTo>
                      <a:pt x="51" y="57"/>
                      <a:pt x="52" y="59"/>
                      <a:pt x="54" y="59"/>
                    </a:cubicBezTo>
                    <a:close/>
                    <a:moveTo>
                      <a:pt x="54" y="55"/>
                    </a:moveTo>
                    <a:cubicBezTo>
                      <a:pt x="55" y="55"/>
                      <a:pt x="55" y="55"/>
                      <a:pt x="55" y="56"/>
                    </a:cubicBezTo>
                    <a:cubicBezTo>
                      <a:pt x="55" y="56"/>
                      <a:pt x="55" y="57"/>
                      <a:pt x="54" y="57"/>
                    </a:cubicBezTo>
                    <a:cubicBezTo>
                      <a:pt x="54" y="57"/>
                      <a:pt x="53" y="56"/>
                      <a:pt x="53" y="56"/>
                    </a:cubicBezTo>
                    <a:cubicBezTo>
                      <a:pt x="53" y="55"/>
                      <a:pt x="54" y="55"/>
                      <a:pt x="54" y="55"/>
                    </a:cubicBezTo>
                    <a:close/>
                    <a:moveTo>
                      <a:pt x="14" y="68"/>
                    </a:moveTo>
                    <a:cubicBezTo>
                      <a:pt x="16" y="68"/>
                      <a:pt x="17" y="67"/>
                      <a:pt x="17" y="65"/>
                    </a:cubicBezTo>
                    <a:cubicBezTo>
                      <a:pt x="17" y="64"/>
                      <a:pt x="16" y="63"/>
                      <a:pt x="14" y="63"/>
                    </a:cubicBezTo>
                    <a:cubicBezTo>
                      <a:pt x="13" y="63"/>
                      <a:pt x="11" y="64"/>
                      <a:pt x="11" y="65"/>
                    </a:cubicBezTo>
                    <a:cubicBezTo>
                      <a:pt x="11" y="67"/>
                      <a:pt x="13" y="68"/>
                      <a:pt x="14" y="68"/>
                    </a:cubicBezTo>
                    <a:close/>
                    <a:moveTo>
                      <a:pt x="14" y="65"/>
                    </a:move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6"/>
                      <a:pt x="15" y="66"/>
                      <a:pt x="14" y="66"/>
                    </a:cubicBezTo>
                    <a:cubicBezTo>
                      <a:pt x="14" y="66"/>
                      <a:pt x="13" y="66"/>
                      <a:pt x="13" y="65"/>
                    </a:cubicBezTo>
                    <a:cubicBezTo>
                      <a:pt x="13" y="65"/>
                      <a:pt x="14" y="65"/>
                      <a:pt x="14" y="65"/>
                    </a:cubicBezTo>
                    <a:close/>
                    <a:moveTo>
                      <a:pt x="24" y="68"/>
                    </a:moveTo>
                    <a:cubicBezTo>
                      <a:pt x="26" y="68"/>
                      <a:pt x="27" y="67"/>
                      <a:pt x="27" y="65"/>
                    </a:cubicBezTo>
                    <a:cubicBezTo>
                      <a:pt x="27" y="64"/>
                      <a:pt x="26" y="63"/>
                      <a:pt x="24" y="63"/>
                    </a:cubicBezTo>
                    <a:cubicBezTo>
                      <a:pt x="23" y="63"/>
                      <a:pt x="21" y="64"/>
                      <a:pt x="21" y="65"/>
                    </a:cubicBezTo>
                    <a:cubicBezTo>
                      <a:pt x="21" y="67"/>
                      <a:pt x="23" y="68"/>
                      <a:pt x="24" y="68"/>
                    </a:cubicBezTo>
                    <a:close/>
                    <a:moveTo>
                      <a:pt x="24" y="65"/>
                    </a:move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6"/>
                      <a:pt x="25" y="66"/>
                      <a:pt x="24" y="66"/>
                    </a:cubicBezTo>
                    <a:cubicBezTo>
                      <a:pt x="24" y="66"/>
                      <a:pt x="23" y="66"/>
                      <a:pt x="23" y="65"/>
                    </a:cubicBezTo>
                    <a:cubicBezTo>
                      <a:pt x="23" y="65"/>
                      <a:pt x="24" y="65"/>
                      <a:pt x="24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99" name="Freeform 14">
                <a:extLst>
                  <a:ext uri="{FF2B5EF4-FFF2-40B4-BE49-F238E27FC236}">
                    <a16:creationId xmlns:a16="http://schemas.microsoft.com/office/drawing/2014/main" id="{4EB9F1DD-5172-F79D-6ECB-8A6CF1E756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56770" y="5751080"/>
                <a:ext cx="407881" cy="475862"/>
              </a:xfrm>
              <a:custGeom>
                <a:avLst/>
                <a:gdLst>
                  <a:gd name="T0" fmla="*/ 36 w 56"/>
                  <a:gd name="T1" fmla="*/ 14 h 65"/>
                  <a:gd name="T2" fmla="*/ 43 w 56"/>
                  <a:gd name="T3" fmla="*/ 2 h 65"/>
                  <a:gd name="T4" fmla="*/ 41 w 56"/>
                  <a:gd name="T5" fmla="*/ 0 h 65"/>
                  <a:gd name="T6" fmla="*/ 13 w 56"/>
                  <a:gd name="T7" fmla="*/ 1 h 65"/>
                  <a:gd name="T8" fmla="*/ 20 w 56"/>
                  <a:gd name="T9" fmla="*/ 14 h 65"/>
                  <a:gd name="T10" fmla="*/ 0 w 56"/>
                  <a:gd name="T11" fmla="*/ 37 h 65"/>
                  <a:gd name="T12" fmla="*/ 7 w 56"/>
                  <a:gd name="T13" fmla="*/ 65 h 65"/>
                  <a:gd name="T14" fmla="*/ 56 w 56"/>
                  <a:gd name="T15" fmla="*/ 58 h 65"/>
                  <a:gd name="T16" fmla="*/ 36 w 56"/>
                  <a:gd name="T17" fmla="*/ 15 h 65"/>
                  <a:gd name="T18" fmla="*/ 23 w 56"/>
                  <a:gd name="T19" fmla="*/ 4 h 65"/>
                  <a:gd name="T20" fmla="*/ 21 w 56"/>
                  <a:gd name="T21" fmla="*/ 5 h 65"/>
                  <a:gd name="T22" fmla="*/ 22 w 56"/>
                  <a:gd name="T23" fmla="*/ 13 h 65"/>
                  <a:gd name="T24" fmla="*/ 39 w 56"/>
                  <a:gd name="T25" fmla="*/ 3 h 65"/>
                  <a:gd name="T26" fmla="*/ 26 w 56"/>
                  <a:gd name="T27" fmla="*/ 13 h 65"/>
                  <a:gd name="T28" fmla="*/ 33 w 56"/>
                  <a:gd name="T29" fmla="*/ 15 h 65"/>
                  <a:gd name="T30" fmla="*/ 23 w 56"/>
                  <a:gd name="T31" fmla="*/ 16 h 65"/>
                  <a:gd name="T32" fmla="*/ 53 w 56"/>
                  <a:gd name="T33" fmla="*/ 58 h 65"/>
                  <a:gd name="T34" fmla="*/ 7 w 56"/>
                  <a:gd name="T35" fmla="*/ 62 h 65"/>
                  <a:gd name="T36" fmla="*/ 3 w 56"/>
                  <a:gd name="T37" fmla="*/ 37 h 65"/>
                  <a:gd name="T38" fmla="*/ 34 w 56"/>
                  <a:gd name="T39" fmla="*/ 18 h 65"/>
                  <a:gd name="T40" fmla="*/ 53 w 56"/>
                  <a:gd name="T41" fmla="*/ 58 h 65"/>
                  <a:gd name="T42" fmla="*/ 8 w 56"/>
                  <a:gd name="T43" fmla="*/ 54 h 65"/>
                  <a:gd name="T44" fmla="*/ 12 w 56"/>
                  <a:gd name="T45" fmla="*/ 58 h 65"/>
                  <a:gd name="T46" fmla="*/ 6 w 56"/>
                  <a:gd name="T47" fmla="*/ 54 h 65"/>
                  <a:gd name="T48" fmla="*/ 23 w 56"/>
                  <a:gd name="T49" fmla="*/ 21 h 65"/>
                  <a:gd name="T50" fmla="*/ 23 w 56"/>
                  <a:gd name="T51" fmla="*/ 23 h 65"/>
                  <a:gd name="T52" fmla="*/ 28 w 56"/>
                  <a:gd name="T53" fmla="*/ 28 h 65"/>
                  <a:gd name="T54" fmla="*/ 28 w 56"/>
                  <a:gd name="T55" fmla="*/ 53 h 65"/>
                  <a:gd name="T56" fmla="*/ 28 w 56"/>
                  <a:gd name="T57" fmla="*/ 28 h 65"/>
                  <a:gd name="T58" fmla="*/ 17 w 56"/>
                  <a:gd name="T59" fmla="*/ 41 h 65"/>
                  <a:gd name="T60" fmla="*/ 38 w 56"/>
                  <a:gd name="T61" fmla="*/ 41 h 65"/>
                  <a:gd name="T62" fmla="*/ 26 w 56"/>
                  <a:gd name="T63" fmla="*/ 37 h 65"/>
                  <a:gd name="T64" fmla="*/ 32 w 56"/>
                  <a:gd name="T65" fmla="*/ 44 h 65"/>
                  <a:gd name="T66" fmla="*/ 29 w 56"/>
                  <a:gd name="T67" fmla="*/ 49 h 65"/>
                  <a:gd name="T68" fmla="*/ 27 w 56"/>
                  <a:gd name="T69" fmla="*/ 49 h 65"/>
                  <a:gd name="T70" fmla="*/ 24 w 56"/>
                  <a:gd name="T71" fmla="*/ 44 h 65"/>
                  <a:gd name="T72" fmla="*/ 26 w 56"/>
                  <a:gd name="T73" fmla="*/ 44 h 65"/>
                  <a:gd name="T74" fmla="*/ 30 w 56"/>
                  <a:gd name="T75" fmla="*/ 44 h 65"/>
                  <a:gd name="T76" fmla="*/ 24 w 56"/>
                  <a:gd name="T77" fmla="*/ 37 h 65"/>
                  <a:gd name="T78" fmla="*/ 27 w 56"/>
                  <a:gd name="T79" fmla="*/ 32 h 65"/>
                  <a:gd name="T80" fmla="*/ 29 w 56"/>
                  <a:gd name="T81" fmla="*/ 32 h 65"/>
                  <a:gd name="T82" fmla="*/ 32 w 56"/>
                  <a:gd name="T83" fmla="*/ 37 h 65"/>
                  <a:gd name="T84" fmla="*/ 30 w 56"/>
                  <a:gd name="T85" fmla="*/ 37 h 65"/>
                  <a:gd name="T86" fmla="*/ 26 w 56"/>
                  <a:gd name="T87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6" h="65">
                    <a:moveTo>
                      <a:pt x="36" y="1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3"/>
                      <a:pt x="43" y="2"/>
                    </a:cubicBezTo>
                    <a:cubicBezTo>
                      <a:pt x="43" y="1"/>
                      <a:pt x="42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3" y="0"/>
                      <a:pt x="13" y="1"/>
                    </a:cubicBezTo>
                    <a:cubicBezTo>
                      <a:pt x="12" y="2"/>
                      <a:pt x="12" y="3"/>
                      <a:pt x="13" y="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9" y="16"/>
                      <a:pt x="0" y="26"/>
                      <a:pt x="0" y="37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5"/>
                      <a:pt x="7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53" y="65"/>
                      <a:pt x="56" y="61"/>
                      <a:pt x="56" y="58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26"/>
                      <a:pt x="47" y="16"/>
                      <a:pt x="36" y="15"/>
                    </a:cubicBezTo>
                    <a:close/>
                    <a:moveTo>
                      <a:pt x="26" y="13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1" y="3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26" y="13"/>
                    </a:lnTo>
                    <a:close/>
                    <a:moveTo>
                      <a:pt x="23" y="15"/>
                    </a:move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3" y="16"/>
                      <a:pt x="23" y="16"/>
                      <a:pt x="23" y="16"/>
                    </a:cubicBezTo>
                    <a:lnTo>
                      <a:pt x="23" y="15"/>
                    </a:lnTo>
                    <a:close/>
                    <a:moveTo>
                      <a:pt x="53" y="58"/>
                    </a:moveTo>
                    <a:cubicBezTo>
                      <a:pt x="53" y="60"/>
                      <a:pt x="51" y="62"/>
                      <a:pt x="49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5" y="62"/>
                      <a:pt x="3" y="60"/>
                      <a:pt x="3" y="58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3" y="26"/>
                      <a:pt x="11" y="18"/>
                      <a:pt x="22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4" y="18"/>
                      <a:pt x="53" y="26"/>
                      <a:pt x="53" y="37"/>
                    </a:cubicBezTo>
                    <a:lnTo>
                      <a:pt x="53" y="58"/>
                    </a:lnTo>
                    <a:close/>
                    <a:moveTo>
                      <a:pt x="8" y="38"/>
                    </a:moveTo>
                    <a:cubicBezTo>
                      <a:pt x="8" y="54"/>
                      <a:pt x="8" y="54"/>
                      <a:pt x="8" y="54"/>
                    </a:cubicBezTo>
                    <a:cubicBezTo>
                      <a:pt x="8" y="55"/>
                      <a:pt x="9" y="57"/>
                      <a:pt x="11" y="57"/>
                    </a:cubicBezTo>
                    <a:cubicBezTo>
                      <a:pt x="11" y="57"/>
                      <a:pt x="12" y="57"/>
                      <a:pt x="12" y="58"/>
                    </a:cubicBezTo>
                    <a:cubicBezTo>
                      <a:pt x="12" y="58"/>
                      <a:pt x="11" y="59"/>
                      <a:pt x="11" y="59"/>
                    </a:cubicBezTo>
                    <a:cubicBezTo>
                      <a:pt x="8" y="59"/>
                      <a:pt x="6" y="56"/>
                      <a:pt x="6" y="54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28"/>
                      <a:pt x="14" y="21"/>
                      <a:pt x="23" y="21"/>
                    </a:cubicBezTo>
                    <a:cubicBezTo>
                      <a:pt x="24" y="21"/>
                      <a:pt x="24" y="21"/>
                      <a:pt x="24" y="22"/>
                    </a:cubicBezTo>
                    <a:cubicBezTo>
                      <a:pt x="24" y="22"/>
                      <a:pt x="24" y="23"/>
                      <a:pt x="23" y="23"/>
                    </a:cubicBezTo>
                    <a:cubicBezTo>
                      <a:pt x="15" y="23"/>
                      <a:pt x="8" y="29"/>
                      <a:pt x="8" y="38"/>
                    </a:cubicBezTo>
                    <a:close/>
                    <a:moveTo>
                      <a:pt x="28" y="28"/>
                    </a:moveTo>
                    <a:cubicBezTo>
                      <a:pt x="21" y="28"/>
                      <a:pt x="15" y="34"/>
                      <a:pt x="15" y="41"/>
                    </a:cubicBezTo>
                    <a:cubicBezTo>
                      <a:pt x="15" y="47"/>
                      <a:pt x="21" y="53"/>
                      <a:pt x="28" y="53"/>
                    </a:cubicBezTo>
                    <a:cubicBezTo>
                      <a:pt x="35" y="53"/>
                      <a:pt x="40" y="47"/>
                      <a:pt x="40" y="41"/>
                    </a:cubicBezTo>
                    <a:cubicBezTo>
                      <a:pt x="40" y="34"/>
                      <a:pt x="35" y="28"/>
                      <a:pt x="28" y="28"/>
                    </a:cubicBezTo>
                    <a:close/>
                    <a:moveTo>
                      <a:pt x="28" y="51"/>
                    </a:moveTo>
                    <a:cubicBezTo>
                      <a:pt x="22" y="51"/>
                      <a:pt x="17" y="46"/>
                      <a:pt x="17" y="41"/>
                    </a:cubicBezTo>
                    <a:cubicBezTo>
                      <a:pt x="17" y="35"/>
                      <a:pt x="22" y="30"/>
                      <a:pt x="28" y="30"/>
                    </a:cubicBezTo>
                    <a:cubicBezTo>
                      <a:pt x="33" y="30"/>
                      <a:pt x="38" y="35"/>
                      <a:pt x="38" y="41"/>
                    </a:cubicBezTo>
                    <a:cubicBezTo>
                      <a:pt x="38" y="46"/>
                      <a:pt x="33" y="51"/>
                      <a:pt x="28" y="51"/>
                    </a:cubicBezTo>
                    <a:close/>
                    <a:moveTo>
                      <a:pt x="26" y="37"/>
                    </a:moveTo>
                    <a:cubicBezTo>
                      <a:pt x="26" y="39"/>
                      <a:pt x="27" y="40"/>
                      <a:pt x="28" y="40"/>
                    </a:cubicBezTo>
                    <a:cubicBezTo>
                      <a:pt x="30" y="40"/>
                      <a:pt x="32" y="41"/>
                      <a:pt x="32" y="44"/>
                    </a:cubicBezTo>
                    <a:cubicBezTo>
                      <a:pt x="32" y="46"/>
                      <a:pt x="31" y="47"/>
                      <a:pt x="29" y="48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9" y="49"/>
                      <a:pt x="28" y="50"/>
                      <a:pt x="28" y="50"/>
                    </a:cubicBezTo>
                    <a:cubicBezTo>
                      <a:pt x="27" y="50"/>
                      <a:pt x="27" y="49"/>
                      <a:pt x="27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5" y="47"/>
                      <a:pt x="24" y="46"/>
                      <a:pt x="24" y="44"/>
                    </a:cubicBezTo>
                    <a:cubicBezTo>
                      <a:pt x="24" y="43"/>
                      <a:pt x="24" y="43"/>
                      <a:pt x="25" y="43"/>
                    </a:cubicBezTo>
                    <a:cubicBezTo>
                      <a:pt x="25" y="43"/>
                      <a:pt x="26" y="43"/>
                      <a:pt x="26" y="44"/>
                    </a:cubicBezTo>
                    <a:cubicBezTo>
                      <a:pt x="26" y="45"/>
                      <a:pt x="27" y="46"/>
                      <a:pt x="28" y="46"/>
                    </a:cubicBezTo>
                    <a:cubicBezTo>
                      <a:pt x="29" y="46"/>
                      <a:pt x="30" y="45"/>
                      <a:pt x="30" y="44"/>
                    </a:cubicBezTo>
                    <a:cubicBezTo>
                      <a:pt x="30" y="42"/>
                      <a:pt x="29" y="42"/>
                      <a:pt x="28" y="42"/>
                    </a:cubicBezTo>
                    <a:cubicBezTo>
                      <a:pt x="25" y="42"/>
                      <a:pt x="24" y="40"/>
                      <a:pt x="24" y="37"/>
                    </a:cubicBezTo>
                    <a:cubicBezTo>
                      <a:pt x="24" y="36"/>
                      <a:pt x="25" y="34"/>
                      <a:pt x="27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8" y="31"/>
                    </a:cubicBezTo>
                    <a:cubicBezTo>
                      <a:pt x="28" y="31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0" y="34"/>
                      <a:pt x="32" y="35"/>
                      <a:pt x="32" y="37"/>
                    </a:cubicBezTo>
                    <a:cubicBezTo>
                      <a:pt x="32" y="38"/>
                      <a:pt x="31" y="38"/>
                      <a:pt x="31" y="38"/>
                    </a:cubicBezTo>
                    <a:cubicBezTo>
                      <a:pt x="30" y="38"/>
                      <a:pt x="30" y="38"/>
                      <a:pt x="30" y="37"/>
                    </a:cubicBezTo>
                    <a:cubicBezTo>
                      <a:pt x="30" y="36"/>
                      <a:pt x="29" y="35"/>
                      <a:pt x="28" y="35"/>
                    </a:cubicBezTo>
                    <a:cubicBezTo>
                      <a:pt x="27" y="35"/>
                      <a:pt x="26" y="36"/>
                      <a:pt x="26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0" name="Freeform 59">
                <a:extLst>
                  <a:ext uri="{FF2B5EF4-FFF2-40B4-BE49-F238E27FC236}">
                    <a16:creationId xmlns:a16="http://schemas.microsoft.com/office/drawing/2014/main" id="{AFDBCE91-1ABF-160D-3666-1165FA2FF3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69269" y="4579197"/>
                <a:ext cx="480692" cy="311800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2 w 77"/>
                  <a:gd name="T11" fmla="*/ 46 h 48"/>
                  <a:gd name="T12" fmla="*/ 14 w 77"/>
                  <a:gd name="T13" fmla="*/ 47 h 48"/>
                  <a:gd name="T14" fmla="*/ 16 w 77"/>
                  <a:gd name="T15" fmla="*/ 48 h 48"/>
                  <a:gd name="T16" fmla="*/ 19 w 77"/>
                  <a:gd name="T17" fmla="*/ 48 h 48"/>
                  <a:gd name="T18" fmla="*/ 22 w 77"/>
                  <a:gd name="T19" fmla="*/ 47 h 48"/>
                  <a:gd name="T20" fmla="*/ 24 w 77"/>
                  <a:gd name="T21" fmla="*/ 46 h 48"/>
                  <a:gd name="T22" fmla="*/ 25 w 77"/>
                  <a:gd name="T23" fmla="*/ 43 h 48"/>
                  <a:gd name="T24" fmla="*/ 50 w 77"/>
                  <a:gd name="T25" fmla="*/ 42 h 48"/>
                  <a:gd name="T26" fmla="*/ 51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3 w 77"/>
                  <a:gd name="T37" fmla="*/ 47 h 48"/>
                  <a:gd name="T38" fmla="*/ 64 w 77"/>
                  <a:gd name="T39" fmla="*/ 46 h 48"/>
                  <a:gd name="T40" fmla="*/ 66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20 w 77"/>
                  <a:gd name="T53" fmla="*/ 43 h 48"/>
                  <a:gd name="T54" fmla="*/ 16 w 77"/>
                  <a:gd name="T55" fmla="*/ 44 h 48"/>
                  <a:gd name="T56" fmla="*/ 14 w 77"/>
                  <a:gd name="T57" fmla="*/ 42 h 48"/>
                  <a:gd name="T58" fmla="*/ 13 w 77"/>
                  <a:gd name="T59" fmla="*/ 40 h 48"/>
                  <a:gd name="T60" fmla="*/ 15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2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2 w 77"/>
                  <a:gd name="T73" fmla="*/ 12 h 48"/>
                  <a:gd name="T74" fmla="*/ 29 w 77"/>
                  <a:gd name="T75" fmla="*/ 12 h 48"/>
                  <a:gd name="T76" fmla="*/ 23 w 77"/>
                  <a:gd name="T77" fmla="*/ 33 h 48"/>
                  <a:gd name="T78" fmla="*/ 25 w 77"/>
                  <a:gd name="T79" fmla="*/ 35 h 48"/>
                  <a:gd name="T80" fmla="*/ 51 w 77"/>
                  <a:gd name="T81" fmla="*/ 35 h 48"/>
                  <a:gd name="T82" fmla="*/ 62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4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1 w 77"/>
                  <a:gd name="T97" fmla="*/ 36 h 48"/>
                  <a:gd name="T98" fmla="*/ 63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58 w 77"/>
                  <a:gd name="T105" fmla="*/ 31 h 48"/>
                  <a:gd name="T106" fmla="*/ 31 w 77"/>
                  <a:gd name="T107" fmla="*/ 32 h 48"/>
                  <a:gd name="T108" fmla="*/ 74 w 77"/>
                  <a:gd name="T109" fmla="*/ 3 h 48"/>
                  <a:gd name="T110" fmla="*/ 18 w 77"/>
                  <a:gd name="T111" fmla="*/ 29 h 48"/>
                  <a:gd name="T112" fmla="*/ 14 w 77"/>
                  <a:gd name="T113" fmla="*/ 27 h 48"/>
                  <a:gd name="T114" fmla="*/ 26 w 77"/>
                  <a:gd name="T115" fmla="*/ 13 h 48"/>
                  <a:gd name="T116" fmla="*/ 6 w 77"/>
                  <a:gd name="T117" fmla="*/ 23 h 48"/>
                  <a:gd name="T118" fmla="*/ 26 w 77"/>
                  <a:gd name="T119" fmla="*/ 25 h 48"/>
                  <a:gd name="T120" fmla="*/ 26 w 77"/>
                  <a:gd name="T121" fmla="*/ 13 h 48"/>
                  <a:gd name="T122" fmla="*/ 14 w 77"/>
                  <a:gd name="T123" fmla="*/ 1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8"/>
                      <a:pt x="11" y="8"/>
                      <a:pt x="10" y="9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10" y="43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1" y="45"/>
                    </a:cubicBezTo>
                    <a:cubicBezTo>
                      <a:pt x="11" y="45"/>
                      <a:pt x="11" y="45"/>
                      <a:pt x="11" y="46"/>
                    </a:cubicBezTo>
                    <a:cubicBezTo>
                      <a:pt x="11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7"/>
                      <a:pt x="13" y="47"/>
                      <a:pt x="14" y="47"/>
                    </a:cubicBezTo>
                    <a:cubicBezTo>
                      <a:pt x="14" y="48"/>
                      <a:pt x="14" y="48"/>
                      <a:pt x="14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5" y="48"/>
                      <a:pt x="16" y="48"/>
                      <a:pt x="16" y="48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18" y="48"/>
                      <a:pt x="19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8"/>
                      <a:pt x="20" y="48"/>
                      <a:pt x="21" y="48"/>
                    </a:cubicBezTo>
                    <a:cubicBezTo>
                      <a:pt x="21" y="48"/>
                      <a:pt x="21" y="48"/>
                      <a:pt x="21" y="47"/>
                    </a:cubicBezTo>
                    <a:cubicBezTo>
                      <a:pt x="21" y="47"/>
                      <a:pt x="22" y="47"/>
                      <a:pt x="22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6"/>
                      <a:pt x="23" y="46"/>
                      <a:pt x="24" y="46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5" y="44"/>
                    </a:cubicBezTo>
                    <a:cubicBezTo>
                      <a:pt x="25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6" y="42"/>
                      <a:pt x="26" y="42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0" y="42"/>
                      <a:pt x="50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1" y="44"/>
                      <a:pt x="51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2" y="45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3" y="46"/>
                      <a:pt x="53" y="46"/>
                      <a:pt x="53" y="47"/>
                    </a:cubicBezTo>
                    <a:cubicBezTo>
                      <a:pt x="53" y="47"/>
                      <a:pt x="53" y="47"/>
                      <a:pt x="54" y="47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5" y="48"/>
                      <a:pt x="56" y="48"/>
                      <a:pt x="56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7" y="48"/>
                      <a:pt x="57" y="48"/>
                      <a:pt x="58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0" y="48"/>
                      <a:pt x="61" y="48"/>
                      <a:pt x="61" y="48"/>
                    </a:cubicBezTo>
                    <a:cubicBezTo>
                      <a:pt x="61" y="48"/>
                      <a:pt x="61" y="48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7"/>
                      <a:pt x="63" y="47"/>
                      <a:pt x="63" y="47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6"/>
                      <a:pt x="64" y="46"/>
                      <a:pt x="64" y="46"/>
                    </a:cubicBezTo>
                    <a:cubicBezTo>
                      <a:pt x="64" y="45"/>
                      <a:pt x="65" y="45"/>
                      <a:pt x="65" y="45"/>
                    </a:cubicBezTo>
                    <a:cubicBezTo>
                      <a:pt x="65" y="45"/>
                      <a:pt x="65" y="45"/>
                      <a:pt x="65" y="44"/>
                    </a:cubicBezTo>
                    <a:cubicBezTo>
                      <a:pt x="65" y="44"/>
                      <a:pt x="66" y="44"/>
                      <a:pt x="66" y="43"/>
                    </a:cubicBezTo>
                    <a:cubicBezTo>
                      <a:pt x="66" y="43"/>
                      <a:pt x="66" y="43"/>
                      <a:pt x="66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9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10" y="36"/>
                      <a:pt x="9" y="37"/>
                      <a:pt x="9" y="39"/>
                    </a:cubicBezTo>
                    <a:close/>
                    <a:moveTo>
                      <a:pt x="22" y="41"/>
                    </a:moveTo>
                    <a:cubicBezTo>
                      <a:pt x="22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1" y="43"/>
                      <a:pt x="21" y="43"/>
                      <a:pt x="20" y="43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4"/>
                      <a:pt x="19" y="44"/>
                      <a:pt x="19" y="44"/>
                    </a:cubicBezTo>
                    <a:cubicBezTo>
                      <a:pt x="19" y="44"/>
                      <a:pt x="18" y="44"/>
                      <a:pt x="17" y="44"/>
                    </a:cubicBezTo>
                    <a:cubicBezTo>
                      <a:pt x="17" y="44"/>
                      <a:pt x="16" y="44"/>
                      <a:pt x="16" y="44"/>
                    </a:cubicBezTo>
                    <a:cubicBezTo>
                      <a:pt x="16" y="44"/>
                      <a:pt x="15" y="44"/>
                      <a:pt x="15" y="43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4" y="43"/>
                      <a:pt x="14" y="43"/>
                      <a:pt x="14" y="42"/>
                    </a:cubicBezTo>
                    <a:cubicBezTo>
                      <a:pt x="14" y="42"/>
                      <a:pt x="14" y="42"/>
                      <a:pt x="14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3" y="39"/>
                      <a:pt x="13" y="38"/>
                      <a:pt x="14" y="37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4" y="37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5" y="36"/>
                      <a:pt x="16" y="36"/>
                      <a:pt x="16" y="36"/>
                    </a:cubicBezTo>
                    <a:cubicBezTo>
                      <a:pt x="16" y="35"/>
                      <a:pt x="17" y="35"/>
                      <a:pt x="17" y="35"/>
                    </a:cubicBezTo>
                    <a:cubicBezTo>
                      <a:pt x="18" y="35"/>
                      <a:pt x="19" y="35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2" y="38"/>
                      <a:pt x="22" y="39"/>
                      <a:pt x="22" y="40"/>
                    </a:cubicBezTo>
                    <a:cubicBezTo>
                      <a:pt x="22" y="40"/>
                      <a:pt x="22" y="40"/>
                      <a:pt x="22" y="41"/>
                    </a:cubicBezTo>
                    <a:close/>
                    <a:moveTo>
                      <a:pt x="23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4" y="23"/>
                      <a:pt x="4" y="2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1"/>
                      <a:pt x="13" y="11"/>
                      <a:pt x="14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3"/>
                      <a:pt x="28" y="33"/>
                    </a:cubicBezTo>
                    <a:lnTo>
                      <a:pt x="23" y="33"/>
                    </a:lnTo>
                    <a:close/>
                    <a:moveTo>
                      <a:pt x="50" y="39"/>
                    </a:moveTo>
                    <a:cubicBezTo>
                      <a:pt x="26" y="39"/>
                      <a:pt x="26" y="39"/>
                      <a:pt x="26" y="39"/>
                    </a:cubicBezTo>
                    <a:cubicBezTo>
                      <a:pt x="26" y="37"/>
                      <a:pt x="25" y="36"/>
                      <a:pt x="25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0" y="36"/>
                      <a:pt x="50" y="37"/>
                      <a:pt x="50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2" y="42"/>
                    </a:cubicBezTo>
                    <a:cubicBezTo>
                      <a:pt x="62" y="42"/>
                      <a:pt x="62" y="42"/>
                      <a:pt x="62" y="42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4"/>
                      <a:pt x="60" y="44"/>
                      <a:pt x="60" y="44"/>
                    </a:cubicBezTo>
                    <a:cubicBezTo>
                      <a:pt x="59" y="44"/>
                      <a:pt x="59" y="44"/>
                      <a:pt x="58" y="44"/>
                    </a:cubicBezTo>
                    <a:cubicBezTo>
                      <a:pt x="57" y="44"/>
                      <a:pt x="57" y="44"/>
                      <a:pt x="56" y="44"/>
                    </a:cubicBezTo>
                    <a:cubicBezTo>
                      <a:pt x="56" y="44"/>
                      <a:pt x="56" y="44"/>
                      <a:pt x="56" y="43"/>
                    </a:cubicBezTo>
                    <a:cubicBezTo>
                      <a:pt x="56" y="43"/>
                      <a:pt x="55" y="43"/>
                      <a:pt x="55" y="43"/>
                    </a:cubicBezTo>
                    <a:cubicBezTo>
                      <a:pt x="55" y="43"/>
                      <a:pt x="55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4" y="41"/>
                      <a:pt x="54" y="41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4" y="39"/>
                      <a:pt x="54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5" y="37"/>
                      <a:pt x="55" y="37"/>
                      <a:pt x="55" y="36"/>
                    </a:cubicBezTo>
                    <a:cubicBezTo>
                      <a:pt x="55" y="36"/>
                      <a:pt x="55" y="36"/>
                      <a:pt x="56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7" y="35"/>
                      <a:pt x="57" y="35"/>
                      <a:pt x="58" y="35"/>
                    </a:cubicBezTo>
                    <a:cubicBezTo>
                      <a:pt x="59" y="35"/>
                      <a:pt x="59" y="35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1" y="37"/>
                      <a:pt x="61" y="37"/>
                      <a:pt x="62" y="37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2" y="38"/>
                      <a:pt x="63" y="39"/>
                      <a:pt x="63" y="40"/>
                    </a:cubicBezTo>
                    <a:cubicBezTo>
                      <a:pt x="63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6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74" y="33"/>
                    </a:moveTo>
                    <a:cubicBezTo>
                      <a:pt x="63" y="33"/>
                      <a:pt x="63" y="33"/>
                      <a:pt x="63" y="33"/>
                    </a:cubicBezTo>
                    <a:cubicBezTo>
                      <a:pt x="62" y="32"/>
                      <a:pt x="60" y="31"/>
                      <a:pt x="58" y="31"/>
                    </a:cubicBezTo>
                    <a:cubicBezTo>
                      <a:pt x="56" y="31"/>
                      <a:pt x="54" y="32"/>
                      <a:pt x="53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74" y="3"/>
                      <a:pt x="74" y="3"/>
                      <a:pt x="74" y="3"/>
                    </a:cubicBezTo>
                    <a:lnTo>
                      <a:pt x="74" y="33"/>
                    </a:lnTo>
                    <a:close/>
                    <a:moveTo>
                      <a:pt x="19" y="28"/>
                    </a:moveTo>
                    <a:cubicBezTo>
                      <a:pt x="19" y="28"/>
                      <a:pt x="18" y="29"/>
                      <a:pt x="18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9" y="27"/>
                      <a:pt x="19" y="28"/>
                    </a:cubicBez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5"/>
                      <a:pt x="7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7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7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9" y="23"/>
                      <a:pt x="9" y="23"/>
                      <a:pt x="9" y="23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1" name="Freeform 60">
                <a:extLst>
                  <a:ext uri="{FF2B5EF4-FFF2-40B4-BE49-F238E27FC236}">
                    <a16:creationId xmlns:a16="http://schemas.microsoft.com/office/drawing/2014/main" id="{F5F33C99-8567-2563-8214-269AC07849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8003" y="5898171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2" name="Freeform 60">
                <a:extLst>
                  <a:ext uri="{FF2B5EF4-FFF2-40B4-BE49-F238E27FC236}">
                    <a16:creationId xmlns:a16="http://schemas.microsoft.com/office/drawing/2014/main" id="{1E42DE3C-9594-446E-835C-34482E4970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65340" y="1776226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3" name="Freeform 60">
                <a:extLst>
                  <a:ext uri="{FF2B5EF4-FFF2-40B4-BE49-F238E27FC236}">
                    <a16:creationId xmlns:a16="http://schemas.microsoft.com/office/drawing/2014/main" id="{712BBCE3-A2C2-8FD5-342C-2C060FE87D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9749" y="5244833"/>
                <a:ext cx="353116" cy="230293"/>
              </a:xfrm>
              <a:custGeom>
                <a:avLst/>
                <a:gdLst>
                  <a:gd name="T0" fmla="*/ 28 w 77"/>
                  <a:gd name="T1" fmla="*/ 2 h 48"/>
                  <a:gd name="T2" fmla="*/ 10 w 77"/>
                  <a:gd name="T3" fmla="*/ 9 h 48"/>
                  <a:gd name="T4" fmla="*/ 0 w 77"/>
                  <a:gd name="T5" fmla="*/ 34 h 48"/>
                  <a:gd name="T6" fmla="*/ 9 w 77"/>
                  <a:gd name="T7" fmla="*/ 42 h 48"/>
                  <a:gd name="T8" fmla="*/ 10 w 77"/>
                  <a:gd name="T9" fmla="*/ 44 h 48"/>
                  <a:gd name="T10" fmla="*/ 11 w 77"/>
                  <a:gd name="T11" fmla="*/ 46 h 48"/>
                  <a:gd name="T12" fmla="*/ 13 w 77"/>
                  <a:gd name="T13" fmla="*/ 47 h 48"/>
                  <a:gd name="T14" fmla="*/ 15 w 77"/>
                  <a:gd name="T15" fmla="*/ 48 h 48"/>
                  <a:gd name="T16" fmla="*/ 19 w 77"/>
                  <a:gd name="T17" fmla="*/ 48 h 48"/>
                  <a:gd name="T18" fmla="*/ 21 w 77"/>
                  <a:gd name="T19" fmla="*/ 47 h 48"/>
                  <a:gd name="T20" fmla="*/ 23 w 77"/>
                  <a:gd name="T21" fmla="*/ 46 h 48"/>
                  <a:gd name="T22" fmla="*/ 25 w 77"/>
                  <a:gd name="T23" fmla="*/ 43 h 48"/>
                  <a:gd name="T24" fmla="*/ 49 w 77"/>
                  <a:gd name="T25" fmla="*/ 42 h 48"/>
                  <a:gd name="T26" fmla="*/ 50 w 77"/>
                  <a:gd name="T27" fmla="*/ 44 h 48"/>
                  <a:gd name="T28" fmla="*/ 52 w 77"/>
                  <a:gd name="T29" fmla="*/ 46 h 48"/>
                  <a:gd name="T30" fmla="*/ 54 w 77"/>
                  <a:gd name="T31" fmla="*/ 47 h 48"/>
                  <a:gd name="T32" fmla="*/ 56 w 77"/>
                  <a:gd name="T33" fmla="*/ 48 h 48"/>
                  <a:gd name="T34" fmla="*/ 60 w 77"/>
                  <a:gd name="T35" fmla="*/ 48 h 48"/>
                  <a:gd name="T36" fmla="*/ 62 w 77"/>
                  <a:gd name="T37" fmla="*/ 47 h 48"/>
                  <a:gd name="T38" fmla="*/ 64 w 77"/>
                  <a:gd name="T39" fmla="*/ 46 h 48"/>
                  <a:gd name="T40" fmla="*/ 65 w 77"/>
                  <a:gd name="T41" fmla="*/ 43 h 48"/>
                  <a:gd name="T42" fmla="*/ 75 w 77"/>
                  <a:gd name="T43" fmla="*/ 42 h 48"/>
                  <a:gd name="T44" fmla="*/ 77 w 77"/>
                  <a:gd name="T45" fmla="*/ 2 h 48"/>
                  <a:gd name="T46" fmla="*/ 3 w 77"/>
                  <a:gd name="T47" fmla="*/ 39 h 48"/>
                  <a:gd name="T48" fmla="*/ 10 w 77"/>
                  <a:gd name="T49" fmla="*/ 35 h 48"/>
                  <a:gd name="T50" fmla="*/ 21 w 77"/>
                  <a:gd name="T51" fmla="*/ 42 h 48"/>
                  <a:gd name="T52" fmla="*/ 19 w 77"/>
                  <a:gd name="T53" fmla="*/ 43 h 48"/>
                  <a:gd name="T54" fmla="*/ 15 w 77"/>
                  <a:gd name="T55" fmla="*/ 44 h 48"/>
                  <a:gd name="T56" fmla="*/ 13 w 77"/>
                  <a:gd name="T57" fmla="*/ 42 h 48"/>
                  <a:gd name="T58" fmla="*/ 12 w 77"/>
                  <a:gd name="T59" fmla="*/ 40 h 48"/>
                  <a:gd name="T60" fmla="*/ 14 w 77"/>
                  <a:gd name="T61" fmla="*/ 36 h 48"/>
                  <a:gd name="T62" fmla="*/ 17 w 77"/>
                  <a:gd name="T63" fmla="*/ 35 h 48"/>
                  <a:gd name="T64" fmla="*/ 20 w 77"/>
                  <a:gd name="T65" fmla="*/ 36 h 48"/>
                  <a:gd name="T66" fmla="*/ 21 w 77"/>
                  <a:gd name="T67" fmla="*/ 40 h 48"/>
                  <a:gd name="T68" fmla="*/ 17 w 77"/>
                  <a:gd name="T69" fmla="*/ 31 h 48"/>
                  <a:gd name="T70" fmla="*/ 3 w 77"/>
                  <a:gd name="T71" fmla="*/ 32 h 48"/>
                  <a:gd name="T72" fmla="*/ 11 w 77"/>
                  <a:gd name="T73" fmla="*/ 12 h 48"/>
                  <a:gd name="T74" fmla="*/ 29 w 77"/>
                  <a:gd name="T75" fmla="*/ 12 h 48"/>
                  <a:gd name="T76" fmla="*/ 22 w 77"/>
                  <a:gd name="T77" fmla="*/ 33 h 48"/>
                  <a:gd name="T78" fmla="*/ 24 w 77"/>
                  <a:gd name="T79" fmla="*/ 35 h 48"/>
                  <a:gd name="T80" fmla="*/ 50 w 77"/>
                  <a:gd name="T81" fmla="*/ 35 h 48"/>
                  <a:gd name="T82" fmla="*/ 61 w 77"/>
                  <a:gd name="T83" fmla="*/ 42 h 48"/>
                  <a:gd name="T84" fmla="*/ 60 w 77"/>
                  <a:gd name="T85" fmla="*/ 43 h 48"/>
                  <a:gd name="T86" fmla="*/ 56 w 77"/>
                  <a:gd name="T87" fmla="*/ 44 h 48"/>
                  <a:gd name="T88" fmla="*/ 54 w 77"/>
                  <a:gd name="T89" fmla="*/ 42 h 48"/>
                  <a:gd name="T90" fmla="*/ 53 w 77"/>
                  <a:gd name="T91" fmla="*/ 40 h 48"/>
                  <a:gd name="T92" fmla="*/ 55 w 77"/>
                  <a:gd name="T93" fmla="*/ 36 h 48"/>
                  <a:gd name="T94" fmla="*/ 58 w 77"/>
                  <a:gd name="T95" fmla="*/ 35 h 48"/>
                  <a:gd name="T96" fmla="*/ 60 w 77"/>
                  <a:gd name="T97" fmla="*/ 36 h 48"/>
                  <a:gd name="T98" fmla="*/ 62 w 77"/>
                  <a:gd name="T99" fmla="*/ 40 h 48"/>
                  <a:gd name="T100" fmla="*/ 66 w 77"/>
                  <a:gd name="T101" fmla="*/ 39 h 48"/>
                  <a:gd name="T102" fmla="*/ 74 w 77"/>
                  <a:gd name="T103" fmla="*/ 39 h 48"/>
                  <a:gd name="T104" fmla="*/ 12 w 77"/>
                  <a:gd name="T105" fmla="*/ 14 h 48"/>
                  <a:gd name="T106" fmla="*/ 7 w 77"/>
                  <a:gd name="T107" fmla="*/ 25 h 48"/>
                  <a:gd name="T108" fmla="*/ 27 w 77"/>
                  <a:gd name="T109" fmla="*/ 14 h 48"/>
                  <a:gd name="T110" fmla="*/ 8 w 77"/>
                  <a:gd name="T111" fmla="*/ 23 h 48"/>
                  <a:gd name="T112" fmla="*/ 25 w 77"/>
                  <a:gd name="T113" fmla="*/ 23 h 48"/>
                  <a:gd name="T114" fmla="*/ 14 w 77"/>
                  <a:gd name="T115" fmla="*/ 29 h 48"/>
                  <a:gd name="T116" fmla="*/ 17 w 77"/>
                  <a:gd name="T117" fmla="*/ 2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7" h="48">
                    <a:moveTo>
                      <a:pt x="75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0" y="8"/>
                      <a:pt x="10" y="9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1"/>
                      <a:pt x="1" y="42"/>
                      <a:pt x="2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42"/>
                      <a:pt x="9" y="43"/>
                      <a:pt x="9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44"/>
                      <a:pt x="10" y="44"/>
                      <a:pt x="10" y="4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3" y="48"/>
                      <a:pt x="14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7" y="48"/>
                    </a:cubicBezTo>
                    <a:cubicBezTo>
                      <a:pt x="17" y="48"/>
                      <a:pt x="18" y="48"/>
                      <a:pt x="1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2" y="46"/>
                      <a:pt x="22" y="46"/>
                      <a:pt x="23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4" y="44"/>
                    </a:cubicBezTo>
                    <a:cubicBezTo>
                      <a:pt x="24" y="44"/>
                      <a:pt x="25" y="44"/>
                      <a:pt x="25" y="43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2"/>
                      <a:pt x="25" y="42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9" y="42"/>
                      <a:pt x="49" y="43"/>
                      <a:pt x="50" y="43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1" y="45"/>
                      <a:pt x="51" y="45"/>
                      <a:pt x="51" y="45"/>
                    </a:cubicBezTo>
                    <a:cubicBezTo>
                      <a:pt x="51" y="45"/>
                      <a:pt x="51" y="45"/>
                      <a:pt x="51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8"/>
                      <a:pt x="56" y="48"/>
                      <a:pt x="56" y="48"/>
                    </a:cubicBezTo>
                    <a:cubicBezTo>
                      <a:pt x="56" y="48"/>
                      <a:pt x="57" y="48"/>
                      <a:pt x="58" y="48"/>
                    </a:cubicBezTo>
                    <a:cubicBezTo>
                      <a:pt x="58" y="48"/>
                      <a:pt x="59" y="48"/>
                      <a:pt x="59" y="48"/>
                    </a:cubicBezTo>
                    <a:cubicBezTo>
                      <a:pt x="59" y="48"/>
                      <a:pt x="59" y="48"/>
                      <a:pt x="60" y="48"/>
                    </a:cubicBezTo>
                    <a:cubicBezTo>
                      <a:pt x="60" y="48"/>
                      <a:pt x="60" y="48"/>
                      <a:pt x="61" y="48"/>
                    </a:cubicBezTo>
                    <a:cubicBezTo>
                      <a:pt x="61" y="48"/>
                      <a:pt x="61" y="48"/>
                      <a:pt x="61" y="47"/>
                    </a:cubicBezTo>
                    <a:cubicBezTo>
                      <a:pt x="61" y="47"/>
                      <a:pt x="62" y="47"/>
                      <a:pt x="62" y="47"/>
                    </a:cubicBezTo>
                    <a:cubicBezTo>
                      <a:pt x="62" y="47"/>
                      <a:pt x="62" y="47"/>
                      <a:pt x="63" y="47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46"/>
                      <a:pt x="64" y="46"/>
                      <a:pt x="64" y="46"/>
                    </a:cubicBezTo>
                    <a:cubicBezTo>
                      <a:pt x="64" y="45"/>
                      <a:pt x="64" y="45"/>
                      <a:pt x="64" y="45"/>
                    </a:cubicBezTo>
                    <a:cubicBezTo>
                      <a:pt x="64" y="45"/>
                      <a:pt x="65" y="45"/>
                      <a:pt x="65" y="44"/>
                    </a:cubicBezTo>
                    <a:cubicBezTo>
                      <a:pt x="65" y="44"/>
                      <a:pt x="65" y="44"/>
                      <a:pt x="65" y="43"/>
                    </a:cubicBezTo>
                    <a:cubicBezTo>
                      <a:pt x="65" y="43"/>
                      <a:pt x="65" y="43"/>
                      <a:pt x="65" y="43"/>
                    </a:cubicBezTo>
                    <a:cubicBezTo>
                      <a:pt x="66" y="43"/>
                      <a:pt x="66" y="42"/>
                      <a:pt x="66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6" y="42"/>
                      <a:pt x="77" y="41"/>
                      <a:pt x="77" y="40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8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9" y="36"/>
                      <a:pt x="9" y="37"/>
                      <a:pt x="8" y="39"/>
                    </a:cubicBezTo>
                    <a:close/>
                    <a:moveTo>
                      <a:pt x="21" y="41"/>
                    </a:moveTo>
                    <a:cubicBezTo>
                      <a:pt x="21" y="41"/>
                      <a:pt x="21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19" y="43"/>
                      <a:pt x="19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6" y="44"/>
                      <a:pt x="15" y="44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3" y="43"/>
                      <a:pt x="13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2" y="40"/>
                      <a:pt x="12" y="40"/>
                    </a:cubicBezTo>
                    <a:cubicBezTo>
                      <a:pt x="12" y="39"/>
                      <a:pt x="13" y="38"/>
                      <a:pt x="13" y="37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7"/>
                      <a:pt x="14" y="37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5"/>
                      <a:pt x="16" y="35"/>
                      <a:pt x="17" y="35"/>
                    </a:cubicBezTo>
                    <a:cubicBezTo>
                      <a:pt x="17" y="35"/>
                      <a:pt x="18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8"/>
                      <a:pt x="21" y="39"/>
                      <a:pt x="21" y="40"/>
                    </a:cubicBezTo>
                    <a:cubicBezTo>
                      <a:pt x="21" y="40"/>
                      <a:pt x="21" y="40"/>
                      <a:pt x="21" y="41"/>
                    </a:cubicBezTo>
                    <a:close/>
                    <a:moveTo>
                      <a:pt x="22" y="33"/>
                    </a:moveTo>
                    <a:cubicBezTo>
                      <a:pt x="21" y="32"/>
                      <a:pt x="19" y="31"/>
                      <a:pt x="17" y="31"/>
                    </a:cubicBezTo>
                    <a:cubicBezTo>
                      <a:pt x="15" y="31"/>
                      <a:pt x="13" y="32"/>
                      <a:pt x="12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4"/>
                      <a:pt x="3" y="23"/>
                      <a:pt x="4" y="2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1"/>
                      <a:pt x="29" y="11"/>
                      <a:pt x="29" y="1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8" y="33"/>
                      <a:pt x="28" y="33"/>
                    </a:cubicBezTo>
                    <a:lnTo>
                      <a:pt x="22" y="33"/>
                    </a:lnTo>
                    <a:close/>
                    <a:moveTo>
                      <a:pt x="49" y="39"/>
                    </a:move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7"/>
                      <a:pt x="25" y="36"/>
                      <a:pt x="24" y="35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6"/>
                      <a:pt x="49" y="37"/>
                      <a:pt x="49" y="39"/>
                    </a:cubicBezTo>
                    <a:close/>
                    <a:moveTo>
                      <a:pt x="62" y="41"/>
                    </a:moveTo>
                    <a:cubicBezTo>
                      <a:pt x="62" y="41"/>
                      <a:pt x="62" y="42"/>
                      <a:pt x="61" y="42"/>
                    </a:cubicBezTo>
                    <a:cubicBezTo>
                      <a:pt x="61" y="42"/>
                      <a:pt x="61" y="42"/>
                      <a:pt x="61" y="42"/>
                    </a:cubicBezTo>
                    <a:cubicBezTo>
                      <a:pt x="61" y="43"/>
                      <a:pt x="61" y="43"/>
                      <a:pt x="60" y="43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60" y="44"/>
                      <a:pt x="59" y="44"/>
                      <a:pt x="59" y="44"/>
                    </a:cubicBezTo>
                    <a:cubicBezTo>
                      <a:pt x="59" y="44"/>
                      <a:pt x="58" y="44"/>
                      <a:pt x="58" y="44"/>
                    </a:cubicBezTo>
                    <a:cubicBezTo>
                      <a:pt x="57" y="44"/>
                      <a:pt x="56" y="44"/>
                      <a:pt x="56" y="44"/>
                    </a:cubicBezTo>
                    <a:cubicBezTo>
                      <a:pt x="56" y="44"/>
                      <a:pt x="55" y="44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4" y="43"/>
                      <a:pt x="54" y="43"/>
                      <a:pt x="54" y="42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3" y="41"/>
                      <a:pt x="53" y="41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8"/>
                      <a:pt x="54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4" y="37"/>
                      <a:pt x="54" y="37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6" y="36"/>
                      <a:pt x="56" y="36"/>
                    </a:cubicBezTo>
                    <a:cubicBezTo>
                      <a:pt x="56" y="35"/>
                      <a:pt x="57" y="35"/>
                      <a:pt x="58" y="35"/>
                    </a:cubicBezTo>
                    <a:cubicBezTo>
                      <a:pt x="58" y="35"/>
                      <a:pt x="59" y="35"/>
                      <a:pt x="59" y="36"/>
                    </a:cubicBezTo>
                    <a:cubicBezTo>
                      <a:pt x="59" y="36"/>
                      <a:pt x="60" y="36"/>
                      <a:pt x="6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2" y="38"/>
                      <a:pt x="62" y="39"/>
                      <a:pt x="62" y="40"/>
                    </a:cubicBezTo>
                    <a:cubicBezTo>
                      <a:pt x="62" y="40"/>
                      <a:pt x="62" y="40"/>
                      <a:pt x="62" y="41"/>
                    </a:cubicBezTo>
                    <a:close/>
                    <a:moveTo>
                      <a:pt x="74" y="39"/>
                    </a:move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7"/>
                      <a:pt x="65" y="36"/>
                      <a:pt x="65" y="35"/>
                    </a:cubicBezTo>
                    <a:cubicBezTo>
                      <a:pt x="74" y="35"/>
                      <a:pt x="74" y="35"/>
                      <a:pt x="74" y="35"/>
                    </a:cubicBezTo>
                    <a:lnTo>
                      <a:pt x="74" y="39"/>
                    </a:lnTo>
                    <a:close/>
                    <a:moveTo>
                      <a:pt x="26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4"/>
                      <a:pt x="5" y="24"/>
                      <a:pt x="6" y="24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5"/>
                      <a:pt x="27" y="25"/>
                      <a:pt x="27" y="2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4"/>
                      <a:pt x="26" y="13"/>
                      <a:pt x="26" y="13"/>
                    </a:cubicBezTo>
                    <a:close/>
                    <a:moveTo>
                      <a:pt x="25" y="23"/>
                    </a:moveTo>
                    <a:cubicBezTo>
                      <a:pt x="8" y="23"/>
                      <a:pt x="8" y="23"/>
                      <a:pt x="8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25" y="15"/>
                      <a:pt x="25" y="15"/>
                      <a:pt x="25" y="15"/>
                    </a:cubicBezTo>
                    <a:lnTo>
                      <a:pt x="25" y="23"/>
                    </a:lnTo>
                    <a:close/>
                    <a:moveTo>
                      <a:pt x="18" y="28"/>
                    </a:moveTo>
                    <a:cubicBezTo>
                      <a:pt x="18" y="28"/>
                      <a:pt x="18" y="29"/>
                      <a:pt x="17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3" y="29"/>
                      <a:pt x="13" y="28"/>
                      <a:pt x="13" y="28"/>
                    </a:cubicBezTo>
                    <a:cubicBezTo>
                      <a:pt x="13" y="27"/>
                      <a:pt x="13" y="27"/>
                      <a:pt x="14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7"/>
                      <a:pt x="18" y="27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4" name="Freeform 64">
                <a:extLst>
                  <a:ext uri="{FF2B5EF4-FFF2-40B4-BE49-F238E27FC236}">
                    <a16:creationId xmlns:a16="http://schemas.microsoft.com/office/drawing/2014/main" id="{8BC2F7A6-F596-D79D-5688-7B114193E2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61617" y="2164453"/>
                <a:ext cx="335451" cy="226092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5" name="Freeform 64">
                <a:extLst>
                  <a:ext uri="{FF2B5EF4-FFF2-40B4-BE49-F238E27FC236}">
                    <a16:creationId xmlns:a16="http://schemas.microsoft.com/office/drawing/2014/main" id="{A35937A5-1AF5-5634-EB55-393E36ECD9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6891" y="5684387"/>
                <a:ext cx="335451" cy="226092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6" name="Freeform 20">
                <a:extLst>
                  <a:ext uri="{FF2B5EF4-FFF2-40B4-BE49-F238E27FC236}">
                    <a16:creationId xmlns:a16="http://schemas.microsoft.com/office/drawing/2014/main" id="{73364B56-4067-FEDB-CEFE-770144211F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76395" y="4910866"/>
                <a:ext cx="292313" cy="271182"/>
              </a:xfrm>
              <a:custGeom>
                <a:avLst/>
                <a:gdLst>
                  <a:gd name="T0" fmla="*/ 55 w 70"/>
                  <a:gd name="T1" fmla="*/ 45 h 65"/>
                  <a:gd name="T2" fmla="*/ 55 w 70"/>
                  <a:gd name="T3" fmla="*/ 35 h 65"/>
                  <a:gd name="T4" fmla="*/ 29 w 70"/>
                  <a:gd name="T5" fmla="*/ 25 h 65"/>
                  <a:gd name="T6" fmla="*/ 40 w 70"/>
                  <a:gd name="T7" fmla="*/ 50 h 65"/>
                  <a:gd name="T8" fmla="*/ 49 w 70"/>
                  <a:gd name="T9" fmla="*/ 51 h 65"/>
                  <a:gd name="T10" fmla="*/ 64 w 70"/>
                  <a:gd name="T11" fmla="*/ 65 h 65"/>
                  <a:gd name="T12" fmla="*/ 48 w 70"/>
                  <a:gd name="T13" fmla="*/ 44 h 65"/>
                  <a:gd name="T14" fmla="*/ 28 w 70"/>
                  <a:gd name="T15" fmla="*/ 35 h 65"/>
                  <a:gd name="T16" fmla="*/ 48 w 70"/>
                  <a:gd name="T17" fmla="*/ 27 h 65"/>
                  <a:gd name="T18" fmla="*/ 50 w 70"/>
                  <a:gd name="T19" fmla="*/ 47 h 65"/>
                  <a:gd name="T20" fmla="*/ 51 w 70"/>
                  <a:gd name="T21" fmla="*/ 45 h 65"/>
                  <a:gd name="T22" fmla="*/ 66 w 70"/>
                  <a:gd name="T23" fmla="*/ 61 h 65"/>
                  <a:gd name="T24" fmla="*/ 52 w 70"/>
                  <a:gd name="T25" fmla="*/ 50 h 65"/>
                  <a:gd name="T26" fmla="*/ 53 w 70"/>
                  <a:gd name="T27" fmla="*/ 49 h 65"/>
                  <a:gd name="T28" fmla="*/ 55 w 70"/>
                  <a:gd name="T29" fmla="*/ 48 h 65"/>
                  <a:gd name="T30" fmla="*/ 66 w 70"/>
                  <a:gd name="T31" fmla="*/ 61 h 65"/>
                  <a:gd name="T32" fmla="*/ 34 w 70"/>
                  <a:gd name="T33" fmla="*/ 42 h 65"/>
                  <a:gd name="T34" fmla="*/ 32 w 70"/>
                  <a:gd name="T35" fmla="*/ 43 h 65"/>
                  <a:gd name="T36" fmla="*/ 34 w 70"/>
                  <a:gd name="T37" fmla="*/ 28 h 65"/>
                  <a:gd name="T38" fmla="*/ 39 w 70"/>
                  <a:gd name="T39" fmla="*/ 60 h 65"/>
                  <a:gd name="T40" fmla="*/ 33 w 70"/>
                  <a:gd name="T41" fmla="*/ 60 h 65"/>
                  <a:gd name="T42" fmla="*/ 31 w 70"/>
                  <a:gd name="T43" fmla="*/ 60 h 65"/>
                  <a:gd name="T44" fmla="*/ 28 w 70"/>
                  <a:gd name="T45" fmla="*/ 47 h 65"/>
                  <a:gd name="T46" fmla="*/ 18 w 70"/>
                  <a:gd name="T47" fmla="*/ 33 h 65"/>
                  <a:gd name="T48" fmla="*/ 18 w 70"/>
                  <a:gd name="T49" fmla="*/ 31 h 65"/>
                  <a:gd name="T50" fmla="*/ 31 w 70"/>
                  <a:gd name="T51" fmla="*/ 21 h 65"/>
                  <a:gd name="T52" fmla="*/ 45 w 70"/>
                  <a:gd name="T53" fmla="*/ 19 h 65"/>
                  <a:gd name="T54" fmla="*/ 47 w 70"/>
                  <a:gd name="T55" fmla="*/ 19 h 65"/>
                  <a:gd name="T56" fmla="*/ 56 w 70"/>
                  <a:gd name="T57" fmla="*/ 33 h 65"/>
                  <a:gd name="T58" fmla="*/ 55 w 70"/>
                  <a:gd name="T59" fmla="*/ 43 h 65"/>
                  <a:gd name="T60" fmla="*/ 60 w 70"/>
                  <a:gd name="T61" fmla="*/ 45 h 65"/>
                  <a:gd name="T62" fmla="*/ 32 w 70"/>
                  <a:gd name="T63" fmla="*/ 0 h 65"/>
                  <a:gd name="T64" fmla="*/ 51 w 70"/>
                  <a:gd name="T65" fmla="*/ 57 h 65"/>
                  <a:gd name="T66" fmla="*/ 60 w 70"/>
                  <a:gd name="T67" fmla="*/ 24 h 65"/>
                  <a:gd name="T68" fmla="*/ 60 w 70"/>
                  <a:gd name="T69" fmla="*/ 24 h 65"/>
                  <a:gd name="T70" fmla="*/ 33 w 70"/>
                  <a:gd name="T71" fmla="*/ 15 h 65"/>
                  <a:gd name="T72" fmla="*/ 31 w 70"/>
                  <a:gd name="T73" fmla="*/ 15 h 65"/>
                  <a:gd name="T74" fmla="*/ 25 w 70"/>
                  <a:gd name="T75" fmla="*/ 4 h 65"/>
                  <a:gd name="T76" fmla="*/ 25 w 70"/>
                  <a:gd name="T77" fmla="*/ 4 h 65"/>
                  <a:gd name="T78" fmla="*/ 3 w 70"/>
                  <a:gd name="T79" fmla="*/ 31 h 65"/>
                  <a:gd name="T80" fmla="*/ 17 w 70"/>
                  <a:gd name="T81" fmla="*/ 44 h 65"/>
                  <a:gd name="T82" fmla="*/ 4 w 70"/>
                  <a:gd name="T83" fmla="*/ 39 h 65"/>
                  <a:gd name="T84" fmla="*/ 4 w 70"/>
                  <a:gd name="T85" fmla="*/ 3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0" h="65">
                    <a:moveTo>
                      <a:pt x="68" y="55"/>
                    </a:moveTo>
                    <a:cubicBezTo>
                      <a:pt x="59" y="47"/>
                      <a:pt x="59" y="47"/>
                      <a:pt x="59" y="47"/>
                    </a:cubicBezTo>
                    <a:cubicBezTo>
                      <a:pt x="58" y="46"/>
                      <a:pt x="56" y="45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4" y="41"/>
                      <a:pt x="55" y="38"/>
                      <a:pt x="55" y="35"/>
                    </a:cubicBezTo>
                    <a:cubicBezTo>
                      <a:pt x="55" y="31"/>
                      <a:pt x="53" y="28"/>
                      <a:pt x="50" y="25"/>
                    </a:cubicBezTo>
                    <a:cubicBezTo>
                      <a:pt x="47" y="22"/>
                      <a:pt x="44" y="21"/>
                      <a:pt x="40" y="21"/>
                    </a:cubicBezTo>
                    <a:cubicBezTo>
                      <a:pt x="36" y="21"/>
                      <a:pt x="32" y="22"/>
                      <a:pt x="29" y="25"/>
                    </a:cubicBezTo>
                    <a:cubicBezTo>
                      <a:pt x="26" y="28"/>
                      <a:pt x="25" y="31"/>
                      <a:pt x="25" y="35"/>
                    </a:cubicBezTo>
                    <a:cubicBezTo>
                      <a:pt x="25" y="39"/>
                      <a:pt x="26" y="43"/>
                      <a:pt x="29" y="46"/>
                    </a:cubicBezTo>
                    <a:cubicBezTo>
                      <a:pt x="32" y="49"/>
                      <a:pt x="36" y="50"/>
                      <a:pt x="40" y="50"/>
                    </a:cubicBezTo>
                    <a:cubicBezTo>
                      <a:pt x="43" y="50"/>
                      <a:pt x="46" y="50"/>
                      <a:pt x="48" y="48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49" y="50"/>
                      <a:pt x="49" y="50"/>
                      <a:pt x="49" y="51"/>
                    </a:cubicBezTo>
                    <a:cubicBezTo>
                      <a:pt x="49" y="52"/>
                      <a:pt x="50" y="53"/>
                      <a:pt x="51" y="5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1" y="64"/>
                      <a:pt x="62" y="65"/>
                      <a:pt x="64" y="65"/>
                    </a:cubicBezTo>
                    <a:cubicBezTo>
                      <a:pt x="65" y="65"/>
                      <a:pt x="67" y="64"/>
                      <a:pt x="68" y="63"/>
                    </a:cubicBezTo>
                    <a:cubicBezTo>
                      <a:pt x="70" y="61"/>
                      <a:pt x="70" y="58"/>
                      <a:pt x="68" y="55"/>
                    </a:cubicBezTo>
                    <a:close/>
                    <a:moveTo>
                      <a:pt x="48" y="44"/>
                    </a:moveTo>
                    <a:cubicBezTo>
                      <a:pt x="46" y="46"/>
                      <a:pt x="43" y="47"/>
                      <a:pt x="40" y="47"/>
                    </a:cubicBezTo>
                    <a:cubicBezTo>
                      <a:pt x="37" y="47"/>
                      <a:pt x="34" y="46"/>
                      <a:pt x="31" y="44"/>
                    </a:cubicBezTo>
                    <a:cubicBezTo>
                      <a:pt x="29" y="42"/>
                      <a:pt x="28" y="39"/>
                      <a:pt x="28" y="35"/>
                    </a:cubicBezTo>
                    <a:cubicBezTo>
                      <a:pt x="28" y="32"/>
                      <a:pt x="29" y="29"/>
                      <a:pt x="31" y="27"/>
                    </a:cubicBezTo>
                    <a:cubicBezTo>
                      <a:pt x="34" y="25"/>
                      <a:pt x="37" y="24"/>
                      <a:pt x="40" y="24"/>
                    </a:cubicBezTo>
                    <a:cubicBezTo>
                      <a:pt x="43" y="24"/>
                      <a:pt x="46" y="25"/>
                      <a:pt x="48" y="27"/>
                    </a:cubicBezTo>
                    <a:cubicBezTo>
                      <a:pt x="53" y="32"/>
                      <a:pt x="53" y="39"/>
                      <a:pt x="48" y="44"/>
                    </a:cubicBezTo>
                    <a:close/>
                    <a:moveTo>
                      <a:pt x="51" y="47"/>
                    </a:moveTo>
                    <a:cubicBezTo>
                      <a:pt x="51" y="47"/>
                      <a:pt x="50" y="47"/>
                      <a:pt x="50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1" y="45"/>
                      <a:pt x="51" y="45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1" y="46"/>
                      <a:pt x="51" y="46"/>
                      <a:pt x="51" y="47"/>
                    </a:cubicBezTo>
                    <a:close/>
                    <a:moveTo>
                      <a:pt x="66" y="61"/>
                    </a:moveTo>
                    <a:cubicBezTo>
                      <a:pt x="65" y="62"/>
                      <a:pt x="63" y="62"/>
                      <a:pt x="62" y="61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2" y="51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49"/>
                      <a:pt x="52" y="49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53" y="48"/>
                      <a:pt x="53" y="48"/>
                      <a:pt x="54" y="48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48"/>
                      <a:pt x="54" y="48"/>
                      <a:pt x="55" y="48"/>
                    </a:cubicBezTo>
                    <a:cubicBezTo>
                      <a:pt x="55" y="48"/>
                      <a:pt x="56" y="48"/>
                      <a:pt x="57" y="49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6" y="59"/>
                      <a:pt x="67" y="60"/>
                      <a:pt x="66" y="61"/>
                    </a:cubicBezTo>
                    <a:close/>
                    <a:moveTo>
                      <a:pt x="34" y="29"/>
                    </a:moveTo>
                    <a:cubicBezTo>
                      <a:pt x="32" y="31"/>
                      <a:pt x="31" y="33"/>
                      <a:pt x="31" y="35"/>
                    </a:cubicBezTo>
                    <a:cubicBezTo>
                      <a:pt x="31" y="38"/>
                      <a:pt x="32" y="40"/>
                      <a:pt x="34" y="42"/>
                    </a:cubicBezTo>
                    <a:cubicBezTo>
                      <a:pt x="34" y="42"/>
                      <a:pt x="34" y="43"/>
                      <a:pt x="34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2" y="43"/>
                      <a:pt x="32" y="43"/>
                    </a:cubicBezTo>
                    <a:cubicBezTo>
                      <a:pt x="30" y="41"/>
                      <a:pt x="29" y="38"/>
                      <a:pt x="29" y="35"/>
                    </a:cubicBezTo>
                    <a:cubicBezTo>
                      <a:pt x="29" y="33"/>
                      <a:pt x="30" y="30"/>
                      <a:pt x="32" y="28"/>
                    </a:cubicBezTo>
                    <a:cubicBezTo>
                      <a:pt x="33" y="28"/>
                      <a:pt x="33" y="28"/>
                      <a:pt x="34" y="28"/>
                    </a:cubicBezTo>
                    <a:cubicBezTo>
                      <a:pt x="34" y="28"/>
                      <a:pt x="34" y="29"/>
                      <a:pt x="34" y="29"/>
                    </a:cubicBezTo>
                    <a:close/>
                    <a:moveTo>
                      <a:pt x="49" y="55"/>
                    </a:moveTo>
                    <a:cubicBezTo>
                      <a:pt x="46" y="57"/>
                      <a:pt x="43" y="59"/>
                      <a:pt x="39" y="60"/>
                    </a:cubicBezTo>
                    <a:cubicBezTo>
                      <a:pt x="41" y="58"/>
                      <a:pt x="43" y="55"/>
                      <a:pt x="45" y="52"/>
                    </a:cubicBezTo>
                    <a:cubicBezTo>
                      <a:pt x="44" y="52"/>
                      <a:pt x="43" y="52"/>
                      <a:pt x="42" y="52"/>
                    </a:cubicBezTo>
                    <a:cubicBezTo>
                      <a:pt x="40" y="57"/>
                      <a:pt x="37" y="60"/>
                      <a:pt x="33" y="60"/>
                    </a:cubicBezTo>
                    <a:cubicBezTo>
                      <a:pt x="33" y="51"/>
                      <a:pt x="33" y="51"/>
                      <a:pt x="33" y="51"/>
                    </a:cubicBezTo>
                    <a:cubicBezTo>
                      <a:pt x="32" y="51"/>
                      <a:pt x="32" y="50"/>
                      <a:pt x="31" y="50"/>
                    </a:cubicBezTo>
                    <a:cubicBezTo>
                      <a:pt x="31" y="60"/>
                      <a:pt x="31" y="60"/>
                      <a:pt x="31" y="60"/>
                    </a:cubicBezTo>
                    <a:cubicBezTo>
                      <a:pt x="26" y="60"/>
                      <a:pt x="22" y="54"/>
                      <a:pt x="20" y="47"/>
                    </a:cubicBezTo>
                    <a:cubicBezTo>
                      <a:pt x="22" y="47"/>
                      <a:pt x="25" y="48"/>
                      <a:pt x="28" y="48"/>
                    </a:cubicBezTo>
                    <a:cubicBezTo>
                      <a:pt x="28" y="48"/>
                      <a:pt x="28" y="48"/>
                      <a:pt x="28" y="47"/>
                    </a:cubicBezTo>
                    <a:cubicBezTo>
                      <a:pt x="27" y="47"/>
                      <a:pt x="27" y="46"/>
                      <a:pt x="26" y="46"/>
                    </a:cubicBezTo>
                    <a:cubicBezTo>
                      <a:pt x="24" y="45"/>
                      <a:pt x="21" y="45"/>
                      <a:pt x="19" y="44"/>
                    </a:cubicBezTo>
                    <a:cubicBezTo>
                      <a:pt x="18" y="41"/>
                      <a:pt x="18" y="37"/>
                      <a:pt x="18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1"/>
                      <a:pt x="24" y="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6"/>
                      <a:pt x="18" y="22"/>
                      <a:pt x="19" y="19"/>
                    </a:cubicBezTo>
                    <a:cubicBezTo>
                      <a:pt x="23" y="18"/>
                      <a:pt x="27" y="17"/>
                      <a:pt x="31" y="17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1"/>
                      <a:pt x="32" y="20"/>
                      <a:pt x="33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7" y="17"/>
                      <a:pt x="41" y="18"/>
                      <a:pt x="45" y="19"/>
                    </a:cubicBezTo>
                    <a:cubicBezTo>
                      <a:pt x="45" y="19"/>
                      <a:pt x="45" y="19"/>
                      <a:pt x="45" y="20"/>
                    </a:cubicBezTo>
                    <a:cubicBezTo>
                      <a:pt x="46" y="20"/>
                      <a:pt x="47" y="20"/>
                      <a:pt x="48" y="21"/>
                    </a:cubicBezTo>
                    <a:cubicBezTo>
                      <a:pt x="47" y="20"/>
                      <a:pt x="47" y="20"/>
                      <a:pt x="47" y="19"/>
                    </a:cubicBezTo>
                    <a:cubicBezTo>
                      <a:pt x="55" y="22"/>
                      <a:pt x="60" y="26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2"/>
                      <a:pt x="56" y="33"/>
                    </a:cubicBezTo>
                    <a:cubicBezTo>
                      <a:pt x="61" y="33"/>
                      <a:pt x="61" y="33"/>
                      <a:pt x="61" y="33"/>
                    </a:cubicBezTo>
                    <a:cubicBezTo>
                      <a:pt x="61" y="35"/>
                      <a:pt x="59" y="38"/>
                      <a:pt x="56" y="40"/>
                    </a:cubicBezTo>
                    <a:cubicBezTo>
                      <a:pt x="56" y="41"/>
                      <a:pt x="55" y="42"/>
                      <a:pt x="55" y="43"/>
                    </a:cubicBezTo>
                    <a:cubicBezTo>
                      <a:pt x="57" y="41"/>
                      <a:pt x="59" y="40"/>
                      <a:pt x="60" y="39"/>
                    </a:cubicBezTo>
                    <a:cubicBezTo>
                      <a:pt x="60" y="40"/>
                      <a:pt x="59" y="42"/>
                      <a:pt x="58" y="44"/>
                    </a:cubicBezTo>
                    <a:cubicBezTo>
                      <a:pt x="59" y="44"/>
                      <a:pt x="60" y="45"/>
                      <a:pt x="60" y="45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3" y="41"/>
                      <a:pt x="64" y="37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ubicBezTo>
                      <a:pt x="15" y="0"/>
                      <a:pt x="0" y="14"/>
                      <a:pt x="0" y="32"/>
                    </a:cubicBezTo>
                    <a:cubicBezTo>
                      <a:pt x="0" y="49"/>
                      <a:pt x="15" y="63"/>
                      <a:pt x="32" y="63"/>
                    </a:cubicBezTo>
                    <a:cubicBezTo>
                      <a:pt x="39" y="63"/>
                      <a:pt x="46" y="61"/>
                      <a:pt x="51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49" y="56"/>
                      <a:pt x="49" y="55"/>
                      <a:pt x="49" y="55"/>
                    </a:cubicBezTo>
                    <a:close/>
                    <a:moveTo>
                      <a:pt x="60" y="24"/>
                    </a:moveTo>
                    <a:cubicBezTo>
                      <a:pt x="57" y="21"/>
                      <a:pt x="53" y="19"/>
                      <a:pt x="47" y="17"/>
                    </a:cubicBezTo>
                    <a:cubicBezTo>
                      <a:pt x="45" y="11"/>
                      <a:pt x="42" y="6"/>
                      <a:pt x="39" y="4"/>
                    </a:cubicBezTo>
                    <a:cubicBezTo>
                      <a:pt x="50" y="6"/>
                      <a:pt x="58" y="14"/>
                      <a:pt x="60" y="24"/>
                    </a:cubicBezTo>
                    <a:close/>
                    <a:moveTo>
                      <a:pt x="33" y="3"/>
                    </a:moveTo>
                    <a:cubicBezTo>
                      <a:pt x="38" y="3"/>
                      <a:pt x="42" y="9"/>
                      <a:pt x="44" y="16"/>
                    </a:cubicBezTo>
                    <a:cubicBezTo>
                      <a:pt x="41" y="16"/>
                      <a:pt x="37" y="15"/>
                      <a:pt x="33" y="15"/>
                    </a:cubicBezTo>
                    <a:lnTo>
                      <a:pt x="33" y="3"/>
                    </a:lnTo>
                    <a:close/>
                    <a:moveTo>
                      <a:pt x="31" y="3"/>
                    </a:moveTo>
                    <a:cubicBezTo>
                      <a:pt x="31" y="15"/>
                      <a:pt x="31" y="15"/>
                      <a:pt x="31" y="15"/>
                    </a:cubicBezTo>
                    <a:cubicBezTo>
                      <a:pt x="27" y="15"/>
                      <a:pt x="23" y="16"/>
                      <a:pt x="20" y="16"/>
                    </a:cubicBezTo>
                    <a:cubicBezTo>
                      <a:pt x="22" y="9"/>
                      <a:pt x="26" y="3"/>
                      <a:pt x="31" y="3"/>
                    </a:cubicBezTo>
                    <a:close/>
                    <a:moveTo>
                      <a:pt x="25" y="4"/>
                    </a:moveTo>
                    <a:cubicBezTo>
                      <a:pt x="22" y="6"/>
                      <a:pt x="19" y="11"/>
                      <a:pt x="18" y="17"/>
                    </a:cubicBezTo>
                    <a:cubicBezTo>
                      <a:pt x="12" y="19"/>
                      <a:pt x="7" y="21"/>
                      <a:pt x="4" y="24"/>
                    </a:cubicBezTo>
                    <a:cubicBezTo>
                      <a:pt x="7" y="14"/>
                      <a:pt x="15" y="6"/>
                      <a:pt x="25" y="4"/>
                    </a:cubicBezTo>
                    <a:close/>
                    <a:moveTo>
                      <a:pt x="17" y="19"/>
                    </a:moveTo>
                    <a:cubicBezTo>
                      <a:pt x="16" y="23"/>
                      <a:pt x="16" y="27"/>
                      <a:pt x="16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6"/>
                      <a:pt x="9" y="22"/>
                      <a:pt x="17" y="19"/>
                    </a:cubicBezTo>
                    <a:close/>
                    <a:moveTo>
                      <a:pt x="16" y="33"/>
                    </a:moveTo>
                    <a:cubicBezTo>
                      <a:pt x="16" y="37"/>
                      <a:pt x="16" y="40"/>
                      <a:pt x="17" y="44"/>
                    </a:cubicBezTo>
                    <a:cubicBezTo>
                      <a:pt x="9" y="41"/>
                      <a:pt x="4" y="37"/>
                      <a:pt x="3" y="33"/>
                    </a:cubicBezTo>
                    <a:lnTo>
                      <a:pt x="16" y="33"/>
                    </a:lnTo>
                    <a:close/>
                    <a:moveTo>
                      <a:pt x="4" y="39"/>
                    </a:moveTo>
                    <a:cubicBezTo>
                      <a:pt x="7" y="42"/>
                      <a:pt x="12" y="44"/>
                      <a:pt x="18" y="46"/>
                    </a:cubicBezTo>
                    <a:cubicBezTo>
                      <a:pt x="19" y="52"/>
                      <a:pt x="22" y="57"/>
                      <a:pt x="25" y="60"/>
                    </a:cubicBezTo>
                    <a:cubicBezTo>
                      <a:pt x="15" y="57"/>
                      <a:pt x="7" y="49"/>
                      <a:pt x="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7" name="Freeform 64">
                <a:extLst>
                  <a:ext uri="{FF2B5EF4-FFF2-40B4-BE49-F238E27FC236}">
                    <a16:creationId xmlns:a16="http://schemas.microsoft.com/office/drawing/2014/main" id="{55FE0286-AC6E-EE01-3F04-473DC98306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94919" y="4568428"/>
                <a:ext cx="294878" cy="198746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8" name="Freeform 35">
                <a:extLst>
                  <a:ext uri="{FF2B5EF4-FFF2-40B4-BE49-F238E27FC236}">
                    <a16:creationId xmlns:a16="http://schemas.microsoft.com/office/drawing/2014/main" id="{96116FB7-C804-772A-1712-5592430AC2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42720" y="3912123"/>
                <a:ext cx="281540" cy="269066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09" name="Freeform 35">
                <a:extLst>
                  <a:ext uri="{FF2B5EF4-FFF2-40B4-BE49-F238E27FC236}">
                    <a16:creationId xmlns:a16="http://schemas.microsoft.com/office/drawing/2014/main" id="{23CBA10E-ECD2-B5E7-2E92-EDED638099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3290" y="5254807"/>
                <a:ext cx="328103" cy="313566"/>
              </a:xfrm>
              <a:custGeom>
                <a:avLst/>
                <a:gdLst>
                  <a:gd name="T0" fmla="*/ 44 w 67"/>
                  <a:gd name="T1" fmla="*/ 21 h 64"/>
                  <a:gd name="T2" fmla="*/ 25 w 67"/>
                  <a:gd name="T3" fmla="*/ 19 h 64"/>
                  <a:gd name="T4" fmla="*/ 24 w 67"/>
                  <a:gd name="T5" fmla="*/ 21 h 64"/>
                  <a:gd name="T6" fmla="*/ 16 w 67"/>
                  <a:gd name="T7" fmla="*/ 30 h 64"/>
                  <a:gd name="T8" fmla="*/ 26 w 67"/>
                  <a:gd name="T9" fmla="*/ 36 h 64"/>
                  <a:gd name="T10" fmla="*/ 32 w 67"/>
                  <a:gd name="T11" fmla="*/ 42 h 64"/>
                  <a:gd name="T12" fmla="*/ 26 w 67"/>
                  <a:gd name="T13" fmla="*/ 48 h 64"/>
                  <a:gd name="T14" fmla="*/ 42 w 67"/>
                  <a:gd name="T15" fmla="*/ 48 h 64"/>
                  <a:gd name="T16" fmla="*/ 36 w 67"/>
                  <a:gd name="T17" fmla="*/ 42 h 64"/>
                  <a:gd name="T18" fmla="*/ 42 w 67"/>
                  <a:gd name="T19" fmla="*/ 36 h 64"/>
                  <a:gd name="T20" fmla="*/ 51 w 67"/>
                  <a:gd name="T21" fmla="*/ 30 h 64"/>
                  <a:gd name="T22" fmla="*/ 19 w 67"/>
                  <a:gd name="T23" fmla="*/ 30 h 64"/>
                  <a:gd name="T24" fmla="*/ 24 w 67"/>
                  <a:gd name="T25" fmla="*/ 31 h 64"/>
                  <a:gd name="T26" fmla="*/ 48 w 67"/>
                  <a:gd name="T27" fmla="*/ 30 h 64"/>
                  <a:gd name="T28" fmla="*/ 44 w 67"/>
                  <a:gd name="T29" fmla="*/ 31 h 64"/>
                  <a:gd name="T30" fmla="*/ 48 w 67"/>
                  <a:gd name="T31" fmla="*/ 30 h 64"/>
                  <a:gd name="T32" fmla="*/ 61 w 67"/>
                  <a:gd name="T33" fmla="*/ 20 h 64"/>
                  <a:gd name="T34" fmla="*/ 51 w 67"/>
                  <a:gd name="T35" fmla="*/ 9 h 64"/>
                  <a:gd name="T36" fmla="*/ 43 w 67"/>
                  <a:gd name="T37" fmla="*/ 0 h 64"/>
                  <a:gd name="T38" fmla="*/ 30 w 67"/>
                  <a:gd name="T39" fmla="*/ 2 h 64"/>
                  <a:gd name="T40" fmla="*/ 19 w 67"/>
                  <a:gd name="T41" fmla="*/ 6 h 64"/>
                  <a:gd name="T42" fmla="*/ 7 w 67"/>
                  <a:gd name="T43" fmla="*/ 13 h 64"/>
                  <a:gd name="T44" fmla="*/ 4 w 67"/>
                  <a:gd name="T45" fmla="*/ 26 h 64"/>
                  <a:gd name="T46" fmla="*/ 7 w 67"/>
                  <a:gd name="T47" fmla="*/ 41 h 64"/>
                  <a:gd name="T48" fmla="*/ 13 w 67"/>
                  <a:gd name="T49" fmla="*/ 55 h 64"/>
                  <a:gd name="T50" fmla="*/ 24 w 67"/>
                  <a:gd name="T51" fmla="*/ 64 h 64"/>
                  <a:gd name="T52" fmla="*/ 34 w 67"/>
                  <a:gd name="T53" fmla="*/ 61 h 64"/>
                  <a:gd name="T54" fmla="*/ 44 w 67"/>
                  <a:gd name="T55" fmla="*/ 64 h 64"/>
                  <a:gd name="T56" fmla="*/ 54 w 67"/>
                  <a:gd name="T57" fmla="*/ 55 h 64"/>
                  <a:gd name="T58" fmla="*/ 61 w 67"/>
                  <a:gd name="T59" fmla="*/ 41 h 64"/>
                  <a:gd name="T60" fmla="*/ 63 w 67"/>
                  <a:gd name="T61" fmla="*/ 26 h 64"/>
                  <a:gd name="T62" fmla="*/ 58 w 67"/>
                  <a:gd name="T63" fmla="*/ 19 h 64"/>
                  <a:gd name="T64" fmla="*/ 54 w 67"/>
                  <a:gd name="T65" fmla="*/ 13 h 64"/>
                  <a:gd name="T66" fmla="*/ 46 w 67"/>
                  <a:gd name="T67" fmla="*/ 7 h 64"/>
                  <a:gd name="T68" fmla="*/ 39 w 67"/>
                  <a:gd name="T69" fmla="*/ 5 h 64"/>
                  <a:gd name="T70" fmla="*/ 29 w 67"/>
                  <a:gd name="T71" fmla="*/ 5 h 64"/>
                  <a:gd name="T72" fmla="*/ 22 w 67"/>
                  <a:gd name="T73" fmla="*/ 7 h 64"/>
                  <a:gd name="T74" fmla="*/ 18 w 67"/>
                  <a:gd name="T75" fmla="*/ 12 h 64"/>
                  <a:gd name="T76" fmla="*/ 9 w 67"/>
                  <a:gd name="T77" fmla="*/ 14 h 64"/>
                  <a:gd name="T78" fmla="*/ 6 w 67"/>
                  <a:gd name="T79" fmla="*/ 28 h 64"/>
                  <a:gd name="T80" fmla="*/ 9 w 67"/>
                  <a:gd name="T81" fmla="*/ 40 h 64"/>
                  <a:gd name="T82" fmla="*/ 9 w 67"/>
                  <a:gd name="T83" fmla="*/ 50 h 64"/>
                  <a:gd name="T84" fmla="*/ 18 w 67"/>
                  <a:gd name="T85" fmla="*/ 53 h 64"/>
                  <a:gd name="T86" fmla="*/ 24 w 67"/>
                  <a:gd name="T87" fmla="*/ 61 h 64"/>
                  <a:gd name="T88" fmla="*/ 33 w 67"/>
                  <a:gd name="T89" fmla="*/ 58 h 64"/>
                  <a:gd name="T90" fmla="*/ 43 w 67"/>
                  <a:gd name="T91" fmla="*/ 61 h 64"/>
                  <a:gd name="T92" fmla="*/ 48 w 67"/>
                  <a:gd name="T93" fmla="*/ 53 h 64"/>
                  <a:gd name="T94" fmla="*/ 10 w 67"/>
                  <a:gd name="T95" fmla="*/ 32 h 64"/>
                  <a:gd name="T96" fmla="*/ 34 w 67"/>
                  <a:gd name="T97" fmla="*/ 56 h 64"/>
                  <a:gd name="T98" fmla="*/ 49 w 67"/>
                  <a:gd name="T99" fmla="*/ 53 h 64"/>
                  <a:gd name="T100" fmla="*/ 58 w 67"/>
                  <a:gd name="T101" fmla="*/ 50 h 64"/>
                  <a:gd name="T102" fmla="*/ 60 w 67"/>
                  <a:gd name="T103" fmla="*/ 32 h 64"/>
                  <a:gd name="T104" fmla="*/ 64 w 67"/>
                  <a:gd name="T10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" h="64">
                    <a:moveTo>
                      <a:pt x="51" y="23"/>
                    </a:moveTo>
                    <a:cubicBezTo>
                      <a:pt x="51" y="22"/>
                      <a:pt x="51" y="21"/>
                      <a:pt x="50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0"/>
                      <a:pt x="44" y="19"/>
                      <a:pt x="43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7" y="21"/>
                      <a:pt x="16" y="22"/>
                      <a:pt x="16" y="23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3"/>
                      <a:pt x="20" y="35"/>
                      <a:pt x="22" y="37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37"/>
                      <a:pt x="25" y="37"/>
                      <a:pt x="26" y="36"/>
                    </a:cubicBezTo>
                    <a:cubicBezTo>
                      <a:pt x="27" y="37"/>
                      <a:pt x="28" y="38"/>
                      <a:pt x="30" y="39"/>
                    </a:cubicBezTo>
                    <a:cubicBezTo>
                      <a:pt x="30" y="39"/>
                      <a:pt x="31" y="39"/>
                      <a:pt x="31" y="40"/>
                    </a:cubicBezTo>
                    <a:cubicBezTo>
                      <a:pt x="31" y="40"/>
                      <a:pt x="32" y="41"/>
                      <a:pt x="32" y="42"/>
                    </a:cubicBezTo>
                    <a:cubicBezTo>
                      <a:pt x="32" y="45"/>
                      <a:pt x="30" y="46"/>
                      <a:pt x="30" y="46"/>
                    </a:cubicBezTo>
                    <a:cubicBezTo>
                      <a:pt x="30" y="46"/>
                      <a:pt x="28" y="47"/>
                      <a:pt x="26" y="47"/>
                    </a:cubicBezTo>
                    <a:cubicBezTo>
                      <a:pt x="26" y="47"/>
                      <a:pt x="26" y="48"/>
                      <a:pt x="26" y="48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42" y="49"/>
                      <a:pt x="42" y="49"/>
                      <a:pt x="42" y="48"/>
                    </a:cubicBezTo>
                    <a:cubicBezTo>
                      <a:pt x="42" y="48"/>
                      <a:pt x="42" y="47"/>
                      <a:pt x="42" y="47"/>
                    </a:cubicBezTo>
                    <a:cubicBezTo>
                      <a:pt x="40" y="47"/>
                      <a:pt x="38" y="46"/>
                      <a:pt x="38" y="46"/>
                    </a:cubicBezTo>
                    <a:cubicBezTo>
                      <a:pt x="37" y="46"/>
                      <a:pt x="36" y="45"/>
                      <a:pt x="36" y="42"/>
                    </a:cubicBezTo>
                    <a:cubicBezTo>
                      <a:pt x="36" y="41"/>
                      <a:pt x="37" y="40"/>
                      <a:pt x="37" y="39"/>
                    </a:cubicBezTo>
                    <a:cubicBezTo>
                      <a:pt x="37" y="39"/>
                      <a:pt x="38" y="39"/>
                      <a:pt x="38" y="39"/>
                    </a:cubicBezTo>
                    <a:cubicBezTo>
                      <a:pt x="40" y="38"/>
                      <a:pt x="41" y="37"/>
                      <a:pt x="42" y="36"/>
                    </a:cubicBezTo>
                    <a:cubicBezTo>
                      <a:pt x="43" y="37"/>
                      <a:pt x="44" y="37"/>
                      <a:pt x="44" y="37"/>
                    </a:cubicBezTo>
                    <a:cubicBezTo>
                      <a:pt x="45" y="37"/>
                      <a:pt x="45" y="37"/>
                      <a:pt x="46" y="37"/>
                    </a:cubicBezTo>
                    <a:cubicBezTo>
                      <a:pt x="48" y="35"/>
                      <a:pt x="51" y="33"/>
                      <a:pt x="51" y="30"/>
                    </a:cubicBezTo>
                    <a:lnTo>
                      <a:pt x="51" y="23"/>
                    </a:lnTo>
                    <a:close/>
                    <a:moveTo>
                      <a:pt x="23" y="34"/>
                    </a:moveTo>
                    <a:cubicBezTo>
                      <a:pt x="19" y="31"/>
                      <a:pt x="19" y="30"/>
                      <a:pt x="19" y="30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2"/>
                      <a:pt x="24" y="33"/>
                      <a:pt x="24" y="33"/>
                    </a:cubicBezTo>
                    <a:cubicBezTo>
                      <a:pt x="24" y="34"/>
                      <a:pt x="24" y="34"/>
                      <a:pt x="23" y="34"/>
                    </a:cubicBezTo>
                    <a:close/>
                    <a:moveTo>
                      <a:pt x="48" y="30"/>
                    </a:moveTo>
                    <a:cubicBezTo>
                      <a:pt x="48" y="30"/>
                      <a:pt x="48" y="31"/>
                      <a:pt x="44" y="34"/>
                    </a:cubicBezTo>
                    <a:cubicBezTo>
                      <a:pt x="44" y="34"/>
                      <a:pt x="44" y="34"/>
                      <a:pt x="44" y="33"/>
                    </a:cubicBezTo>
                    <a:cubicBezTo>
                      <a:pt x="44" y="33"/>
                      <a:pt x="44" y="32"/>
                      <a:pt x="44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30"/>
                    </a:lnTo>
                    <a:close/>
                    <a:moveTo>
                      <a:pt x="63" y="26"/>
                    </a:moveTo>
                    <a:cubicBezTo>
                      <a:pt x="62" y="25"/>
                      <a:pt x="61" y="24"/>
                      <a:pt x="61" y="24"/>
                    </a:cubicBezTo>
                    <a:cubicBezTo>
                      <a:pt x="61" y="23"/>
                      <a:pt x="61" y="21"/>
                      <a:pt x="61" y="20"/>
                    </a:cubicBezTo>
                    <a:cubicBezTo>
                      <a:pt x="62" y="17"/>
                      <a:pt x="62" y="15"/>
                      <a:pt x="61" y="13"/>
                    </a:cubicBezTo>
                    <a:cubicBezTo>
                      <a:pt x="59" y="11"/>
                      <a:pt x="57" y="10"/>
                      <a:pt x="54" y="10"/>
                    </a:cubicBezTo>
                    <a:cubicBezTo>
                      <a:pt x="53" y="10"/>
                      <a:pt x="51" y="10"/>
                      <a:pt x="51" y="9"/>
                    </a:cubicBezTo>
                    <a:cubicBezTo>
                      <a:pt x="50" y="9"/>
                      <a:pt x="49" y="7"/>
                      <a:pt x="49" y="6"/>
                    </a:cubicBezTo>
                    <a:cubicBezTo>
                      <a:pt x="48" y="4"/>
                      <a:pt x="47" y="1"/>
                      <a:pt x="44" y="1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1" y="0"/>
                      <a:pt x="39" y="1"/>
                      <a:pt x="37" y="2"/>
                    </a:cubicBezTo>
                    <a:cubicBezTo>
                      <a:pt x="36" y="3"/>
                      <a:pt x="35" y="4"/>
                      <a:pt x="34" y="4"/>
                    </a:cubicBezTo>
                    <a:cubicBezTo>
                      <a:pt x="33" y="4"/>
                      <a:pt x="32" y="3"/>
                      <a:pt x="30" y="2"/>
                    </a:cubicBezTo>
                    <a:cubicBezTo>
                      <a:pt x="29" y="1"/>
                      <a:pt x="27" y="0"/>
                      <a:pt x="25" y="0"/>
                    </a:cubicBezTo>
                    <a:cubicBezTo>
                      <a:pt x="25" y="0"/>
                      <a:pt x="24" y="0"/>
                      <a:pt x="24" y="1"/>
                    </a:cubicBezTo>
                    <a:cubicBezTo>
                      <a:pt x="21" y="1"/>
                      <a:pt x="20" y="4"/>
                      <a:pt x="19" y="6"/>
                    </a:cubicBezTo>
                    <a:cubicBezTo>
                      <a:pt x="18" y="7"/>
                      <a:pt x="18" y="9"/>
                      <a:pt x="17" y="9"/>
                    </a:cubicBezTo>
                    <a:cubicBezTo>
                      <a:pt x="16" y="10"/>
                      <a:pt x="15" y="10"/>
                      <a:pt x="13" y="10"/>
                    </a:cubicBezTo>
                    <a:cubicBezTo>
                      <a:pt x="11" y="10"/>
                      <a:pt x="8" y="11"/>
                      <a:pt x="7" y="13"/>
                    </a:cubicBezTo>
                    <a:cubicBezTo>
                      <a:pt x="5" y="15"/>
                      <a:pt x="6" y="17"/>
                      <a:pt x="6" y="20"/>
                    </a:cubicBezTo>
                    <a:cubicBezTo>
                      <a:pt x="7" y="21"/>
                      <a:pt x="7" y="23"/>
                      <a:pt x="7" y="24"/>
                    </a:cubicBezTo>
                    <a:cubicBezTo>
                      <a:pt x="7" y="24"/>
                      <a:pt x="5" y="25"/>
                      <a:pt x="4" y="26"/>
                    </a:cubicBezTo>
                    <a:cubicBezTo>
                      <a:pt x="3" y="28"/>
                      <a:pt x="0" y="30"/>
                      <a:pt x="0" y="32"/>
                    </a:cubicBezTo>
                    <a:cubicBezTo>
                      <a:pt x="0" y="35"/>
                      <a:pt x="3" y="37"/>
                      <a:pt x="4" y="38"/>
                    </a:cubicBezTo>
                    <a:cubicBezTo>
                      <a:pt x="5" y="39"/>
                      <a:pt x="7" y="40"/>
                      <a:pt x="7" y="41"/>
                    </a:cubicBezTo>
                    <a:cubicBezTo>
                      <a:pt x="7" y="42"/>
                      <a:pt x="7" y="44"/>
                      <a:pt x="6" y="45"/>
                    </a:cubicBezTo>
                    <a:cubicBezTo>
                      <a:pt x="6" y="47"/>
                      <a:pt x="5" y="50"/>
                      <a:pt x="7" y="52"/>
                    </a:cubicBezTo>
                    <a:cubicBezTo>
                      <a:pt x="8" y="54"/>
                      <a:pt x="11" y="54"/>
                      <a:pt x="13" y="55"/>
                    </a:cubicBezTo>
                    <a:cubicBezTo>
                      <a:pt x="15" y="55"/>
                      <a:pt x="16" y="55"/>
                      <a:pt x="17" y="55"/>
                    </a:cubicBezTo>
                    <a:cubicBezTo>
                      <a:pt x="18" y="56"/>
                      <a:pt x="18" y="57"/>
                      <a:pt x="19" y="59"/>
                    </a:cubicBezTo>
                    <a:cubicBezTo>
                      <a:pt x="20" y="61"/>
                      <a:pt x="21" y="63"/>
                      <a:pt x="24" y="64"/>
                    </a:cubicBezTo>
                    <a:cubicBezTo>
                      <a:pt x="24" y="64"/>
                      <a:pt x="25" y="64"/>
                      <a:pt x="25" y="64"/>
                    </a:cubicBezTo>
                    <a:cubicBezTo>
                      <a:pt x="27" y="64"/>
                      <a:pt x="29" y="63"/>
                      <a:pt x="30" y="62"/>
                    </a:cubicBezTo>
                    <a:cubicBezTo>
                      <a:pt x="32" y="62"/>
                      <a:pt x="33" y="61"/>
                      <a:pt x="34" y="61"/>
                    </a:cubicBezTo>
                    <a:cubicBezTo>
                      <a:pt x="35" y="61"/>
                      <a:pt x="36" y="62"/>
                      <a:pt x="37" y="62"/>
                    </a:cubicBezTo>
                    <a:cubicBezTo>
                      <a:pt x="39" y="63"/>
                      <a:pt x="41" y="64"/>
                      <a:pt x="43" y="64"/>
                    </a:cubicBezTo>
                    <a:cubicBezTo>
                      <a:pt x="43" y="64"/>
                      <a:pt x="44" y="64"/>
                      <a:pt x="44" y="64"/>
                    </a:cubicBezTo>
                    <a:cubicBezTo>
                      <a:pt x="47" y="63"/>
                      <a:pt x="48" y="61"/>
                      <a:pt x="49" y="59"/>
                    </a:cubicBezTo>
                    <a:cubicBezTo>
                      <a:pt x="49" y="57"/>
                      <a:pt x="50" y="56"/>
                      <a:pt x="51" y="55"/>
                    </a:cubicBezTo>
                    <a:cubicBezTo>
                      <a:pt x="51" y="55"/>
                      <a:pt x="53" y="55"/>
                      <a:pt x="54" y="55"/>
                    </a:cubicBezTo>
                    <a:cubicBezTo>
                      <a:pt x="57" y="54"/>
                      <a:pt x="59" y="54"/>
                      <a:pt x="61" y="52"/>
                    </a:cubicBezTo>
                    <a:cubicBezTo>
                      <a:pt x="62" y="50"/>
                      <a:pt x="62" y="47"/>
                      <a:pt x="61" y="45"/>
                    </a:cubicBezTo>
                    <a:cubicBezTo>
                      <a:pt x="61" y="44"/>
                      <a:pt x="61" y="42"/>
                      <a:pt x="61" y="41"/>
                    </a:cubicBezTo>
                    <a:cubicBezTo>
                      <a:pt x="61" y="40"/>
                      <a:pt x="62" y="39"/>
                      <a:pt x="63" y="38"/>
                    </a:cubicBezTo>
                    <a:cubicBezTo>
                      <a:pt x="65" y="37"/>
                      <a:pt x="67" y="35"/>
                      <a:pt x="67" y="32"/>
                    </a:cubicBezTo>
                    <a:cubicBezTo>
                      <a:pt x="67" y="30"/>
                      <a:pt x="65" y="28"/>
                      <a:pt x="63" y="26"/>
                    </a:cubicBezTo>
                    <a:close/>
                    <a:moveTo>
                      <a:pt x="54" y="13"/>
                    </a:moveTo>
                    <a:cubicBezTo>
                      <a:pt x="56" y="13"/>
                      <a:pt x="58" y="13"/>
                      <a:pt x="58" y="14"/>
                    </a:cubicBezTo>
                    <a:cubicBezTo>
                      <a:pt x="59" y="15"/>
                      <a:pt x="59" y="17"/>
                      <a:pt x="58" y="19"/>
                    </a:cubicBezTo>
                    <a:cubicBezTo>
                      <a:pt x="58" y="21"/>
                      <a:pt x="58" y="22"/>
                      <a:pt x="58" y="24"/>
                    </a:cubicBezTo>
                    <a:cubicBezTo>
                      <a:pt x="56" y="19"/>
                      <a:pt x="53" y="15"/>
                      <a:pt x="49" y="12"/>
                    </a:cubicBezTo>
                    <a:cubicBezTo>
                      <a:pt x="51" y="13"/>
                      <a:pt x="52" y="13"/>
                      <a:pt x="54" y="13"/>
                    </a:cubicBezTo>
                    <a:close/>
                    <a:moveTo>
                      <a:pt x="39" y="5"/>
                    </a:moveTo>
                    <a:cubicBezTo>
                      <a:pt x="41" y="4"/>
                      <a:pt x="42" y="3"/>
                      <a:pt x="43" y="3"/>
                    </a:cubicBezTo>
                    <a:cubicBezTo>
                      <a:pt x="44" y="4"/>
                      <a:pt x="45" y="6"/>
                      <a:pt x="46" y="7"/>
                    </a:cubicBezTo>
                    <a:cubicBezTo>
                      <a:pt x="47" y="9"/>
                      <a:pt x="47" y="10"/>
                      <a:pt x="48" y="11"/>
                    </a:cubicBezTo>
                    <a:cubicBezTo>
                      <a:pt x="44" y="8"/>
                      <a:pt x="40" y="7"/>
                      <a:pt x="35" y="7"/>
                    </a:cubicBezTo>
                    <a:cubicBezTo>
                      <a:pt x="36" y="6"/>
                      <a:pt x="38" y="6"/>
                      <a:pt x="39" y="5"/>
                    </a:cubicBezTo>
                    <a:close/>
                    <a:moveTo>
                      <a:pt x="22" y="7"/>
                    </a:moveTo>
                    <a:cubicBezTo>
                      <a:pt x="22" y="6"/>
                      <a:pt x="23" y="4"/>
                      <a:pt x="24" y="3"/>
                    </a:cubicBezTo>
                    <a:cubicBezTo>
                      <a:pt x="26" y="3"/>
                      <a:pt x="27" y="4"/>
                      <a:pt x="29" y="5"/>
                    </a:cubicBezTo>
                    <a:cubicBezTo>
                      <a:pt x="30" y="6"/>
                      <a:pt x="32" y="6"/>
                      <a:pt x="33" y="7"/>
                    </a:cubicBezTo>
                    <a:cubicBezTo>
                      <a:pt x="28" y="7"/>
                      <a:pt x="23" y="8"/>
                      <a:pt x="19" y="11"/>
                    </a:cubicBezTo>
                    <a:cubicBezTo>
                      <a:pt x="20" y="10"/>
                      <a:pt x="21" y="9"/>
                      <a:pt x="22" y="7"/>
                    </a:cubicBezTo>
                    <a:close/>
                    <a:moveTo>
                      <a:pt x="9" y="14"/>
                    </a:moveTo>
                    <a:cubicBezTo>
                      <a:pt x="10" y="13"/>
                      <a:pt x="12" y="13"/>
                      <a:pt x="14" y="13"/>
                    </a:cubicBezTo>
                    <a:cubicBezTo>
                      <a:pt x="15" y="13"/>
                      <a:pt x="17" y="13"/>
                      <a:pt x="18" y="12"/>
                    </a:cubicBezTo>
                    <a:cubicBezTo>
                      <a:pt x="14" y="15"/>
                      <a:pt x="11" y="19"/>
                      <a:pt x="10" y="24"/>
                    </a:cubicBezTo>
                    <a:cubicBezTo>
                      <a:pt x="10" y="22"/>
                      <a:pt x="10" y="21"/>
                      <a:pt x="9" y="19"/>
                    </a:cubicBezTo>
                    <a:cubicBezTo>
                      <a:pt x="9" y="17"/>
                      <a:pt x="9" y="15"/>
                      <a:pt x="9" y="14"/>
                    </a:cubicBezTo>
                    <a:close/>
                    <a:moveTo>
                      <a:pt x="6" y="36"/>
                    </a:moveTo>
                    <a:cubicBezTo>
                      <a:pt x="5" y="35"/>
                      <a:pt x="3" y="34"/>
                      <a:pt x="3" y="32"/>
                    </a:cubicBezTo>
                    <a:cubicBezTo>
                      <a:pt x="3" y="31"/>
                      <a:pt x="5" y="30"/>
                      <a:pt x="6" y="28"/>
                    </a:cubicBezTo>
                    <a:cubicBezTo>
                      <a:pt x="8" y="27"/>
                      <a:pt x="9" y="26"/>
                      <a:pt x="9" y="25"/>
                    </a:cubicBezTo>
                    <a:cubicBezTo>
                      <a:pt x="9" y="27"/>
                      <a:pt x="8" y="30"/>
                      <a:pt x="8" y="32"/>
                    </a:cubicBezTo>
                    <a:cubicBezTo>
                      <a:pt x="8" y="35"/>
                      <a:pt x="9" y="37"/>
                      <a:pt x="9" y="40"/>
                    </a:cubicBezTo>
                    <a:cubicBezTo>
                      <a:pt x="9" y="38"/>
                      <a:pt x="8" y="37"/>
                      <a:pt x="6" y="36"/>
                    </a:cubicBezTo>
                    <a:close/>
                    <a:moveTo>
                      <a:pt x="14" y="52"/>
                    </a:moveTo>
                    <a:cubicBezTo>
                      <a:pt x="12" y="51"/>
                      <a:pt x="10" y="51"/>
                      <a:pt x="9" y="50"/>
                    </a:cubicBezTo>
                    <a:cubicBezTo>
                      <a:pt x="9" y="49"/>
                      <a:pt x="9" y="47"/>
                      <a:pt x="9" y="46"/>
                    </a:cubicBezTo>
                    <a:cubicBezTo>
                      <a:pt x="10" y="44"/>
                      <a:pt x="10" y="42"/>
                      <a:pt x="10" y="41"/>
                    </a:cubicBezTo>
                    <a:cubicBezTo>
                      <a:pt x="11" y="46"/>
                      <a:pt x="14" y="50"/>
                      <a:pt x="18" y="53"/>
                    </a:cubicBezTo>
                    <a:cubicBezTo>
                      <a:pt x="17" y="52"/>
                      <a:pt x="15" y="52"/>
                      <a:pt x="14" y="52"/>
                    </a:cubicBezTo>
                    <a:close/>
                    <a:moveTo>
                      <a:pt x="29" y="60"/>
                    </a:moveTo>
                    <a:cubicBezTo>
                      <a:pt x="27" y="61"/>
                      <a:pt x="26" y="62"/>
                      <a:pt x="24" y="61"/>
                    </a:cubicBezTo>
                    <a:cubicBezTo>
                      <a:pt x="23" y="61"/>
                      <a:pt x="22" y="59"/>
                      <a:pt x="22" y="57"/>
                    </a:cubicBezTo>
                    <a:cubicBezTo>
                      <a:pt x="21" y="56"/>
                      <a:pt x="20" y="54"/>
                      <a:pt x="19" y="53"/>
                    </a:cubicBezTo>
                    <a:cubicBezTo>
                      <a:pt x="23" y="56"/>
                      <a:pt x="28" y="58"/>
                      <a:pt x="33" y="58"/>
                    </a:cubicBezTo>
                    <a:cubicBezTo>
                      <a:pt x="32" y="58"/>
                      <a:pt x="30" y="59"/>
                      <a:pt x="29" y="60"/>
                    </a:cubicBezTo>
                    <a:close/>
                    <a:moveTo>
                      <a:pt x="46" y="57"/>
                    </a:moveTo>
                    <a:cubicBezTo>
                      <a:pt x="45" y="59"/>
                      <a:pt x="44" y="61"/>
                      <a:pt x="43" y="61"/>
                    </a:cubicBezTo>
                    <a:cubicBezTo>
                      <a:pt x="42" y="62"/>
                      <a:pt x="41" y="61"/>
                      <a:pt x="39" y="60"/>
                    </a:cubicBezTo>
                    <a:cubicBezTo>
                      <a:pt x="37" y="59"/>
                      <a:pt x="36" y="58"/>
                      <a:pt x="35" y="58"/>
                    </a:cubicBezTo>
                    <a:cubicBezTo>
                      <a:pt x="40" y="58"/>
                      <a:pt x="44" y="56"/>
                      <a:pt x="48" y="53"/>
                    </a:cubicBezTo>
                    <a:cubicBezTo>
                      <a:pt x="47" y="54"/>
                      <a:pt x="47" y="56"/>
                      <a:pt x="46" y="57"/>
                    </a:cubicBezTo>
                    <a:close/>
                    <a:moveTo>
                      <a:pt x="34" y="56"/>
                    </a:moveTo>
                    <a:cubicBezTo>
                      <a:pt x="21" y="56"/>
                      <a:pt x="10" y="45"/>
                      <a:pt x="10" y="32"/>
                    </a:cubicBezTo>
                    <a:cubicBezTo>
                      <a:pt x="10" y="19"/>
                      <a:pt x="21" y="9"/>
                      <a:pt x="34" y="9"/>
                    </a:cubicBezTo>
                    <a:cubicBezTo>
                      <a:pt x="47" y="9"/>
                      <a:pt x="58" y="19"/>
                      <a:pt x="58" y="32"/>
                    </a:cubicBezTo>
                    <a:cubicBezTo>
                      <a:pt x="58" y="45"/>
                      <a:pt x="47" y="56"/>
                      <a:pt x="34" y="56"/>
                    </a:cubicBezTo>
                    <a:close/>
                    <a:moveTo>
                      <a:pt x="58" y="50"/>
                    </a:moveTo>
                    <a:cubicBezTo>
                      <a:pt x="58" y="51"/>
                      <a:pt x="56" y="51"/>
                      <a:pt x="54" y="52"/>
                    </a:cubicBezTo>
                    <a:cubicBezTo>
                      <a:pt x="52" y="52"/>
                      <a:pt x="51" y="52"/>
                      <a:pt x="49" y="53"/>
                    </a:cubicBezTo>
                    <a:cubicBezTo>
                      <a:pt x="53" y="50"/>
                      <a:pt x="56" y="46"/>
                      <a:pt x="58" y="41"/>
                    </a:cubicBezTo>
                    <a:cubicBezTo>
                      <a:pt x="58" y="42"/>
                      <a:pt x="58" y="44"/>
                      <a:pt x="58" y="46"/>
                    </a:cubicBezTo>
                    <a:cubicBezTo>
                      <a:pt x="59" y="47"/>
                      <a:pt x="59" y="49"/>
                      <a:pt x="58" y="50"/>
                    </a:cubicBezTo>
                    <a:close/>
                    <a:moveTo>
                      <a:pt x="61" y="36"/>
                    </a:moveTo>
                    <a:cubicBezTo>
                      <a:pt x="60" y="37"/>
                      <a:pt x="59" y="38"/>
                      <a:pt x="58" y="40"/>
                    </a:cubicBezTo>
                    <a:cubicBezTo>
                      <a:pt x="59" y="37"/>
                      <a:pt x="60" y="35"/>
                      <a:pt x="60" y="32"/>
                    </a:cubicBezTo>
                    <a:cubicBezTo>
                      <a:pt x="60" y="30"/>
                      <a:pt x="59" y="27"/>
                      <a:pt x="58" y="25"/>
                    </a:cubicBezTo>
                    <a:cubicBezTo>
                      <a:pt x="59" y="26"/>
                      <a:pt x="60" y="27"/>
                      <a:pt x="61" y="28"/>
                    </a:cubicBezTo>
                    <a:cubicBezTo>
                      <a:pt x="63" y="30"/>
                      <a:pt x="64" y="31"/>
                      <a:pt x="64" y="32"/>
                    </a:cubicBezTo>
                    <a:cubicBezTo>
                      <a:pt x="64" y="34"/>
                      <a:pt x="63" y="35"/>
                      <a:pt x="61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0" name="Freeform 33">
                <a:extLst>
                  <a:ext uri="{FF2B5EF4-FFF2-40B4-BE49-F238E27FC236}">
                    <a16:creationId xmlns:a16="http://schemas.microsoft.com/office/drawing/2014/main" id="{1AF5F77A-602F-6EEC-EA46-E05332B22A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0791" y="5397488"/>
                <a:ext cx="282099" cy="288980"/>
              </a:xfrm>
              <a:custGeom>
                <a:avLst/>
                <a:gdLst>
                  <a:gd name="T0" fmla="*/ 8 w 52"/>
                  <a:gd name="T1" fmla="*/ 19 h 53"/>
                  <a:gd name="T2" fmla="*/ 8 w 52"/>
                  <a:gd name="T3" fmla="*/ 19 h 53"/>
                  <a:gd name="T4" fmla="*/ 8 w 52"/>
                  <a:gd name="T5" fmla="*/ 18 h 53"/>
                  <a:gd name="T6" fmla="*/ 8 w 52"/>
                  <a:gd name="T7" fmla="*/ 17 h 53"/>
                  <a:gd name="T8" fmla="*/ 8 w 52"/>
                  <a:gd name="T9" fmla="*/ 17 h 53"/>
                  <a:gd name="T10" fmla="*/ 15 w 52"/>
                  <a:gd name="T11" fmla="*/ 10 h 53"/>
                  <a:gd name="T12" fmla="*/ 17 w 52"/>
                  <a:gd name="T13" fmla="*/ 10 h 53"/>
                  <a:gd name="T14" fmla="*/ 17 w 52"/>
                  <a:gd name="T15" fmla="*/ 12 h 53"/>
                  <a:gd name="T16" fmla="*/ 13 w 52"/>
                  <a:gd name="T17" fmla="*/ 17 h 53"/>
                  <a:gd name="T18" fmla="*/ 39 w 52"/>
                  <a:gd name="T19" fmla="*/ 17 h 53"/>
                  <a:gd name="T20" fmla="*/ 40 w 52"/>
                  <a:gd name="T21" fmla="*/ 18 h 53"/>
                  <a:gd name="T22" fmla="*/ 39 w 52"/>
                  <a:gd name="T23" fmla="*/ 20 h 53"/>
                  <a:gd name="T24" fmla="*/ 13 w 52"/>
                  <a:gd name="T25" fmla="*/ 20 h 53"/>
                  <a:gd name="T26" fmla="*/ 17 w 52"/>
                  <a:gd name="T27" fmla="*/ 24 h 53"/>
                  <a:gd name="T28" fmla="*/ 17 w 52"/>
                  <a:gd name="T29" fmla="*/ 26 h 53"/>
                  <a:gd name="T30" fmla="*/ 16 w 52"/>
                  <a:gd name="T31" fmla="*/ 26 h 53"/>
                  <a:gd name="T32" fmla="*/ 15 w 52"/>
                  <a:gd name="T33" fmla="*/ 26 h 53"/>
                  <a:gd name="T34" fmla="*/ 8 w 52"/>
                  <a:gd name="T35" fmla="*/ 19 h 53"/>
                  <a:gd name="T36" fmla="*/ 43 w 52"/>
                  <a:gd name="T37" fmla="*/ 34 h 53"/>
                  <a:gd name="T38" fmla="*/ 43 w 52"/>
                  <a:gd name="T39" fmla="*/ 34 h 53"/>
                  <a:gd name="T40" fmla="*/ 36 w 52"/>
                  <a:gd name="T41" fmla="*/ 27 h 53"/>
                  <a:gd name="T42" fmla="*/ 34 w 52"/>
                  <a:gd name="T43" fmla="*/ 27 h 53"/>
                  <a:gd name="T44" fmla="*/ 34 w 52"/>
                  <a:gd name="T45" fmla="*/ 29 h 53"/>
                  <a:gd name="T46" fmla="*/ 39 w 52"/>
                  <a:gd name="T47" fmla="*/ 33 h 53"/>
                  <a:gd name="T48" fmla="*/ 13 w 52"/>
                  <a:gd name="T49" fmla="*/ 33 h 53"/>
                  <a:gd name="T50" fmla="*/ 11 w 52"/>
                  <a:gd name="T51" fmla="*/ 35 h 53"/>
                  <a:gd name="T52" fmla="*/ 13 w 52"/>
                  <a:gd name="T53" fmla="*/ 36 h 53"/>
                  <a:gd name="T54" fmla="*/ 39 w 52"/>
                  <a:gd name="T55" fmla="*/ 36 h 53"/>
                  <a:gd name="T56" fmla="*/ 34 w 52"/>
                  <a:gd name="T57" fmla="*/ 41 h 53"/>
                  <a:gd name="T58" fmla="*/ 34 w 52"/>
                  <a:gd name="T59" fmla="*/ 43 h 53"/>
                  <a:gd name="T60" fmla="*/ 35 w 52"/>
                  <a:gd name="T61" fmla="*/ 43 h 53"/>
                  <a:gd name="T62" fmla="*/ 36 w 52"/>
                  <a:gd name="T63" fmla="*/ 43 h 53"/>
                  <a:gd name="T64" fmla="*/ 43 w 52"/>
                  <a:gd name="T65" fmla="*/ 36 h 53"/>
                  <a:gd name="T66" fmla="*/ 43 w 52"/>
                  <a:gd name="T67" fmla="*/ 36 h 53"/>
                  <a:gd name="T68" fmla="*/ 44 w 52"/>
                  <a:gd name="T69" fmla="*/ 35 h 53"/>
                  <a:gd name="T70" fmla="*/ 43 w 52"/>
                  <a:gd name="T71" fmla="*/ 34 h 53"/>
                  <a:gd name="T72" fmla="*/ 52 w 52"/>
                  <a:gd name="T73" fmla="*/ 7 h 53"/>
                  <a:gd name="T74" fmla="*/ 52 w 52"/>
                  <a:gd name="T75" fmla="*/ 45 h 53"/>
                  <a:gd name="T76" fmla="*/ 45 w 52"/>
                  <a:gd name="T77" fmla="*/ 53 h 53"/>
                  <a:gd name="T78" fmla="*/ 7 w 52"/>
                  <a:gd name="T79" fmla="*/ 53 h 53"/>
                  <a:gd name="T80" fmla="*/ 0 w 52"/>
                  <a:gd name="T81" fmla="*/ 45 h 53"/>
                  <a:gd name="T82" fmla="*/ 0 w 52"/>
                  <a:gd name="T83" fmla="*/ 7 h 53"/>
                  <a:gd name="T84" fmla="*/ 7 w 52"/>
                  <a:gd name="T85" fmla="*/ 0 h 53"/>
                  <a:gd name="T86" fmla="*/ 45 w 52"/>
                  <a:gd name="T87" fmla="*/ 0 h 53"/>
                  <a:gd name="T88" fmla="*/ 52 w 52"/>
                  <a:gd name="T89" fmla="*/ 7 h 53"/>
                  <a:gd name="T90" fmla="*/ 49 w 52"/>
                  <a:gd name="T91" fmla="*/ 7 h 53"/>
                  <a:gd name="T92" fmla="*/ 45 w 52"/>
                  <a:gd name="T93" fmla="*/ 3 h 53"/>
                  <a:gd name="T94" fmla="*/ 7 w 52"/>
                  <a:gd name="T95" fmla="*/ 3 h 53"/>
                  <a:gd name="T96" fmla="*/ 3 w 52"/>
                  <a:gd name="T97" fmla="*/ 7 h 53"/>
                  <a:gd name="T98" fmla="*/ 3 w 52"/>
                  <a:gd name="T99" fmla="*/ 45 h 53"/>
                  <a:gd name="T100" fmla="*/ 7 w 52"/>
                  <a:gd name="T101" fmla="*/ 50 h 53"/>
                  <a:gd name="T102" fmla="*/ 45 w 52"/>
                  <a:gd name="T103" fmla="*/ 50 h 53"/>
                  <a:gd name="T104" fmla="*/ 49 w 52"/>
                  <a:gd name="T105" fmla="*/ 45 h 53"/>
                  <a:gd name="T106" fmla="*/ 49 w 52"/>
                  <a:gd name="T10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3">
                    <a:moveTo>
                      <a:pt x="8" y="19"/>
                    </a:move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6" y="9"/>
                      <a:pt x="17" y="10"/>
                    </a:cubicBezTo>
                    <a:cubicBezTo>
                      <a:pt x="18" y="11"/>
                      <a:pt x="18" y="12"/>
                      <a:pt x="17" y="12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0" y="17"/>
                      <a:pt x="40" y="17"/>
                      <a:pt x="40" y="18"/>
                    </a:cubicBezTo>
                    <a:cubicBezTo>
                      <a:pt x="40" y="19"/>
                      <a:pt x="40" y="20"/>
                      <a:pt x="39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5"/>
                      <a:pt x="17" y="26"/>
                    </a:cubicBezTo>
                    <a:cubicBezTo>
                      <a:pt x="17" y="26"/>
                      <a:pt x="16" y="26"/>
                      <a:pt x="16" y="26"/>
                    </a:cubicBezTo>
                    <a:cubicBezTo>
                      <a:pt x="16" y="26"/>
                      <a:pt x="15" y="26"/>
                      <a:pt x="15" y="26"/>
                    </a:cubicBezTo>
                    <a:lnTo>
                      <a:pt x="8" y="19"/>
                    </a:lnTo>
                    <a:close/>
                    <a:moveTo>
                      <a:pt x="43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6"/>
                      <a:pt x="35" y="26"/>
                      <a:pt x="34" y="27"/>
                    </a:cubicBezTo>
                    <a:cubicBezTo>
                      <a:pt x="34" y="28"/>
                      <a:pt x="34" y="29"/>
                      <a:pt x="34" y="29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1" y="34"/>
                      <a:pt x="11" y="35"/>
                    </a:cubicBezTo>
                    <a:cubicBezTo>
                      <a:pt x="11" y="36"/>
                      <a:pt x="12" y="36"/>
                      <a:pt x="13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41"/>
                      <a:pt x="34" y="42"/>
                      <a:pt x="34" y="43"/>
                    </a:cubicBezTo>
                    <a:cubicBezTo>
                      <a:pt x="35" y="43"/>
                      <a:pt x="35" y="43"/>
                      <a:pt x="35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5"/>
                      <a:pt x="44" y="35"/>
                    </a:cubicBezTo>
                    <a:cubicBezTo>
                      <a:pt x="44" y="35"/>
                      <a:pt x="44" y="34"/>
                      <a:pt x="43" y="34"/>
                    </a:cubicBezTo>
                    <a:close/>
                    <a:moveTo>
                      <a:pt x="52" y="7"/>
                    </a:moveTo>
                    <a:cubicBezTo>
                      <a:pt x="52" y="45"/>
                      <a:pt x="52" y="45"/>
                      <a:pt x="52" y="45"/>
                    </a:cubicBezTo>
                    <a:cubicBezTo>
                      <a:pt x="52" y="49"/>
                      <a:pt x="49" y="53"/>
                      <a:pt x="45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49"/>
                      <a:pt x="0" y="4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4"/>
                      <a:pt x="52" y="7"/>
                    </a:cubicBezTo>
                    <a:close/>
                    <a:moveTo>
                      <a:pt x="49" y="7"/>
                    </a:moveTo>
                    <a:cubicBezTo>
                      <a:pt x="49" y="5"/>
                      <a:pt x="47" y="3"/>
                      <a:pt x="45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8"/>
                      <a:pt x="4" y="50"/>
                      <a:pt x="7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7" y="50"/>
                      <a:pt x="49" y="48"/>
                      <a:pt x="49" y="45"/>
                    </a:cubicBezTo>
                    <a:lnTo>
                      <a:pt x="49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1" name="Freeform 38">
                <a:extLst>
                  <a:ext uri="{FF2B5EF4-FFF2-40B4-BE49-F238E27FC236}">
                    <a16:creationId xmlns:a16="http://schemas.microsoft.com/office/drawing/2014/main" id="{46F46A7A-7F82-92F9-04A2-560A727BA9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65069" y="4244772"/>
                <a:ext cx="355281" cy="316061"/>
              </a:xfrm>
              <a:custGeom>
                <a:avLst/>
                <a:gdLst>
                  <a:gd name="T0" fmla="*/ 63 w 65"/>
                  <a:gd name="T1" fmla="*/ 24 h 58"/>
                  <a:gd name="T2" fmla="*/ 49 w 65"/>
                  <a:gd name="T3" fmla="*/ 22 h 58"/>
                  <a:gd name="T4" fmla="*/ 42 w 65"/>
                  <a:gd name="T5" fmla="*/ 16 h 58"/>
                  <a:gd name="T6" fmla="*/ 32 w 65"/>
                  <a:gd name="T7" fmla="*/ 6 h 58"/>
                  <a:gd name="T8" fmla="*/ 24 w 65"/>
                  <a:gd name="T9" fmla="*/ 0 h 58"/>
                  <a:gd name="T10" fmla="*/ 24 w 65"/>
                  <a:gd name="T11" fmla="*/ 23 h 58"/>
                  <a:gd name="T12" fmla="*/ 21 w 65"/>
                  <a:gd name="T13" fmla="*/ 22 h 58"/>
                  <a:gd name="T14" fmla="*/ 3 w 65"/>
                  <a:gd name="T15" fmla="*/ 28 h 58"/>
                  <a:gd name="T16" fmla="*/ 0 w 65"/>
                  <a:gd name="T17" fmla="*/ 34 h 58"/>
                  <a:gd name="T18" fmla="*/ 2 w 65"/>
                  <a:gd name="T19" fmla="*/ 41 h 58"/>
                  <a:gd name="T20" fmla="*/ 5 w 65"/>
                  <a:gd name="T21" fmla="*/ 48 h 58"/>
                  <a:gd name="T22" fmla="*/ 10 w 65"/>
                  <a:gd name="T23" fmla="*/ 55 h 58"/>
                  <a:gd name="T24" fmla="*/ 35 w 65"/>
                  <a:gd name="T25" fmla="*/ 57 h 58"/>
                  <a:gd name="T26" fmla="*/ 45 w 65"/>
                  <a:gd name="T27" fmla="*/ 55 h 58"/>
                  <a:gd name="T28" fmla="*/ 60 w 65"/>
                  <a:gd name="T29" fmla="*/ 57 h 58"/>
                  <a:gd name="T30" fmla="*/ 64 w 65"/>
                  <a:gd name="T31" fmla="*/ 26 h 58"/>
                  <a:gd name="T32" fmla="*/ 9 w 65"/>
                  <a:gd name="T33" fmla="*/ 25 h 58"/>
                  <a:gd name="T34" fmla="*/ 24 w 65"/>
                  <a:gd name="T35" fmla="*/ 28 h 58"/>
                  <a:gd name="T36" fmla="*/ 9 w 65"/>
                  <a:gd name="T37" fmla="*/ 30 h 58"/>
                  <a:gd name="T38" fmla="*/ 9 w 65"/>
                  <a:gd name="T39" fmla="*/ 25 h 58"/>
                  <a:gd name="T40" fmla="*/ 18 w 65"/>
                  <a:gd name="T41" fmla="*/ 32 h 58"/>
                  <a:gd name="T42" fmla="*/ 18 w 65"/>
                  <a:gd name="T43" fmla="*/ 37 h 58"/>
                  <a:gd name="T44" fmla="*/ 6 w 65"/>
                  <a:gd name="T45" fmla="*/ 37 h 58"/>
                  <a:gd name="T46" fmla="*/ 6 w 65"/>
                  <a:gd name="T47" fmla="*/ 32 h 58"/>
                  <a:gd name="T48" fmla="*/ 18 w 65"/>
                  <a:gd name="T49" fmla="*/ 39 h 58"/>
                  <a:gd name="T50" fmla="*/ 23 w 65"/>
                  <a:gd name="T51" fmla="*/ 41 h 58"/>
                  <a:gd name="T52" fmla="*/ 11 w 65"/>
                  <a:gd name="T53" fmla="*/ 43 h 58"/>
                  <a:gd name="T54" fmla="*/ 5 w 65"/>
                  <a:gd name="T55" fmla="*/ 41 h 58"/>
                  <a:gd name="T56" fmla="*/ 11 w 65"/>
                  <a:gd name="T57" fmla="*/ 45 h 58"/>
                  <a:gd name="T58" fmla="*/ 23 w 65"/>
                  <a:gd name="T59" fmla="*/ 45 h 58"/>
                  <a:gd name="T60" fmla="*/ 23 w 65"/>
                  <a:gd name="T61" fmla="*/ 50 h 58"/>
                  <a:gd name="T62" fmla="*/ 8 w 65"/>
                  <a:gd name="T63" fmla="*/ 48 h 58"/>
                  <a:gd name="T64" fmla="*/ 23 w 65"/>
                  <a:gd name="T65" fmla="*/ 52 h 58"/>
                  <a:gd name="T66" fmla="*/ 24 w 65"/>
                  <a:gd name="T67" fmla="*/ 44 h 58"/>
                  <a:gd name="T68" fmla="*/ 22 w 65"/>
                  <a:gd name="T69" fmla="*/ 37 h 58"/>
                  <a:gd name="T70" fmla="*/ 21 w 65"/>
                  <a:gd name="T71" fmla="*/ 32 h 58"/>
                  <a:gd name="T72" fmla="*/ 26 w 65"/>
                  <a:gd name="T73" fmla="*/ 26 h 58"/>
                  <a:gd name="T74" fmla="*/ 28 w 65"/>
                  <a:gd name="T75" fmla="*/ 31 h 58"/>
                  <a:gd name="T76" fmla="*/ 39 w 65"/>
                  <a:gd name="T77" fmla="*/ 40 h 58"/>
                  <a:gd name="T78" fmla="*/ 30 w 65"/>
                  <a:gd name="T79" fmla="*/ 31 h 58"/>
                  <a:gd name="T80" fmla="*/ 29 w 65"/>
                  <a:gd name="T81" fmla="*/ 24 h 58"/>
                  <a:gd name="T82" fmla="*/ 29 w 65"/>
                  <a:gd name="T83" fmla="*/ 24 h 58"/>
                  <a:gd name="T84" fmla="*/ 22 w 65"/>
                  <a:gd name="T85" fmla="*/ 8 h 58"/>
                  <a:gd name="T86" fmla="*/ 28 w 65"/>
                  <a:gd name="T87" fmla="*/ 4 h 58"/>
                  <a:gd name="T88" fmla="*/ 32 w 65"/>
                  <a:gd name="T89" fmla="*/ 14 h 58"/>
                  <a:gd name="T90" fmla="*/ 43 w 65"/>
                  <a:gd name="T91" fmla="*/ 20 h 58"/>
                  <a:gd name="T92" fmla="*/ 46 w 65"/>
                  <a:gd name="T93" fmla="*/ 50 h 58"/>
                  <a:gd name="T94" fmla="*/ 12 w 65"/>
                  <a:gd name="T95" fmla="*/ 52 h 58"/>
                  <a:gd name="T96" fmla="*/ 23 w 65"/>
                  <a:gd name="T97" fmla="*/ 52 h 58"/>
                  <a:gd name="T98" fmla="*/ 61 w 65"/>
                  <a:gd name="T99" fmla="*/ 27 h 58"/>
                  <a:gd name="T100" fmla="*/ 48 w 65"/>
                  <a:gd name="T10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5" h="58">
                    <a:moveTo>
                      <a:pt x="64" y="24"/>
                    </a:moveTo>
                    <a:cubicBezTo>
                      <a:pt x="64" y="24"/>
                      <a:pt x="63" y="24"/>
                      <a:pt x="63" y="24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47" y="20"/>
                      <a:pt x="46" y="18"/>
                      <a:pt x="45" y="18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39" y="15"/>
                      <a:pt x="37" y="14"/>
                      <a:pt x="35" y="12"/>
                    </a:cubicBezTo>
                    <a:cubicBezTo>
                      <a:pt x="33" y="10"/>
                      <a:pt x="32" y="8"/>
                      <a:pt x="32" y="6"/>
                    </a:cubicBezTo>
                    <a:cubicBezTo>
                      <a:pt x="31" y="4"/>
                      <a:pt x="31" y="2"/>
                      <a:pt x="30" y="1"/>
                    </a:cubicBezTo>
                    <a:cubicBezTo>
                      <a:pt x="28" y="0"/>
                      <a:pt x="26" y="0"/>
                      <a:pt x="24" y="0"/>
                    </a:cubicBezTo>
                    <a:cubicBezTo>
                      <a:pt x="22" y="1"/>
                      <a:pt x="20" y="4"/>
                      <a:pt x="20" y="7"/>
                    </a:cubicBezTo>
                    <a:cubicBezTo>
                      <a:pt x="19" y="14"/>
                      <a:pt x="22" y="19"/>
                      <a:pt x="24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3" y="22"/>
                      <a:pt x="22" y="22"/>
                      <a:pt x="21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6" y="22"/>
                      <a:pt x="3" y="25"/>
                      <a:pt x="3" y="28"/>
                    </a:cubicBezTo>
                    <a:cubicBezTo>
                      <a:pt x="3" y="28"/>
                      <a:pt x="3" y="29"/>
                      <a:pt x="4" y="29"/>
                    </a:cubicBezTo>
                    <a:cubicBezTo>
                      <a:pt x="1" y="30"/>
                      <a:pt x="0" y="32"/>
                      <a:pt x="0" y="34"/>
                    </a:cubicBezTo>
                    <a:cubicBezTo>
                      <a:pt x="0" y="36"/>
                      <a:pt x="1" y="38"/>
                      <a:pt x="2" y="39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3"/>
                      <a:pt x="3" y="45"/>
                      <a:pt x="5" y="46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5" y="50"/>
                      <a:pt x="6" y="52"/>
                      <a:pt x="8" y="53"/>
                    </a:cubicBezTo>
                    <a:cubicBezTo>
                      <a:pt x="9" y="53"/>
                      <a:pt x="9" y="54"/>
                      <a:pt x="10" y="55"/>
                    </a:cubicBezTo>
                    <a:cubicBezTo>
                      <a:pt x="13" y="57"/>
                      <a:pt x="24" y="58"/>
                      <a:pt x="30" y="58"/>
                    </a:cubicBezTo>
                    <a:cubicBezTo>
                      <a:pt x="32" y="58"/>
                      <a:pt x="34" y="58"/>
                      <a:pt x="35" y="57"/>
                    </a:cubicBezTo>
                    <a:cubicBezTo>
                      <a:pt x="38" y="57"/>
                      <a:pt x="41" y="56"/>
                      <a:pt x="45" y="54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57"/>
                      <a:pt x="62" y="56"/>
                      <a:pt x="62" y="55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5" y="25"/>
                      <a:pt x="64" y="25"/>
                      <a:pt x="64" y="24"/>
                    </a:cubicBezTo>
                    <a:close/>
                    <a:moveTo>
                      <a:pt x="9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3" y="25"/>
                      <a:pt x="24" y="26"/>
                      <a:pt x="24" y="28"/>
                    </a:cubicBezTo>
                    <a:cubicBezTo>
                      <a:pt x="24" y="29"/>
                      <a:pt x="23" y="30"/>
                      <a:pt x="21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8" y="30"/>
                      <a:pt x="6" y="29"/>
                      <a:pt x="6" y="28"/>
                    </a:cubicBezTo>
                    <a:cubicBezTo>
                      <a:pt x="6" y="26"/>
                      <a:pt x="8" y="25"/>
                      <a:pt x="9" y="25"/>
                    </a:cubicBezTo>
                    <a:close/>
                    <a:moveTo>
                      <a:pt x="6" y="32"/>
                    </a:moveTo>
                    <a:cubicBezTo>
                      <a:pt x="18" y="32"/>
                      <a:pt x="18" y="32"/>
                      <a:pt x="18" y="32"/>
                    </a:cubicBezTo>
                    <a:cubicBezTo>
                      <a:pt x="19" y="32"/>
                      <a:pt x="21" y="33"/>
                      <a:pt x="21" y="34"/>
                    </a:cubicBezTo>
                    <a:cubicBezTo>
                      <a:pt x="21" y="36"/>
                      <a:pt x="19" y="37"/>
                      <a:pt x="1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4" y="37"/>
                      <a:pt x="3" y="36"/>
                      <a:pt x="3" y="34"/>
                    </a:cubicBezTo>
                    <a:cubicBezTo>
                      <a:pt x="3" y="33"/>
                      <a:pt x="4" y="32"/>
                      <a:pt x="6" y="32"/>
                    </a:cubicBezTo>
                    <a:close/>
                    <a:moveTo>
                      <a:pt x="8" y="39"/>
                    </a:moveTo>
                    <a:cubicBezTo>
                      <a:pt x="18" y="39"/>
                      <a:pt x="18" y="39"/>
                      <a:pt x="18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2" y="39"/>
                      <a:pt x="23" y="40"/>
                      <a:pt x="23" y="41"/>
                    </a:cubicBezTo>
                    <a:cubicBezTo>
                      <a:pt x="23" y="42"/>
                      <a:pt x="22" y="43"/>
                      <a:pt x="2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6" y="43"/>
                      <a:pt x="5" y="42"/>
                      <a:pt x="5" y="41"/>
                    </a:cubicBezTo>
                    <a:cubicBezTo>
                      <a:pt x="5" y="40"/>
                      <a:pt x="6" y="39"/>
                      <a:pt x="8" y="39"/>
                    </a:cubicBezTo>
                    <a:close/>
                    <a:moveTo>
                      <a:pt x="11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5" y="45"/>
                      <a:pt x="26" y="47"/>
                      <a:pt x="26" y="48"/>
                    </a:cubicBezTo>
                    <a:cubicBezTo>
                      <a:pt x="26" y="49"/>
                      <a:pt x="25" y="50"/>
                      <a:pt x="23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50"/>
                      <a:pt x="8" y="49"/>
                      <a:pt x="8" y="48"/>
                    </a:cubicBezTo>
                    <a:cubicBezTo>
                      <a:pt x="8" y="47"/>
                      <a:pt x="9" y="45"/>
                      <a:pt x="11" y="45"/>
                    </a:cubicBezTo>
                    <a:close/>
                    <a:moveTo>
                      <a:pt x="23" y="52"/>
                    </a:moveTo>
                    <a:cubicBezTo>
                      <a:pt x="26" y="52"/>
                      <a:pt x="28" y="50"/>
                      <a:pt x="28" y="48"/>
                    </a:cubicBezTo>
                    <a:cubicBezTo>
                      <a:pt x="28" y="46"/>
                      <a:pt x="26" y="44"/>
                      <a:pt x="24" y="44"/>
                    </a:cubicBezTo>
                    <a:cubicBezTo>
                      <a:pt x="25" y="43"/>
                      <a:pt x="25" y="42"/>
                      <a:pt x="25" y="41"/>
                    </a:cubicBezTo>
                    <a:cubicBezTo>
                      <a:pt x="25" y="39"/>
                      <a:pt x="24" y="38"/>
                      <a:pt x="22" y="37"/>
                    </a:cubicBezTo>
                    <a:cubicBezTo>
                      <a:pt x="22" y="36"/>
                      <a:pt x="23" y="35"/>
                      <a:pt x="23" y="34"/>
                    </a:cubicBezTo>
                    <a:cubicBezTo>
                      <a:pt x="23" y="33"/>
                      <a:pt x="22" y="33"/>
                      <a:pt x="21" y="32"/>
                    </a:cubicBezTo>
                    <a:cubicBezTo>
                      <a:pt x="24" y="32"/>
                      <a:pt x="26" y="30"/>
                      <a:pt x="26" y="28"/>
                    </a:cubicBezTo>
                    <a:cubicBezTo>
                      <a:pt x="26" y="27"/>
                      <a:pt x="26" y="26"/>
                      <a:pt x="26" y="26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7"/>
                      <a:pt x="28" y="29"/>
                      <a:pt x="28" y="31"/>
                    </a:cubicBezTo>
                    <a:cubicBezTo>
                      <a:pt x="29" y="38"/>
                      <a:pt x="37" y="41"/>
                      <a:pt x="37" y="41"/>
                    </a:cubicBezTo>
                    <a:cubicBezTo>
                      <a:pt x="38" y="41"/>
                      <a:pt x="38" y="41"/>
                      <a:pt x="39" y="40"/>
                    </a:cubicBezTo>
                    <a:cubicBezTo>
                      <a:pt x="39" y="40"/>
                      <a:pt x="38" y="39"/>
                      <a:pt x="38" y="39"/>
                    </a:cubicBezTo>
                    <a:cubicBezTo>
                      <a:pt x="38" y="39"/>
                      <a:pt x="31" y="37"/>
                      <a:pt x="30" y="31"/>
                    </a:cubicBezTo>
                    <a:cubicBezTo>
                      <a:pt x="30" y="28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29" y="24"/>
                      <a:pt x="29" y="24"/>
                      <a:pt x="29" y="23"/>
                    </a:cubicBezTo>
                    <a:cubicBezTo>
                      <a:pt x="29" y="23"/>
                      <a:pt x="21" y="16"/>
                      <a:pt x="22" y="8"/>
                    </a:cubicBezTo>
                    <a:cubicBezTo>
                      <a:pt x="23" y="5"/>
                      <a:pt x="24" y="4"/>
                      <a:pt x="25" y="3"/>
                    </a:cubicBezTo>
                    <a:cubicBezTo>
                      <a:pt x="26" y="3"/>
                      <a:pt x="27" y="3"/>
                      <a:pt x="28" y="4"/>
                    </a:cubicBezTo>
                    <a:cubicBezTo>
                      <a:pt x="28" y="4"/>
                      <a:pt x="29" y="5"/>
                      <a:pt x="29" y="7"/>
                    </a:cubicBezTo>
                    <a:cubicBezTo>
                      <a:pt x="30" y="9"/>
                      <a:pt x="31" y="11"/>
                      <a:pt x="32" y="14"/>
                    </a:cubicBezTo>
                    <a:cubicBezTo>
                      <a:pt x="35" y="17"/>
                      <a:pt x="38" y="18"/>
                      <a:pt x="40" y="19"/>
                    </a:cubicBezTo>
                    <a:cubicBezTo>
                      <a:pt x="41" y="19"/>
                      <a:pt x="42" y="20"/>
                      <a:pt x="43" y="20"/>
                    </a:cubicBezTo>
                    <a:cubicBezTo>
                      <a:pt x="44" y="21"/>
                      <a:pt x="47" y="25"/>
                      <a:pt x="48" y="26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3" y="52"/>
                      <a:pt x="39" y="54"/>
                      <a:pt x="34" y="54"/>
                    </a:cubicBezTo>
                    <a:cubicBezTo>
                      <a:pt x="27" y="55"/>
                      <a:pt x="14" y="54"/>
                      <a:pt x="12" y="52"/>
                    </a:cubicBezTo>
                    <a:cubicBezTo>
                      <a:pt x="12" y="52"/>
                      <a:pt x="12" y="52"/>
                      <a:pt x="12" y="52"/>
                    </a:cubicBezTo>
                    <a:lnTo>
                      <a:pt x="23" y="52"/>
                    </a:lnTo>
                    <a:close/>
                    <a:moveTo>
                      <a:pt x="50" y="26"/>
                    </a:moveTo>
                    <a:cubicBezTo>
                      <a:pt x="61" y="27"/>
                      <a:pt x="61" y="27"/>
                      <a:pt x="61" y="27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48" y="53"/>
                      <a:pt x="48" y="53"/>
                      <a:pt x="48" y="53"/>
                    </a:cubicBezTo>
                    <a:lnTo>
                      <a:pt x="5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  <p:sp>
            <p:nvSpPr>
              <p:cNvPr id="112" name="Freeform 64">
                <a:extLst>
                  <a:ext uri="{FF2B5EF4-FFF2-40B4-BE49-F238E27FC236}">
                    <a16:creationId xmlns:a16="http://schemas.microsoft.com/office/drawing/2014/main" id="{3AEFBDB8-6A92-CDE3-4567-F004BF0918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32991" y="4154948"/>
                <a:ext cx="278989" cy="188037"/>
              </a:xfrm>
              <a:custGeom>
                <a:avLst/>
                <a:gdLst>
                  <a:gd name="T0" fmla="*/ 58 w 58"/>
                  <a:gd name="T1" fmla="*/ 18 h 38"/>
                  <a:gd name="T2" fmla="*/ 31 w 58"/>
                  <a:gd name="T3" fmla="*/ 0 h 38"/>
                  <a:gd name="T4" fmla="*/ 1 w 58"/>
                  <a:gd name="T5" fmla="*/ 18 h 38"/>
                  <a:gd name="T6" fmla="*/ 0 w 58"/>
                  <a:gd name="T7" fmla="*/ 20 h 38"/>
                  <a:gd name="T8" fmla="*/ 31 w 58"/>
                  <a:gd name="T9" fmla="*/ 38 h 38"/>
                  <a:gd name="T10" fmla="*/ 58 w 58"/>
                  <a:gd name="T11" fmla="*/ 20 h 38"/>
                  <a:gd name="T12" fmla="*/ 58 w 58"/>
                  <a:gd name="T13" fmla="*/ 18 h 38"/>
                  <a:gd name="T14" fmla="*/ 18 w 58"/>
                  <a:gd name="T15" fmla="*/ 19 h 38"/>
                  <a:gd name="T16" fmla="*/ 16 w 58"/>
                  <a:gd name="T17" fmla="*/ 19 h 38"/>
                  <a:gd name="T18" fmla="*/ 28 w 58"/>
                  <a:gd name="T19" fmla="*/ 34 h 38"/>
                  <a:gd name="T20" fmla="*/ 4 w 58"/>
                  <a:gd name="T21" fmla="*/ 19 h 38"/>
                  <a:gd name="T22" fmla="*/ 27 w 58"/>
                  <a:gd name="T23" fmla="*/ 4 h 38"/>
                  <a:gd name="T24" fmla="*/ 19 w 58"/>
                  <a:gd name="T25" fmla="*/ 9 h 38"/>
                  <a:gd name="T26" fmla="*/ 21 w 58"/>
                  <a:gd name="T27" fmla="*/ 10 h 38"/>
                  <a:gd name="T28" fmla="*/ 31 w 58"/>
                  <a:gd name="T29" fmla="*/ 5 h 38"/>
                  <a:gd name="T30" fmla="*/ 45 w 58"/>
                  <a:gd name="T31" fmla="*/ 19 h 38"/>
                  <a:gd name="T32" fmla="*/ 31 w 58"/>
                  <a:gd name="T33" fmla="*/ 33 h 38"/>
                  <a:gd name="T34" fmla="*/ 18 w 58"/>
                  <a:gd name="T35" fmla="*/ 19 h 38"/>
                  <a:gd name="T36" fmla="*/ 36 w 58"/>
                  <a:gd name="T37" fmla="*/ 34 h 38"/>
                  <a:gd name="T38" fmla="*/ 47 w 58"/>
                  <a:gd name="T39" fmla="*/ 19 h 38"/>
                  <a:gd name="T40" fmla="*/ 38 w 58"/>
                  <a:gd name="T41" fmla="*/ 4 h 38"/>
                  <a:gd name="T42" fmla="*/ 55 w 58"/>
                  <a:gd name="T43" fmla="*/ 19 h 38"/>
                  <a:gd name="T44" fmla="*/ 36 w 58"/>
                  <a:gd name="T45" fmla="*/ 34 h 38"/>
                  <a:gd name="T46" fmla="*/ 40 w 58"/>
                  <a:gd name="T47" fmla="*/ 19 h 38"/>
                  <a:gd name="T48" fmla="*/ 31 w 58"/>
                  <a:gd name="T49" fmla="*/ 28 h 38"/>
                  <a:gd name="T50" fmla="*/ 23 w 58"/>
                  <a:gd name="T51" fmla="*/ 19 h 38"/>
                  <a:gd name="T52" fmla="*/ 31 w 58"/>
                  <a:gd name="T53" fmla="*/ 19 h 38"/>
                  <a:gd name="T54" fmla="*/ 24 w 58"/>
                  <a:gd name="T55" fmla="*/ 14 h 38"/>
                  <a:gd name="T56" fmla="*/ 31 w 58"/>
                  <a:gd name="T57" fmla="*/ 10 h 38"/>
                  <a:gd name="T58" fmla="*/ 40 w 58"/>
                  <a:gd name="T59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38">
                    <a:moveTo>
                      <a:pt x="58" y="18"/>
                    </a:moveTo>
                    <a:cubicBezTo>
                      <a:pt x="57" y="18"/>
                      <a:pt x="47" y="0"/>
                      <a:pt x="31" y="0"/>
                    </a:cubicBezTo>
                    <a:cubicBezTo>
                      <a:pt x="15" y="0"/>
                      <a:pt x="1" y="17"/>
                      <a:pt x="1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1" y="21"/>
                      <a:pt x="13" y="38"/>
                      <a:pt x="31" y="38"/>
                    </a:cubicBezTo>
                    <a:cubicBezTo>
                      <a:pt x="49" y="38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8" y="18"/>
                    </a:cubicBezTo>
                    <a:close/>
                    <a:moveTo>
                      <a:pt x="18" y="19"/>
                    </a:move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7"/>
                      <a:pt x="21" y="33"/>
                      <a:pt x="28" y="34"/>
                    </a:cubicBezTo>
                    <a:cubicBezTo>
                      <a:pt x="16" y="33"/>
                      <a:pt x="6" y="22"/>
                      <a:pt x="4" y="19"/>
                    </a:cubicBezTo>
                    <a:cubicBezTo>
                      <a:pt x="6" y="16"/>
                      <a:pt x="16" y="6"/>
                      <a:pt x="27" y="4"/>
                    </a:cubicBezTo>
                    <a:cubicBezTo>
                      <a:pt x="24" y="5"/>
                      <a:pt x="21" y="7"/>
                      <a:pt x="19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7"/>
                      <a:pt x="27" y="5"/>
                      <a:pt x="31" y="5"/>
                    </a:cubicBezTo>
                    <a:cubicBezTo>
                      <a:pt x="39" y="5"/>
                      <a:pt x="45" y="11"/>
                      <a:pt x="45" y="19"/>
                    </a:cubicBezTo>
                    <a:cubicBezTo>
                      <a:pt x="45" y="27"/>
                      <a:pt x="39" y="33"/>
                      <a:pt x="31" y="33"/>
                    </a:cubicBezTo>
                    <a:cubicBezTo>
                      <a:pt x="24" y="33"/>
                      <a:pt x="18" y="27"/>
                      <a:pt x="18" y="19"/>
                    </a:cubicBezTo>
                    <a:close/>
                    <a:moveTo>
                      <a:pt x="36" y="34"/>
                    </a:moveTo>
                    <a:cubicBezTo>
                      <a:pt x="42" y="32"/>
                      <a:pt x="47" y="26"/>
                      <a:pt x="47" y="19"/>
                    </a:cubicBezTo>
                    <a:cubicBezTo>
                      <a:pt x="47" y="12"/>
                      <a:pt x="43" y="7"/>
                      <a:pt x="38" y="4"/>
                    </a:cubicBezTo>
                    <a:cubicBezTo>
                      <a:pt x="47" y="8"/>
                      <a:pt x="53" y="17"/>
                      <a:pt x="55" y="19"/>
                    </a:cubicBezTo>
                    <a:cubicBezTo>
                      <a:pt x="53" y="22"/>
                      <a:pt x="47" y="32"/>
                      <a:pt x="36" y="34"/>
                    </a:cubicBezTo>
                    <a:close/>
                    <a:moveTo>
                      <a:pt x="40" y="19"/>
                    </a:moveTo>
                    <a:cubicBezTo>
                      <a:pt x="40" y="24"/>
                      <a:pt x="36" y="28"/>
                      <a:pt x="31" y="28"/>
                    </a:cubicBezTo>
                    <a:cubicBezTo>
                      <a:pt x="27" y="28"/>
                      <a:pt x="23" y="24"/>
                      <a:pt x="23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2"/>
                      <a:pt x="29" y="10"/>
                      <a:pt x="31" y="10"/>
                    </a:cubicBezTo>
                    <a:cubicBezTo>
                      <a:pt x="36" y="10"/>
                      <a:pt x="40" y="14"/>
                      <a:pt x="4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801" noProof="0" dirty="0"/>
              </a:p>
            </p:txBody>
          </p:sp>
        </p:grpSp>
        <p:sp>
          <p:nvSpPr>
            <p:cNvPr id="113" name="Oval 152">
              <a:extLst>
                <a:ext uri="{FF2B5EF4-FFF2-40B4-BE49-F238E27FC236}">
                  <a16:creationId xmlns:a16="http://schemas.microsoft.com/office/drawing/2014/main" id="{27AECBBE-65D6-148C-71CC-0B564A573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4702" y="5748095"/>
              <a:ext cx="360662" cy="360239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grpSp>
          <p:nvGrpSpPr>
            <p:cNvPr id="114" name="Group 32">
              <a:extLst>
                <a:ext uri="{FF2B5EF4-FFF2-40B4-BE49-F238E27FC236}">
                  <a16:creationId xmlns:a16="http://schemas.microsoft.com/office/drawing/2014/main" id="{DE7CF22C-18CB-F0B0-8B39-FC31AD4EA404}"/>
                </a:ext>
              </a:extLst>
            </p:cNvPr>
            <p:cNvGrpSpPr/>
            <p:nvPr/>
          </p:nvGrpSpPr>
          <p:grpSpPr>
            <a:xfrm>
              <a:off x="2418345" y="4412702"/>
              <a:ext cx="513736" cy="864380"/>
              <a:chOff x="5795963" y="4464050"/>
              <a:chExt cx="600075" cy="1009650"/>
            </a:xfrm>
          </p:grpSpPr>
          <p:sp>
            <p:nvSpPr>
              <p:cNvPr id="117" name="Rectangle 7">
                <a:extLst>
                  <a:ext uri="{FF2B5EF4-FFF2-40B4-BE49-F238E27FC236}">
                    <a16:creationId xmlns:a16="http://schemas.microsoft.com/office/drawing/2014/main" id="{EB164F09-158A-46F2-1126-1E6E0D615B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5963" y="4464050"/>
                <a:ext cx="60007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  <p:sp>
            <p:nvSpPr>
              <p:cNvPr id="119" name="Rectangle 9">
                <a:extLst>
                  <a:ext uri="{FF2B5EF4-FFF2-40B4-BE49-F238E27FC236}">
                    <a16:creationId xmlns:a16="http://schemas.microsoft.com/office/drawing/2014/main" id="{926F08ED-0D33-2090-C149-35829643D6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4413" y="4464050"/>
                <a:ext cx="30162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noProof="0" dirty="0"/>
              </a:p>
            </p:txBody>
          </p:sp>
        </p:grpSp>
        <p:sp>
          <p:nvSpPr>
            <p:cNvPr id="142" name="Oval 146">
              <a:extLst>
                <a:ext uri="{FF2B5EF4-FFF2-40B4-BE49-F238E27FC236}">
                  <a16:creationId xmlns:a16="http://schemas.microsoft.com/office/drawing/2014/main" id="{11B256BC-ED0F-D2B4-8D39-121B3F674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012" y="2195091"/>
              <a:ext cx="335572" cy="335177"/>
            </a:xfrm>
            <a:prstGeom prst="ellipse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3" name="Oval 147">
              <a:extLst>
                <a:ext uri="{FF2B5EF4-FFF2-40B4-BE49-F238E27FC236}">
                  <a16:creationId xmlns:a16="http://schemas.microsoft.com/office/drawing/2014/main" id="{3861F143-3A08-77E0-3155-D82F26EF3D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1819" y="5674878"/>
              <a:ext cx="335572" cy="335177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4" name="Oval 148">
              <a:extLst>
                <a:ext uri="{FF2B5EF4-FFF2-40B4-BE49-F238E27FC236}">
                  <a16:creationId xmlns:a16="http://schemas.microsoft.com/office/drawing/2014/main" id="{A02F638D-0F93-57D4-8428-9DC2EDCA0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112" y="4078795"/>
              <a:ext cx="125237" cy="125090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5" name="Oval 149">
              <a:extLst>
                <a:ext uri="{FF2B5EF4-FFF2-40B4-BE49-F238E27FC236}">
                  <a16:creationId xmlns:a16="http://schemas.microsoft.com/office/drawing/2014/main" id="{B880CA8F-AFD1-8C32-04F2-D1395D0D5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6976" y="1841692"/>
              <a:ext cx="196733" cy="196502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6" name="Oval 150">
              <a:extLst>
                <a:ext uri="{FF2B5EF4-FFF2-40B4-BE49-F238E27FC236}">
                  <a16:creationId xmlns:a16="http://schemas.microsoft.com/office/drawing/2014/main" id="{13A9A8FF-7655-AC56-7641-13CA2599E8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2926" y="3551348"/>
              <a:ext cx="259818" cy="259513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7" name="Oval 151">
              <a:extLst>
                <a:ext uri="{FF2B5EF4-FFF2-40B4-BE49-F238E27FC236}">
                  <a16:creationId xmlns:a16="http://schemas.microsoft.com/office/drawing/2014/main" id="{33132EF7-CDB0-7829-CDBE-5CF6D06D2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866" y="3068729"/>
              <a:ext cx="360662" cy="360239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8" name="Oval 153">
              <a:extLst>
                <a:ext uri="{FF2B5EF4-FFF2-40B4-BE49-F238E27FC236}">
                  <a16:creationId xmlns:a16="http://schemas.microsoft.com/office/drawing/2014/main" id="{F68BF40E-AD79-F199-0296-96F350A8F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4718" y="4476650"/>
              <a:ext cx="306608" cy="306248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49" name="Oval 147">
              <a:extLst>
                <a:ext uri="{FF2B5EF4-FFF2-40B4-BE49-F238E27FC236}">
                  <a16:creationId xmlns:a16="http://schemas.microsoft.com/office/drawing/2014/main" id="{0F41F8E3-B1D1-6A92-27FF-634CE4A720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32" y="4868215"/>
              <a:ext cx="335572" cy="335177"/>
            </a:xfrm>
            <a:prstGeom prst="ellipse">
              <a:avLst/>
            </a:prstGeom>
            <a:solidFill>
              <a:schemeClr val="accent3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0" name="Oval 146">
              <a:extLst>
                <a:ext uri="{FF2B5EF4-FFF2-40B4-BE49-F238E27FC236}">
                  <a16:creationId xmlns:a16="http://schemas.microsoft.com/office/drawing/2014/main" id="{6B5C8FB2-A6F2-449D-A740-933AB68428C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62678" y="2464644"/>
              <a:ext cx="109786" cy="109657"/>
            </a:xfrm>
            <a:prstGeom prst="ellipse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  <p:sp>
          <p:nvSpPr>
            <p:cNvPr id="151" name="Oval 152">
              <a:extLst>
                <a:ext uri="{FF2B5EF4-FFF2-40B4-BE49-F238E27FC236}">
                  <a16:creationId xmlns:a16="http://schemas.microsoft.com/office/drawing/2014/main" id="{83D01D71-3C6D-91C6-167D-E6741251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158" y="5519684"/>
              <a:ext cx="115722" cy="107810"/>
            </a:xfrm>
            <a:prstGeom prst="ellipse">
              <a:avLst/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noProof="0" dirty="0"/>
            </a:p>
          </p:txBody>
        </p:sp>
      </p:grpSp>
      <p:sp>
        <p:nvSpPr>
          <p:cNvPr id="152" name="Rectangle 3">
            <a:extLst>
              <a:ext uri="{FF2B5EF4-FFF2-40B4-BE49-F238E27FC236}">
                <a16:creationId xmlns:a16="http://schemas.microsoft.com/office/drawing/2014/main" id="{3942FB7B-BCB0-0D91-8F19-B06C7E5C9175}"/>
              </a:ext>
            </a:extLst>
          </p:cNvPr>
          <p:cNvSpPr/>
          <p:nvPr/>
        </p:nvSpPr>
        <p:spPr>
          <a:xfrm>
            <a:off x="5170705" y="2122952"/>
            <a:ext cx="867279" cy="14594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153" name="Rectangle 4">
            <a:extLst>
              <a:ext uri="{FF2B5EF4-FFF2-40B4-BE49-F238E27FC236}">
                <a16:creationId xmlns:a16="http://schemas.microsoft.com/office/drawing/2014/main" id="{37060FC4-85E0-BCEB-2CA6-1DD7FF5BB76E}"/>
              </a:ext>
            </a:extLst>
          </p:cNvPr>
          <p:cNvSpPr/>
          <p:nvPr/>
        </p:nvSpPr>
        <p:spPr>
          <a:xfrm>
            <a:off x="5734978" y="2122951"/>
            <a:ext cx="5773358" cy="1465018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154" name="TextBox 6">
            <a:extLst>
              <a:ext uri="{FF2B5EF4-FFF2-40B4-BE49-F238E27FC236}">
                <a16:creationId xmlns:a16="http://schemas.microsoft.com/office/drawing/2014/main" id="{D5250C6B-E48C-D3E1-561F-52B4461D6E69}"/>
              </a:ext>
            </a:extLst>
          </p:cNvPr>
          <p:cNvSpPr txBox="1"/>
          <p:nvPr/>
        </p:nvSpPr>
        <p:spPr>
          <a:xfrm>
            <a:off x="6124132" y="2310745"/>
            <a:ext cx="5077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Schaut euch die ausgeteilten Beiträge an. Welche davon passen </a:t>
            </a:r>
            <a:r>
              <a:rPr lang="de-DE" b="1" dirty="0"/>
              <a:t>besonders gut</a:t>
            </a:r>
            <a:r>
              <a:rPr lang="de-DE" dirty="0"/>
              <a:t> zu welcher Blase?</a:t>
            </a:r>
          </a:p>
          <a:p>
            <a:r>
              <a:rPr lang="de-DE" dirty="0"/>
              <a:t>Begründet eure Antwort.</a:t>
            </a:r>
          </a:p>
        </p:txBody>
      </p:sp>
      <p:sp>
        <p:nvSpPr>
          <p:cNvPr id="155" name="TextBox 5">
            <a:extLst>
              <a:ext uri="{FF2B5EF4-FFF2-40B4-BE49-F238E27FC236}">
                <a16:creationId xmlns:a16="http://schemas.microsoft.com/office/drawing/2014/main" id="{D258585C-0049-C0DD-C625-D202B94BAE3B}"/>
              </a:ext>
            </a:extLst>
          </p:cNvPr>
          <p:cNvSpPr txBox="1"/>
          <p:nvPr/>
        </p:nvSpPr>
        <p:spPr>
          <a:xfrm rot="16200000">
            <a:off x="4720335" y="2588241"/>
            <a:ext cx="1465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noProof="0" dirty="0">
                <a:solidFill>
                  <a:schemeClr val="bg2"/>
                </a:solidFill>
                <a:latin typeface="+mj-lt"/>
              </a:rPr>
              <a:t>Auftrag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63" name="Add-In 162" title="Timer for PowerPoint">
                <a:extLst>
                  <a:ext uri="{FF2B5EF4-FFF2-40B4-BE49-F238E27FC236}">
                    <a16:creationId xmlns:a16="http://schemas.microsoft.com/office/drawing/2014/main" id="{19BE5865-36F8-BE1F-DB81-4B7C71D403E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83664" y="2477825"/>
              <a:ext cx="3481055" cy="246644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163" name="Add-In 162" title="Timer for PowerPoint">
                <a:extLst>
                  <a:ext uri="{FF2B5EF4-FFF2-40B4-BE49-F238E27FC236}">
                    <a16:creationId xmlns:a16="http://schemas.microsoft.com/office/drawing/2014/main" id="{19BE5865-36F8-BE1F-DB81-4B7C71D403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3664" y="2477825"/>
                <a:ext cx="3481055" cy="2466449"/>
              </a:xfrm>
              <a:prstGeom prst="rect">
                <a:avLst/>
              </a:prstGeom>
            </p:spPr>
          </p:pic>
        </mc:Fallback>
      </mc:AlternateContent>
      <p:pic>
        <p:nvPicPr>
          <p:cNvPr id="134" name="Grafik 133">
            <a:extLst>
              <a:ext uri="{FF2B5EF4-FFF2-40B4-BE49-F238E27FC236}">
                <a16:creationId xmlns:a16="http://schemas.microsoft.com/office/drawing/2014/main" id="{48FE53CE-21E7-E3D5-198D-5C30C23006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6250" y="5015682"/>
            <a:ext cx="769965" cy="109239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36" name="Grafik 135">
            <a:extLst>
              <a:ext uri="{FF2B5EF4-FFF2-40B4-BE49-F238E27FC236}">
                <a16:creationId xmlns:a16="http://schemas.microsoft.com/office/drawing/2014/main" id="{B5F5F85F-59DC-B148-5580-A79E02E893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5242" y="4820327"/>
            <a:ext cx="769965" cy="109239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38" name="Grafik 137">
            <a:extLst>
              <a:ext uri="{FF2B5EF4-FFF2-40B4-BE49-F238E27FC236}">
                <a16:creationId xmlns:a16="http://schemas.microsoft.com/office/drawing/2014/main" id="{91064E7C-3C10-73F5-BB03-950D817DE3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066773" y="4469482"/>
            <a:ext cx="769965" cy="109239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40" name="Grafik 139">
            <a:extLst>
              <a:ext uri="{FF2B5EF4-FFF2-40B4-BE49-F238E27FC236}">
                <a16:creationId xmlns:a16="http://schemas.microsoft.com/office/drawing/2014/main" id="{2EDF7CAA-6367-8FDC-5DF6-99D1BE9DA4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6715" y="4549810"/>
            <a:ext cx="1194408" cy="1695815"/>
          </a:xfrm>
          <a:prstGeom prst="rect">
            <a:avLst/>
          </a:prstGeom>
        </p:spPr>
      </p:pic>
      <p:sp>
        <p:nvSpPr>
          <p:cNvPr id="157" name="Ellipse 156">
            <a:extLst>
              <a:ext uri="{FF2B5EF4-FFF2-40B4-BE49-F238E27FC236}">
                <a16:creationId xmlns:a16="http://schemas.microsoft.com/office/drawing/2014/main" id="{6F285688-4F27-9C89-5148-51E597819003}"/>
              </a:ext>
            </a:extLst>
          </p:cNvPr>
          <p:cNvSpPr/>
          <p:nvPr/>
        </p:nvSpPr>
        <p:spPr>
          <a:xfrm>
            <a:off x="9093729" y="4032153"/>
            <a:ext cx="2370051" cy="2415153"/>
          </a:xfrm>
          <a:prstGeom prst="ellipse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6" name="Textfeld 115">
            <a:extLst>
              <a:ext uri="{FF2B5EF4-FFF2-40B4-BE49-F238E27FC236}">
                <a16:creationId xmlns:a16="http://schemas.microsoft.com/office/drawing/2014/main" id="{EA0AFAF4-AECB-9FAF-CEC2-05B698D90257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3858234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3" grpId="0" animBg="1"/>
      <p:bldP spid="154" grpId="0"/>
      <p:bldP spid="155" grpId="0"/>
      <p:bldP spid="1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95EC16-8B71-B51D-CD07-E9320E0ED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Content-</a:t>
            </a:r>
            <a:r>
              <a:rPr lang="de-DE" noProof="0" dirty="0" err="1"/>
              <a:t>Based</a:t>
            </a:r>
            <a:r>
              <a:rPr lang="de-DE" dirty="0"/>
              <a:t>-</a:t>
            </a:r>
            <a:r>
              <a:rPr lang="de-DE" noProof="0" dirty="0" err="1"/>
              <a:t>Filtering</a:t>
            </a:r>
            <a:endParaRPr lang="de-DE" noProof="0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BDE5DB3-76A3-E8D2-79E2-9BFE5CBF2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de-DE" noProof="0" smtClean="0"/>
              <a:t>9</a:t>
            </a:fld>
            <a:endParaRPr lang="de-DE" noProof="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2162CEF-57B0-50EC-9BEA-4DE1EB2B1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20" y="1452941"/>
            <a:ext cx="3031104" cy="5135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2CEA549-49BF-2166-BDE1-26F67D4A6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765" y="1452941"/>
            <a:ext cx="3017171" cy="5082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3FF3A3C-8A06-0C16-42A5-E7FA6E7D2B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978" y="1332176"/>
            <a:ext cx="3084450" cy="5377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Freeform 62">
            <a:extLst>
              <a:ext uri="{FF2B5EF4-FFF2-40B4-BE49-F238E27FC236}">
                <a16:creationId xmlns:a16="http://schemas.microsoft.com/office/drawing/2014/main" id="{AC90455D-7D6F-10EA-4065-3546F22B2A23}"/>
              </a:ext>
            </a:extLst>
          </p:cNvPr>
          <p:cNvSpPr>
            <a:spLocks noEditPoints="1"/>
          </p:cNvSpPr>
          <p:nvPr/>
        </p:nvSpPr>
        <p:spPr bwMode="auto">
          <a:xfrm>
            <a:off x="1395398" y="2417832"/>
            <a:ext cx="1634828" cy="1770884"/>
          </a:xfrm>
          <a:custGeom>
            <a:avLst/>
            <a:gdLst>
              <a:gd name="T0" fmla="*/ 400 w 400"/>
              <a:gd name="T1" fmla="*/ 200 h 434"/>
              <a:gd name="T2" fmla="*/ 334 w 400"/>
              <a:gd name="T3" fmla="*/ 133 h 434"/>
              <a:gd name="T4" fmla="*/ 300 w 400"/>
              <a:gd name="T5" fmla="*/ 83 h 434"/>
              <a:gd name="T6" fmla="*/ 265 w 400"/>
              <a:gd name="T7" fmla="*/ 8 h 434"/>
              <a:gd name="T8" fmla="*/ 202 w 400"/>
              <a:gd name="T9" fmla="*/ 10 h 434"/>
              <a:gd name="T10" fmla="*/ 178 w 400"/>
              <a:gd name="T11" fmla="*/ 71 h 434"/>
              <a:gd name="T12" fmla="*/ 141 w 400"/>
              <a:gd name="T13" fmla="*/ 126 h 434"/>
              <a:gd name="T14" fmla="*/ 33 w 400"/>
              <a:gd name="T15" fmla="*/ 167 h 434"/>
              <a:gd name="T16" fmla="*/ 0 w 400"/>
              <a:gd name="T17" fmla="*/ 200 h 434"/>
              <a:gd name="T18" fmla="*/ 10 w 400"/>
              <a:gd name="T19" fmla="*/ 391 h 434"/>
              <a:gd name="T20" fmla="*/ 108 w 400"/>
              <a:gd name="T21" fmla="*/ 400 h 434"/>
              <a:gd name="T22" fmla="*/ 201 w 400"/>
              <a:gd name="T23" fmla="*/ 428 h 434"/>
              <a:gd name="T24" fmla="*/ 284 w 400"/>
              <a:gd name="T25" fmla="*/ 434 h 434"/>
              <a:gd name="T26" fmla="*/ 365 w 400"/>
              <a:gd name="T27" fmla="*/ 356 h 434"/>
              <a:gd name="T28" fmla="*/ 380 w 400"/>
              <a:gd name="T29" fmla="*/ 298 h 434"/>
              <a:gd name="T30" fmla="*/ 388 w 400"/>
              <a:gd name="T31" fmla="*/ 242 h 434"/>
              <a:gd name="T32" fmla="*/ 50 w 400"/>
              <a:gd name="T33" fmla="*/ 367 h 434"/>
              <a:gd name="T34" fmla="*/ 33 w 400"/>
              <a:gd name="T35" fmla="*/ 350 h 434"/>
              <a:gd name="T36" fmla="*/ 50 w 400"/>
              <a:gd name="T37" fmla="*/ 334 h 434"/>
              <a:gd name="T38" fmla="*/ 67 w 400"/>
              <a:gd name="T39" fmla="*/ 350 h 434"/>
              <a:gd name="T40" fmla="*/ 361 w 400"/>
              <a:gd name="T41" fmla="*/ 221 h 434"/>
              <a:gd name="T42" fmla="*/ 354 w 400"/>
              <a:gd name="T43" fmla="*/ 246 h 434"/>
              <a:gd name="T44" fmla="*/ 343 w 400"/>
              <a:gd name="T45" fmla="*/ 291 h 434"/>
              <a:gd name="T46" fmla="*/ 343 w 400"/>
              <a:gd name="T47" fmla="*/ 329 h 434"/>
              <a:gd name="T48" fmla="*/ 332 w 400"/>
              <a:gd name="T49" fmla="*/ 357 h 434"/>
              <a:gd name="T50" fmla="*/ 250 w 400"/>
              <a:gd name="T51" fmla="*/ 400 h 434"/>
              <a:gd name="T52" fmla="*/ 154 w 400"/>
              <a:gd name="T53" fmla="*/ 379 h 434"/>
              <a:gd name="T54" fmla="*/ 135 w 400"/>
              <a:gd name="T55" fmla="*/ 372 h 434"/>
              <a:gd name="T56" fmla="*/ 117 w 400"/>
              <a:gd name="T57" fmla="*/ 368 h 434"/>
              <a:gd name="T58" fmla="*/ 100 w 400"/>
              <a:gd name="T59" fmla="*/ 367 h 434"/>
              <a:gd name="T60" fmla="*/ 108 w 400"/>
              <a:gd name="T61" fmla="*/ 200 h 434"/>
              <a:gd name="T62" fmla="*/ 128 w 400"/>
              <a:gd name="T63" fmla="*/ 191 h 434"/>
              <a:gd name="T64" fmla="*/ 149 w 400"/>
              <a:gd name="T65" fmla="*/ 170 h 434"/>
              <a:gd name="T66" fmla="*/ 166 w 400"/>
              <a:gd name="T67" fmla="*/ 148 h 434"/>
              <a:gd name="T68" fmla="*/ 192 w 400"/>
              <a:gd name="T69" fmla="*/ 117 h 434"/>
              <a:gd name="T70" fmla="*/ 215 w 400"/>
              <a:gd name="T71" fmla="*/ 56 h 434"/>
              <a:gd name="T72" fmla="*/ 259 w 400"/>
              <a:gd name="T73" fmla="*/ 46 h 434"/>
              <a:gd name="T74" fmla="*/ 254 w 400"/>
              <a:gd name="T75" fmla="*/ 125 h 434"/>
              <a:gd name="T76" fmla="*/ 334 w 400"/>
              <a:gd name="T77" fmla="*/ 167 h 434"/>
              <a:gd name="T78" fmla="*/ 367 w 400"/>
              <a:gd name="T79" fmla="*/ 200 h 434"/>
              <a:gd name="T80" fmla="*/ 361 w 400"/>
              <a:gd name="T81" fmla="*/ 221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00" h="434">
                <a:moveTo>
                  <a:pt x="388" y="242"/>
                </a:moveTo>
                <a:cubicBezTo>
                  <a:pt x="396" y="230"/>
                  <a:pt x="400" y="215"/>
                  <a:pt x="400" y="200"/>
                </a:cubicBezTo>
                <a:cubicBezTo>
                  <a:pt x="400" y="182"/>
                  <a:pt x="394" y="167"/>
                  <a:pt x="381" y="153"/>
                </a:cubicBezTo>
                <a:cubicBezTo>
                  <a:pt x="367" y="140"/>
                  <a:pt x="352" y="133"/>
                  <a:pt x="334" y="133"/>
                </a:cubicBezTo>
                <a:cubicBezTo>
                  <a:pt x="288" y="133"/>
                  <a:pt x="288" y="133"/>
                  <a:pt x="288" y="133"/>
                </a:cubicBezTo>
                <a:cubicBezTo>
                  <a:pt x="296" y="116"/>
                  <a:pt x="300" y="100"/>
                  <a:pt x="300" y="83"/>
                </a:cubicBezTo>
                <a:cubicBezTo>
                  <a:pt x="300" y="63"/>
                  <a:pt x="297" y="47"/>
                  <a:pt x="291" y="35"/>
                </a:cubicBezTo>
                <a:cubicBezTo>
                  <a:pt x="285" y="23"/>
                  <a:pt x="276" y="14"/>
                  <a:pt x="265" y="8"/>
                </a:cubicBezTo>
                <a:cubicBezTo>
                  <a:pt x="253" y="3"/>
                  <a:pt x="240" y="0"/>
                  <a:pt x="225" y="0"/>
                </a:cubicBezTo>
                <a:cubicBezTo>
                  <a:pt x="216" y="0"/>
                  <a:pt x="209" y="3"/>
                  <a:pt x="202" y="10"/>
                </a:cubicBezTo>
                <a:cubicBezTo>
                  <a:pt x="194" y="17"/>
                  <a:pt x="189" y="26"/>
                  <a:pt x="186" y="38"/>
                </a:cubicBezTo>
                <a:cubicBezTo>
                  <a:pt x="182" y="49"/>
                  <a:pt x="180" y="60"/>
                  <a:pt x="178" y="71"/>
                </a:cubicBezTo>
                <a:cubicBezTo>
                  <a:pt x="176" y="81"/>
                  <a:pt x="173" y="89"/>
                  <a:pt x="168" y="93"/>
                </a:cubicBezTo>
                <a:cubicBezTo>
                  <a:pt x="160" y="102"/>
                  <a:pt x="151" y="113"/>
                  <a:pt x="141" y="126"/>
                </a:cubicBezTo>
                <a:cubicBezTo>
                  <a:pt x="123" y="149"/>
                  <a:pt x="111" y="163"/>
                  <a:pt x="105" y="167"/>
                </a:cubicBezTo>
                <a:cubicBezTo>
                  <a:pt x="33" y="167"/>
                  <a:pt x="33" y="167"/>
                  <a:pt x="33" y="167"/>
                </a:cubicBezTo>
                <a:cubicBezTo>
                  <a:pt x="24" y="167"/>
                  <a:pt x="16" y="170"/>
                  <a:pt x="10" y="177"/>
                </a:cubicBezTo>
                <a:cubicBezTo>
                  <a:pt x="3" y="183"/>
                  <a:pt x="0" y="191"/>
                  <a:pt x="0" y="200"/>
                </a:cubicBezTo>
                <a:cubicBezTo>
                  <a:pt x="0" y="367"/>
                  <a:pt x="0" y="367"/>
                  <a:pt x="0" y="367"/>
                </a:cubicBezTo>
                <a:cubicBezTo>
                  <a:pt x="0" y="376"/>
                  <a:pt x="3" y="384"/>
                  <a:pt x="10" y="391"/>
                </a:cubicBezTo>
                <a:cubicBezTo>
                  <a:pt x="16" y="397"/>
                  <a:pt x="24" y="400"/>
                  <a:pt x="33" y="400"/>
                </a:cubicBezTo>
                <a:cubicBezTo>
                  <a:pt x="108" y="400"/>
                  <a:pt x="108" y="400"/>
                  <a:pt x="108" y="400"/>
                </a:cubicBezTo>
                <a:cubicBezTo>
                  <a:pt x="112" y="400"/>
                  <a:pt x="124" y="404"/>
                  <a:pt x="144" y="411"/>
                </a:cubicBezTo>
                <a:cubicBezTo>
                  <a:pt x="166" y="418"/>
                  <a:pt x="185" y="424"/>
                  <a:pt x="201" y="428"/>
                </a:cubicBezTo>
                <a:cubicBezTo>
                  <a:pt x="217" y="432"/>
                  <a:pt x="234" y="434"/>
                  <a:pt x="250" y="434"/>
                </a:cubicBezTo>
                <a:cubicBezTo>
                  <a:pt x="284" y="434"/>
                  <a:pt x="284" y="434"/>
                  <a:pt x="284" y="434"/>
                </a:cubicBezTo>
                <a:cubicBezTo>
                  <a:pt x="308" y="434"/>
                  <a:pt x="328" y="427"/>
                  <a:pt x="343" y="413"/>
                </a:cubicBezTo>
                <a:cubicBezTo>
                  <a:pt x="358" y="399"/>
                  <a:pt x="365" y="380"/>
                  <a:pt x="365" y="356"/>
                </a:cubicBezTo>
                <a:cubicBezTo>
                  <a:pt x="376" y="342"/>
                  <a:pt x="381" y="327"/>
                  <a:pt x="381" y="309"/>
                </a:cubicBezTo>
                <a:cubicBezTo>
                  <a:pt x="381" y="305"/>
                  <a:pt x="381" y="302"/>
                  <a:pt x="380" y="298"/>
                </a:cubicBezTo>
                <a:cubicBezTo>
                  <a:pt x="387" y="286"/>
                  <a:pt x="390" y="274"/>
                  <a:pt x="390" y="260"/>
                </a:cubicBezTo>
                <a:cubicBezTo>
                  <a:pt x="390" y="254"/>
                  <a:pt x="389" y="248"/>
                  <a:pt x="388" y="242"/>
                </a:cubicBezTo>
                <a:close/>
                <a:moveTo>
                  <a:pt x="62" y="362"/>
                </a:moveTo>
                <a:cubicBezTo>
                  <a:pt x="58" y="365"/>
                  <a:pt x="55" y="367"/>
                  <a:pt x="50" y="367"/>
                </a:cubicBezTo>
                <a:cubicBezTo>
                  <a:pt x="46" y="367"/>
                  <a:pt x="42" y="365"/>
                  <a:pt x="38" y="362"/>
                </a:cubicBezTo>
                <a:cubicBezTo>
                  <a:pt x="35" y="359"/>
                  <a:pt x="33" y="355"/>
                  <a:pt x="33" y="350"/>
                </a:cubicBezTo>
                <a:cubicBezTo>
                  <a:pt x="33" y="346"/>
                  <a:pt x="35" y="342"/>
                  <a:pt x="38" y="339"/>
                </a:cubicBezTo>
                <a:cubicBezTo>
                  <a:pt x="42" y="335"/>
                  <a:pt x="46" y="334"/>
                  <a:pt x="50" y="334"/>
                </a:cubicBezTo>
                <a:cubicBezTo>
                  <a:pt x="55" y="334"/>
                  <a:pt x="58" y="335"/>
                  <a:pt x="62" y="339"/>
                </a:cubicBezTo>
                <a:cubicBezTo>
                  <a:pt x="65" y="342"/>
                  <a:pt x="67" y="346"/>
                  <a:pt x="67" y="350"/>
                </a:cubicBezTo>
                <a:cubicBezTo>
                  <a:pt x="67" y="355"/>
                  <a:pt x="65" y="359"/>
                  <a:pt x="62" y="362"/>
                </a:cubicBezTo>
                <a:close/>
                <a:moveTo>
                  <a:pt x="361" y="221"/>
                </a:moveTo>
                <a:cubicBezTo>
                  <a:pt x="358" y="229"/>
                  <a:pt x="353" y="233"/>
                  <a:pt x="348" y="234"/>
                </a:cubicBezTo>
                <a:cubicBezTo>
                  <a:pt x="350" y="237"/>
                  <a:pt x="352" y="241"/>
                  <a:pt x="354" y="246"/>
                </a:cubicBezTo>
                <a:cubicBezTo>
                  <a:pt x="356" y="251"/>
                  <a:pt x="357" y="256"/>
                  <a:pt x="357" y="260"/>
                </a:cubicBezTo>
                <a:cubicBezTo>
                  <a:pt x="357" y="272"/>
                  <a:pt x="352" y="283"/>
                  <a:pt x="343" y="291"/>
                </a:cubicBezTo>
                <a:cubicBezTo>
                  <a:pt x="346" y="297"/>
                  <a:pt x="348" y="303"/>
                  <a:pt x="348" y="309"/>
                </a:cubicBezTo>
                <a:cubicBezTo>
                  <a:pt x="348" y="316"/>
                  <a:pt x="346" y="322"/>
                  <a:pt x="343" y="329"/>
                </a:cubicBezTo>
                <a:cubicBezTo>
                  <a:pt x="340" y="335"/>
                  <a:pt x="336" y="340"/>
                  <a:pt x="331" y="342"/>
                </a:cubicBezTo>
                <a:cubicBezTo>
                  <a:pt x="331" y="348"/>
                  <a:pt x="332" y="352"/>
                  <a:pt x="332" y="357"/>
                </a:cubicBezTo>
                <a:cubicBezTo>
                  <a:pt x="332" y="386"/>
                  <a:pt x="315" y="400"/>
                  <a:pt x="282" y="400"/>
                </a:cubicBezTo>
                <a:cubicBezTo>
                  <a:pt x="250" y="400"/>
                  <a:pt x="250" y="400"/>
                  <a:pt x="250" y="400"/>
                </a:cubicBezTo>
                <a:cubicBezTo>
                  <a:pt x="228" y="400"/>
                  <a:pt x="198" y="394"/>
                  <a:pt x="161" y="381"/>
                </a:cubicBezTo>
                <a:cubicBezTo>
                  <a:pt x="160" y="381"/>
                  <a:pt x="158" y="380"/>
                  <a:pt x="154" y="379"/>
                </a:cubicBezTo>
                <a:cubicBezTo>
                  <a:pt x="149" y="377"/>
                  <a:pt x="146" y="376"/>
                  <a:pt x="144" y="375"/>
                </a:cubicBezTo>
                <a:cubicBezTo>
                  <a:pt x="142" y="375"/>
                  <a:pt x="139" y="374"/>
                  <a:pt x="135" y="372"/>
                </a:cubicBezTo>
                <a:cubicBezTo>
                  <a:pt x="131" y="371"/>
                  <a:pt x="128" y="370"/>
                  <a:pt x="125" y="370"/>
                </a:cubicBezTo>
                <a:cubicBezTo>
                  <a:pt x="123" y="369"/>
                  <a:pt x="120" y="368"/>
                  <a:pt x="117" y="368"/>
                </a:cubicBezTo>
                <a:cubicBezTo>
                  <a:pt x="113" y="367"/>
                  <a:pt x="111" y="367"/>
                  <a:pt x="108" y="367"/>
                </a:cubicBezTo>
                <a:cubicBezTo>
                  <a:pt x="100" y="367"/>
                  <a:pt x="100" y="367"/>
                  <a:pt x="100" y="367"/>
                </a:cubicBezTo>
                <a:cubicBezTo>
                  <a:pt x="100" y="200"/>
                  <a:pt x="100" y="200"/>
                  <a:pt x="100" y="200"/>
                </a:cubicBezTo>
                <a:cubicBezTo>
                  <a:pt x="108" y="200"/>
                  <a:pt x="108" y="200"/>
                  <a:pt x="108" y="200"/>
                </a:cubicBezTo>
                <a:cubicBezTo>
                  <a:pt x="111" y="200"/>
                  <a:pt x="114" y="199"/>
                  <a:pt x="118" y="198"/>
                </a:cubicBezTo>
                <a:cubicBezTo>
                  <a:pt x="121" y="196"/>
                  <a:pt x="125" y="194"/>
                  <a:pt x="128" y="191"/>
                </a:cubicBezTo>
                <a:cubicBezTo>
                  <a:pt x="132" y="188"/>
                  <a:pt x="135" y="185"/>
                  <a:pt x="138" y="182"/>
                </a:cubicBezTo>
                <a:cubicBezTo>
                  <a:pt x="141" y="179"/>
                  <a:pt x="145" y="175"/>
                  <a:pt x="149" y="170"/>
                </a:cubicBezTo>
                <a:cubicBezTo>
                  <a:pt x="152" y="166"/>
                  <a:pt x="155" y="162"/>
                  <a:pt x="158" y="159"/>
                </a:cubicBezTo>
                <a:cubicBezTo>
                  <a:pt x="160" y="156"/>
                  <a:pt x="163" y="153"/>
                  <a:pt x="166" y="148"/>
                </a:cubicBezTo>
                <a:cubicBezTo>
                  <a:pt x="169" y="144"/>
                  <a:pt x="171" y="141"/>
                  <a:pt x="172" y="141"/>
                </a:cubicBezTo>
                <a:cubicBezTo>
                  <a:pt x="181" y="129"/>
                  <a:pt x="188" y="121"/>
                  <a:pt x="192" y="117"/>
                </a:cubicBezTo>
                <a:cubicBezTo>
                  <a:pt x="199" y="109"/>
                  <a:pt x="204" y="100"/>
                  <a:pt x="207" y="88"/>
                </a:cubicBezTo>
                <a:cubicBezTo>
                  <a:pt x="211" y="77"/>
                  <a:pt x="213" y="66"/>
                  <a:pt x="215" y="56"/>
                </a:cubicBezTo>
                <a:cubicBezTo>
                  <a:pt x="217" y="45"/>
                  <a:pt x="221" y="38"/>
                  <a:pt x="225" y="33"/>
                </a:cubicBezTo>
                <a:cubicBezTo>
                  <a:pt x="242" y="33"/>
                  <a:pt x="253" y="37"/>
                  <a:pt x="259" y="46"/>
                </a:cubicBezTo>
                <a:cubicBezTo>
                  <a:pt x="264" y="54"/>
                  <a:pt x="267" y="66"/>
                  <a:pt x="267" y="83"/>
                </a:cubicBezTo>
                <a:cubicBezTo>
                  <a:pt x="267" y="94"/>
                  <a:pt x="263" y="108"/>
                  <a:pt x="254" y="125"/>
                </a:cubicBezTo>
                <a:cubicBezTo>
                  <a:pt x="246" y="143"/>
                  <a:pt x="242" y="157"/>
                  <a:pt x="242" y="167"/>
                </a:cubicBezTo>
                <a:cubicBezTo>
                  <a:pt x="334" y="167"/>
                  <a:pt x="334" y="167"/>
                  <a:pt x="334" y="167"/>
                </a:cubicBezTo>
                <a:cubicBezTo>
                  <a:pt x="342" y="167"/>
                  <a:pt x="350" y="170"/>
                  <a:pt x="357" y="177"/>
                </a:cubicBezTo>
                <a:cubicBezTo>
                  <a:pt x="364" y="184"/>
                  <a:pt x="367" y="191"/>
                  <a:pt x="367" y="200"/>
                </a:cubicBezTo>
                <a:cubicBezTo>
                  <a:pt x="367" y="206"/>
                  <a:pt x="365" y="213"/>
                  <a:pt x="361" y="221"/>
                </a:cubicBezTo>
                <a:close/>
                <a:moveTo>
                  <a:pt x="361" y="221"/>
                </a:moveTo>
                <a:cubicBezTo>
                  <a:pt x="361" y="221"/>
                  <a:pt x="361" y="221"/>
                  <a:pt x="361" y="221"/>
                </a:cubicBezTo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11" name="Freeform 62">
            <a:extLst>
              <a:ext uri="{FF2B5EF4-FFF2-40B4-BE49-F238E27FC236}">
                <a16:creationId xmlns:a16="http://schemas.microsoft.com/office/drawing/2014/main" id="{AF175A8C-9022-B7B8-0844-68E5F7B2F4A0}"/>
              </a:ext>
            </a:extLst>
          </p:cNvPr>
          <p:cNvSpPr>
            <a:spLocks noEditPoints="1"/>
          </p:cNvSpPr>
          <p:nvPr/>
        </p:nvSpPr>
        <p:spPr bwMode="auto">
          <a:xfrm>
            <a:off x="4608936" y="2417832"/>
            <a:ext cx="1634828" cy="1770884"/>
          </a:xfrm>
          <a:custGeom>
            <a:avLst/>
            <a:gdLst>
              <a:gd name="T0" fmla="*/ 400 w 400"/>
              <a:gd name="T1" fmla="*/ 200 h 434"/>
              <a:gd name="T2" fmla="*/ 334 w 400"/>
              <a:gd name="T3" fmla="*/ 133 h 434"/>
              <a:gd name="T4" fmla="*/ 300 w 400"/>
              <a:gd name="T5" fmla="*/ 83 h 434"/>
              <a:gd name="T6" fmla="*/ 265 w 400"/>
              <a:gd name="T7" fmla="*/ 8 h 434"/>
              <a:gd name="T8" fmla="*/ 202 w 400"/>
              <a:gd name="T9" fmla="*/ 10 h 434"/>
              <a:gd name="T10" fmla="*/ 178 w 400"/>
              <a:gd name="T11" fmla="*/ 71 h 434"/>
              <a:gd name="T12" fmla="*/ 141 w 400"/>
              <a:gd name="T13" fmla="*/ 126 h 434"/>
              <a:gd name="T14" fmla="*/ 33 w 400"/>
              <a:gd name="T15" fmla="*/ 167 h 434"/>
              <a:gd name="T16" fmla="*/ 0 w 400"/>
              <a:gd name="T17" fmla="*/ 200 h 434"/>
              <a:gd name="T18" fmla="*/ 10 w 400"/>
              <a:gd name="T19" fmla="*/ 391 h 434"/>
              <a:gd name="T20" fmla="*/ 108 w 400"/>
              <a:gd name="T21" fmla="*/ 400 h 434"/>
              <a:gd name="T22" fmla="*/ 201 w 400"/>
              <a:gd name="T23" fmla="*/ 428 h 434"/>
              <a:gd name="T24" fmla="*/ 284 w 400"/>
              <a:gd name="T25" fmla="*/ 434 h 434"/>
              <a:gd name="T26" fmla="*/ 365 w 400"/>
              <a:gd name="T27" fmla="*/ 356 h 434"/>
              <a:gd name="T28" fmla="*/ 380 w 400"/>
              <a:gd name="T29" fmla="*/ 298 h 434"/>
              <a:gd name="T30" fmla="*/ 388 w 400"/>
              <a:gd name="T31" fmla="*/ 242 h 434"/>
              <a:gd name="T32" fmla="*/ 50 w 400"/>
              <a:gd name="T33" fmla="*/ 367 h 434"/>
              <a:gd name="T34" fmla="*/ 33 w 400"/>
              <a:gd name="T35" fmla="*/ 350 h 434"/>
              <a:gd name="T36" fmla="*/ 50 w 400"/>
              <a:gd name="T37" fmla="*/ 334 h 434"/>
              <a:gd name="T38" fmla="*/ 67 w 400"/>
              <a:gd name="T39" fmla="*/ 350 h 434"/>
              <a:gd name="T40" fmla="*/ 361 w 400"/>
              <a:gd name="T41" fmla="*/ 221 h 434"/>
              <a:gd name="T42" fmla="*/ 354 w 400"/>
              <a:gd name="T43" fmla="*/ 246 h 434"/>
              <a:gd name="T44" fmla="*/ 343 w 400"/>
              <a:gd name="T45" fmla="*/ 291 h 434"/>
              <a:gd name="T46" fmla="*/ 343 w 400"/>
              <a:gd name="T47" fmla="*/ 329 h 434"/>
              <a:gd name="T48" fmla="*/ 332 w 400"/>
              <a:gd name="T49" fmla="*/ 357 h 434"/>
              <a:gd name="T50" fmla="*/ 250 w 400"/>
              <a:gd name="T51" fmla="*/ 400 h 434"/>
              <a:gd name="T52" fmla="*/ 154 w 400"/>
              <a:gd name="T53" fmla="*/ 379 h 434"/>
              <a:gd name="T54" fmla="*/ 135 w 400"/>
              <a:gd name="T55" fmla="*/ 372 h 434"/>
              <a:gd name="T56" fmla="*/ 117 w 400"/>
              <a:gd name="T57" fmla="*/ 368 h 434"/>
              <a:gd name="T58" fmla="*/ 100 w 400"/>
              <a:gd name="T59" fmla="*/ 367 h 434"/>
              <a:gd name="T60" fmla="*/ 108 w 400"/>
              <a:gd name="T61" fmla="*/ 200 h 434"/>
              <a:gd name="T62" fmla="*/ 128 w 400"/>
              <a:gd name="T63" fmla="*/ 191 h 434"/>
              <a:gd name="T64" fmla="*/ 149 w 400"/>
              <a:gd name="T65" fmla="*/ 170 h 434"/>
              <a:gd name="T66" fmla="*/ 166 w 400"/>
              <a:gd name="T67" fmla="*/ 148 h 434"/>
              <a:gd name="T68" fmla="*/ 192 w 400"/>
              <a:gd name="T69" fmla="*/ 117 h 434"/>
              <a:gd name="T70" fmla="*/ 215 w 400"/>
              <a:gd name="T71" fmla="*/ 56 h 434"/>
              <a:gd name="T72" fmla="*/ 259 w 400"/>
              <a:gd name="T73" fmla="*/ 46 h 434"/>
              <a:gd name="T74" fmla="*/ 254 w 400"/>
              <a:gd name="T75" fmla="*/ 125 h 434"/>
              <a:gd name="T76" fmla="*/ 334 w 400"/>
              <a:gd name="T77" fmla="*/ 167 h 434"/>
              <a:gd name="T78" fmla="*/ 367 w 400"/>
              <a:gd name="T79" fmla="*/ 200 h 434"/>
              <a:gd name="T80" fmla="*/ 361 w 400"/>
              <a:gd name="T81" fmla="*/ 221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00" h="434">
                <a:moveTo>
                  <a:pt x="388" y="242"/>
                </a:moveTo>
                <a:cubicBezTo>
                  <a:pt x="396" y="230"/>
                  <a:pt x="400" y="215"/>
                  <a:pt x="400" y="200"/>
                </a:cubicBezTo>
                <a:cubicBezTo>
                  <a:pt x="400" y="182"/>
                  <a:pt x="394" y="167"/>
                  <a:pt x="381" y="153"/>
                </a:cubicBezTo>
                <a:cubicBezTo>
                  <a:pt x="367" y="140"/>
                  <a:pt x="352" y="133"/>
                  <a:pt x="334" y="133"/>
                </a:cubicBezTo>
                <a:cubicBezTo>
                  <a:pt x="288" y="133"/>
                  <a:pt x="288" y="133"/>
                  <a:pt x="288" y="133"/>
                </a:cubicBezTo>
                <a:cubicBezTo>
                  <a:pt x="296" y="116"/>
                  <a:pt x="300" y="100"/>
                  <a:pt x="300" y="83"/>
                </a:cubicBezTo>
                <a:cubicBezTo>
                  <a:pt x="300" y="63"/>
                  <a:pt x="297" y="47"/>
                  <a:pt x="291" y="35"/>
                </a:cubicBezTo>
                <a:cubicBezTo>
                  <a:pt x="285" y="23"/>
                  <a:pt x="276" y="14"/>
                  <a:pt x="265" y="8"/>
                </a:cubicBezTo>
                <a:cubicBezTo>
                  <a:pt x="253" y="3"/>
                  <a:pt x="240" y="0"/>
                  <a:pt x="225" y="0"/>
                </a:cubicBezTo>
                <a:cubicBezTo>
                  <a:pt x="216" y="0"/>
                  <a:pt x="209" y="3"/>
                  <a:pt x="202" y="10"/>
                </a:cubicBezTo>
                <a:cubicBezTo>
                  <a:pt x="194" y="17"/>
                  <a:pt x="189" y="26"/>
                  <a:pt x="186" y="38"/>
                </a:cubicBezTo>
                <a:cubicBezTo>
                  <a:pt x="182" y="49"/>
                  <a:pt x="180" y="60"/>
                  <a:pt x="178" y="71"/>
                </a:cubicBezTo>
                <a:cubicBezTo>
                  <a:pt x="176" y="81"/>
                  <a:pt x="173" y="89"/>
                  <a:pt x="168" y="93"/>
                </a:cubicBezTo>
                <a:cubicBezTo>
                  <a:pt x="160" y="102"/>
                  <a:pt x="151" y="113"/>
                  <a:pt x="141" y="126"/>
                </a:cubicBezTo>
                <a:cubicBezTo>
                  <a:pt x="123" y="149"/>
                  <a:pt x="111" y="163"/>
                  <a:pt x="105" y="167"/>
                </a:cubicBezTo>
                <a:cubicBezTo>
                  <a:pt x="33" y="167"/>
                  <a:pt x="33" y="167"/>
                  <a:pt x="33" y="167"/>
                </a:cubicBezTo>
                <a:cubicBezTo>
                  <a:pt x="24" y="167"/>
                  <a:pt x="16" y="170"/>
                  <a:pt x="10" y="177"/>
                </a:cubicBezTo>
                <a:cubicBezTo>
                  <a:pt x="3" y="183"/>
                  <a:pt x="0" y="191"/>
                  <a:pt x="0" y="200"/>
                </a:cubicBezTo>
                <a:cubicBezTo>
                  <a:pt x="0" y="367"/>
                  <a:pt x="0" y="367"/>
                  <a:pt x="0" y="367"/>
                </a:cubicBezTo>
                <a:cubicBezTo>
                  <a:pt x="0" y="376"/>
                  <a:pt x="3" y="384"/>
                  <a:pt x="10" y="391"/>
                </a:cubicBezTo>
                <a:cubicBezTo>
                  <a:pt x="16" y="397"/>
                  <a:pt x="24" y="400"/>
                  <a:pt x="33" y="400"/>
                </a:cubicBezTo>
                <a:cubicBezTo>
                  <a:pt x="108" y="400"/>
                  <a:pt x="108" y="400"/>
                  <a:pt x="108" y="400"/>
                </a:cubicBezTo>
                <a:cubicBezTo>
                  <a:pt x="112" y="400"/>
                  <a:pt x="124" y="404"/>
                  <a:pt x="144" y="411"/>
                </a:cubicBezTo>
                <a:cubicBezTo>
                  <a:pt x="166" y="418"/>
                  <a:pt x="185" y="424"/>
                  <a:pt x="201" y="428"/>
                </a:cubicBezTo>
                <a:cubicBezTo>
                  <a:pt x="217" y="432"/>
                  <a:pt x="234" y="434"/>
                  <a:pt x="250" y="434"/>
                </a:cubicBezTo>
                <a:cubicBezTo>
                  <a:pt x="284" y="434"/>
                  <a:pt x="284" y="434"/>
                  <a:pt x="284" y="434"/>
                </a:cubicBezTo>
                <a:cubicBezTo>
                  <a:pt x="308" y="434"/>
                  <a:pt x="328" y="427"/>
                  <a:pt x="343" y="413"/>
                </a:cubicBezTo>
                <a:cubicBezTo>
                  <a:pt x="358" y="399"/>
                  <a:pt x="365" y="380"/>
                  <a:pt x="365" y="356"/>
                </a:cubicBezTo>
                <a:cubicBezTo>
                  <a:pt x="376" y="342"/>
                  <a:pt x="381" y="327"/>
                  <a:pt x="381" y="309"/>
                </a:cubicBezTo>
                <a:cubicBezTo>
                  <a:pt x="381" y="305"/>
                  <a:pt x="381" y="302"/>
                  <a:pt x="380" y="298"/>
                </a:cubicBezTo>
                <a:cubicBezTo>
                  <a:pt x="387" y="286"/>
                  <a:pt x="390" y="274"/>
                  <a:pt x="390" y="260"/>
                </a:cubicBezTo>
                <a:cubicBezTo>
                  <a:pt x="390" y="254"/>
                  <a:pt x="389" y="248"/>
                  <a:pt x="388" y="242"/>
                </a:cubicBezTo>
                <a:close/>
                <a:moveTo>
                  <a:pt x="62" y="362"/>
                </a:moveTo>
                <a:cubicBezTo>
                  <a:pt x="58" y="365"/>
                  <a:pt x="55" y="367"/>
                  <a:pt x="50" y="367"/>
                </a:cubicBezTo>
                <a:cubicBezTo>
                  <a:pt x="46" y="367"/>
                  <a:pt x="42" y="365"/>
                  <a:pt x="38" y="362"/>
                </a:cubicBezTo>
                <a:cubicBezTo>
                  <a:pt x="35" y="359"/>
                  <a:pt x="33" y="355"/>
                  <a:pt x="33" y="350"/>
                </a:cubicBezTo>
                <a:cubicBezTo>
                  <a:pt x="33" y="346"/>
                  <a:pt x="35" y="342"/>
                  <a:pt x="38" y="339"/>
                </a:cubicBezTo>
                <a:cubicBezTo>
                  <a:pt x="42" y="335"/>
                  <a:pt x="46" y="334"/>
                  <a:pt x="50" y="334"/>
                </a:cubicBezTo>
                <a:cubicBezTo>
                  <a:pt x="55" y="334"/>
                  <a:pt x="58" y="335"/>
                  <a:pt x="62" y="339"/>
                </a:cubicBezTo>
                <a:cubicBezTo>
                  <a:pt x="65" y="342"/>
                  <a:pt x="67" y="346"/>
                  <a:pt x="67" y="350"/>
                </a:cubicBezTo>
                <a:cubicBezTo>
                  <a:pt x="67" y="355"/>
                  <a:pt x="65" y="359"/>
                  <a:pt x="62" y="362"/>
                </a:cubicBezTo>
                <a:close/>
                <a:moveTo>
                  <a:pt x="361" y="221"/>
                </a:moveTo>
                <a:cubicBezTo>
                  <a:pt x="358" y="229"/>
                  <a:pt x="353" y="233"/>
                  <a:pt x="348" y="234"/>
                </a:cubicBezTo>
                <a:cubicBezTo>
                  <a:pt x="350" y="237"/>
                  <a:pt x="352" y="241"/>
                  <a:pt x="354" y="246"/>
                </a:cubicBezTo>
                <a:cubicBezTo>
                  <a:pt x="356" y="251"/>
                  <a:pt x="357" y="256"/>
                  <a:pt x="357" y="260"/>
                </a:cubicBezTo>
                <a:cubicBezTo>
                  <a:pt x="357" y="272"/>
                  <a:pt x="352" y="283"/>
                  <a:pt x="343" y="291"/>
                </a:cubicBezTo>
                <a:cubicBezTo>
                  <a:pt x="346" y="297"/>
                  <a:pt x="348" y="303"/>
                  <a:pt x="348" y="309"/>
                </a:cubicBezTo>
                <a:cubicBezTo>
                  <a:pt x="348" y="316"/>
                  <a:pt x="346" y="322"/>
                  <a:pt x="343" y="329"/>
                </a:cubicBezTo>
                <a:cubicBezTo>
                  <a:pt x="340" y="335"/>
                  <a:pt x="336" y="340"/>
                  <a:pt x="331" y="342"/>
                </a:cubicBezTo>
                <a:cubicBezTo>
                  <a:pt x="331" y="348"/>
                  <a:pt x="332" y="352"/>
                  <a:pt x="332" y="357"/>
                </a:cubicBezTo>
                <a:cubicBezTo>
                  <a:pt x="332" y="386"/>
                  <a:pt x="315" y="400"/>
                  <a:pt x="282" y="400"/>
                </a:cubicBezTo>
                <a:cubicBezTo>
                  <a:pt x="250" y="400"/>
                  <a:pt x="250" y="400"/>
                  <a:pt x="250" y="400"/>
                </a:cubicBezTo>
                <a:cubicBezTo>
                  <a:pt x="228" y="400"/>
                  <a:pt x="198" y="394"/>
                  <a:pt x="161" y="381"/>
                </a:cubicBezTo>
                <a:cubicBezTo>
                  <a:pt x="160" y="381"/>
                  <a:pt x="158" y="380"/>
                  <a:pt x="154" y="379"/>
                </a:cubicBezTo>
                <a:cubicBezTo>
                  <a:pt x="149" y="377"/>
                  <a:pt x="146" y="376"/>
                  <a:pt x="144" y="375"/>
                </a:cubicBezTo>
                <a:cubicBezTo>
                  <a:pt x="142" y="375"/>
                  <a:pt x="139" y="374"/>
                  <a:pt x="135" y="372"/>
                </a:cubicBezTo>
                <a:cubicBezTo>
                  <a:pt x="131" y="371"/>
                  <a:pt x="128" y="370"/>
                  <a:pt x="125" y="370"/>
                </a:cubicBezTo>
                <a:cubicBezTo>
                  <a:pt x="123" y="369"/>
                  <a:pt x="120" y="368"/>
                  <a:pt x="117" y="368"/>
                </a:cubicBezTo>
                <a:cubicBezTo>
                  <a:pt x="113" y="367"/>
                  <a:pt x="111" y="367"/>
                  <a:pt x="108" y="367"/>
                </a:cubicBezTo>
                <a:cubicBezTo>
                  <a:pt x="100" y="367"/>
                  <a:pt x="100" y="367"/>
                  <a:pt x="100" y="367"/>
                </a:cubicBezTo>
                <a:cubicBezTo>
                  <a:pt x="100" y="200"/>
                  <a:pt x="100" y="200"/>
                  <a:pt x="100" y="200"/>
                </a:cubicBezTo>
                <a:cubicBezTo>
                  <a:pt x="108" y="200"/>
                  <a:pt x="108" y="200"/>
                  <a:pt x="108" y="200"/>
                </a:cubicBezTo>
                <a:cubicBezTo>
                  <a:pt x="111" y="200"/>
                  <a:pt x="114" y="199"/>
                  <a:pt x="118" y="198"/>
                </a:cubicBezTo>
                <a:cubicBezTo>
                  <a:pt x="121" y="196"/>
                  <a:pt x="125" y="194"/>
                  <a:pt x="128" y="191"/>
                </a:cubicBezTo>
                <a:cubicBezTo>
                  <a:pt x="132" y="188"/>
                  <a:pt x="135" y="185"/>
                  <a:pt x="138" y="182"/>
                </a:cubicBezTo>
                <a:cubicBezTo>
                  <a:pt x="141" y="179"/>
                  <a:pt x="145" y="175"/>
                  <a:pt x="149" y="170"/>
                </a:cubicBezTo>
                <a:cubicBezTo>
                  <a:pt x="152" y="166"/>
                  <a:pt x="155" y="162"/>
                  <a:pt x="158" y="159"/>
                </a:cubicBezTo>
                <a:cubicBezTo>
                  <a:pt x="160" y="156"/>
                  <a:pt x="163" y="153"/>
                  <a:pt x="166" y="148"/>
                </a:cubicBezTo>
                <a:cubicBezTo>
                  <a:pt x="169" y="144"/>
                  <a:pt x="171" y="141"/>
                  <a:pt x="172" y="141"/>
                </a:cubicBezTo>
                <a:cubicBezTo>
                  <a:pt x="181" y="129"/>
                  <a:pt x="188" y="121"/>
                  <a:pt x="192" y="117"/>
                </a:cubicBezTo>
                <a:cubicBezTo>
                  <a:pt x="199" y="109"/>
                  <a:pt x="204" y="100"/>
                  <a:pt x="207" y="88"/>
                </a:cubicBezTo>
                <a:cubicBezTo>
                  <a:pt x="211" y="77"/>
                  <a:pt x="213" y="66"/>
                  <a:pt x="215" y="56"/>
                </a:cubicBezTo>
                <a:cubicBezTo>
                  <a:pt x="217" y="45"/>
                  <a:pt x="221" y="38"/>
                  <a:pt x="225" y="33"/>
                </a:cubicBezTo>
                <a:cubicBezTo>
                  <a:pt x="242" y="33"/>
                  <a:pt x="253" y="37"/>
                  <a:pt x="259" y="46"/>
                </a:cubicBezTo>
                <a:cubicBezTo>
                  <a:pt x="264" y="54"/>
                  <a:pt x="267" y="66"/>
                  <a:pt x="267" y="83"/>
                </a:cubicBezTo>
                <a:cubicBezTo>
                  <a:pt x="267" y="94"/>
                  <a:pt x="263" y="108"/>
                  <a:pt x="254" y="125"/>
                </a:cubicBezTo>
                <a:cubicBezTo>
                  <a:pt x="246" y="143"/>
                  <a:pt x="242" y="157"/>
                  <a:pt x="242" y="167"/>
                </a:cubicBezTo>
                <a:cubicBezTo>
                  <a:pt x="334" y="167"/>
                  <a:pt x="334" y="167"/>
                  <a:pt x="334" y="167"/>
                </a:cubicBezTo>
                <a:cubicBezTo>
                  <a:pt x="342" y="167"/>
                  <a:pt x="350" y="170"/>
                  <a:pt x="357" y="177"/>
                </a:cubicBezTo>
                <a:cubicBezTo>
                  <a:pt x="364" y="184"/>
                  <a:pt x="367" y="191"/>
                  <a:pt x="367" y="200"/>
                </a:cubicBezTo>
                <a:cubicBezTo>
                  <a:pt x="367" y="206"/>
                  <a:pt x="365" y="213"/>
                  <a:pt x="361" y="221"/>
                </a:cubicBezTo>
                <a:close/>
                <a:moveTo>
                  <a:pt x="361" y="221"/>
                </a:moveTo>
                <a:cubicBezTo>
                  <a:pt x="361" y="221"/>
                  <a:pt x="361" y="221"/>
                  <a:pt x="361" y="221"/>
                </a:cubicBezTo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noProof="0" dirty="0"/>
          </a:p>
        </p:txBody>
      </p:sp>
      <p:sp>
        <p:nvSpPr>
          <p:cNvPr id="12" name="Arrow: Right 10">
            <a:extLst>
              <a:ext uri="{FF2B5EF4-FFF2-40B4-BE49-F238E27FC236}">
                <a16:creationId xmlns:a16="http://schemas.microsoft.com/office/drawing/2014/main" id="{1C1FCDA4-DAD4-318C-9611-F4CBD5B4515A}"/>
              </a:ext>
            </a:extLst>
          </p:cNvPr>
          <p:cNvSpPr/>
          <p:nvPr/>
        </p:nvSpPr>
        <p:spPr>
          <a:xfrm>
            <a:off x="7100807" y="2417832"/>
            <a:ext cx="1262960" cy="225041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2964937-6DFC-A13E-4C60-7F143C9CE767}"/>
              </a:ext>
            </a:extLst>
          </p:cNvPr>
          <p:cNvSpPr txBox="1"/>
          <p:nvPr/>
        </p:nvSpPr>
        <p:spPr>
          <a:xfrm>
            <a:off x="43031" y="4527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</a:p>
        </p:txBody>
      </p:sp>
    </p:spTree>
    <p:extLst>
      <p:ext uri="{BB962C8B-B14F-4D97-AF65-F5344CB8AC3E}">
        <p14:creationId xmlns:p14="http://schemas.microsoft.com/office/powerpoint/2010/main" val="2364781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ER_PRESENTATION_UID" val="72132cd2-1501-4092-8e87-70cc27843c2d"/>
</p:tagLst>
</file>

<file path=ppt/theme/theme1.xml><?xml version="1.0" encoding="utf-8"?>
<a:theme xmlns:a="http://schemas.openxmlformats.org/drawingml/2006/main" name="Custom Design">
  <a:themeElements>
    <a:clrScheme name="Colors 1">
      <a:dk1>
        <a:srgbClr val="3F3F3F"/>
      </a:dk1>
      <a:lt1>
        <a:sysClr val="window" lastClr="FFFFFF"/>
      </a:lt1>
      <a:dk2>
        <a:srgbClr val="313C41"/>
      </a:dk2>
      <a:lt2>
        <a:srgbClr val="FFFFFF"/>
      </a:lt2>
      <a:accent1>
        <a:srgbClr val="2980B9"/>
      </a:accent1>
      <a:accent2>
        <a:srgbClr val="41B176"/>
      </a:accent2>
      <a:accent3>
        <a:srgbClr val="9BBB59"/>
      </a:accent3>
      <a:accent4>
        <a:srgbClr val="F39C12"/>
      </a:accent4>
      <a:accent5>
        <a:srgbClr val="C0392B"/>
      </a:accent5>
      <a:accent6>
        <a:srgbClr val="954F72"/>
      </a:accent6>
      <a:hlink>
        <a:srgbClr val="0563C1"/>
      </a:hlink>
      <a:folHlink>
        <a:srgbClr val="954F72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webextensions/_rels/webextension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webextensions/_rels/webextension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webextensions/_rels/webextension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webextensions/_rels/webextension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webextensions/taskpanes.xml><?xml version="1.0" encoding="utf-8"?>
<wetp:taskpanes xmlns:wetp="http://schemas.microsoft.com/office/webextensions/taskpanes/2010/11">
  <wetp:taskpane dockstate="right" visibility="0" width="70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3A08F12-531D-4240-AE69-705AA9D8A92D}">
  <we:reference id="wa104381448" version="2.3.0.0" store="de-DE" storeType="OMEX"/>
  <we:alternateReferences>
    <we:reference id="wa104381448" version="2.3.0.0" store="wa104381448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B463565D-5DD5-4BDB-B103-9AFE9FFCB95B}">
  <we:reference id="wa200007378" version="1.1.0.0" store="de-DE" storeType="OMEX"/>
  <we:alternateReferences>
    <we:reference id="wa200007378" version="1.1.0.0" store="wa200007378" storeType="OMEX"/>
  </we:alternateReferences>
  <we:properties>
    <we:property name="timerInstanceUid" value="&quot;769b9c5a-6e0d-44eb-97ae-05f89201ac57&quot;"/>
  </we:properties>
  <we:bindings/>
  <we:snapshot xmlns:r="http://schemas.openxmlformats.org/officeDocument/2006/relationships" r:embed="rId1"/>
</we:webextension>
</file>

<file path=ppt/webextensions/webextension3.xml><?xml version="1.0" encoding="utf-8"?>
<we:webextension xmlns:we="http://schemas.microsoft.com/office/webextensions/webextension/2010/11" id="{474C4054-020F-49BB-ABCC-120EF6F1ECBE}">
  <we:reference id="wa200007378" version="1.1.0.0" store="de-DE" storeType="OMEX"/>
  <we:alternateReferences>
    <we:reference id="wa200007378" version="1.1.0.0" store="wa200007378" storeType="OMEX"/>
  </we:alternateReferences>
  <we:properties>
    <we:property name="timerInstanceUid" value="&quot;769b9c5a-6e0d-44eb-97ae-05f89201ac57&quot;"/>
  </we:properties>
  <we:bindings/>
  <we:snapshot xmlns:r="http://schemas.openxmlformats.org/officeDocument/2006/relationships" r:embed="rId1"/>
</we:webextension>
</file>

<file path=ppt/webextensions/webextension4.xml><?xml version="1.0" encoding="utf-8"?>
<we:webextension xmlns:we="http://schemas.microsoft.com/office/webextensions/webextension/2010/11" id="{B463565D-5DD5-4BDB-B103-9AFE9FFCB95B}">
  <we:reference id="wa200007378" version="1.1.0.0" store="de-DE" storeType="OMEX"/>
  <we:alternateReferences>
    <we:reference id="wa200007378" version="1.1.0.0" store="wa200007378" storeType="OMEX"/>
  </we:alternateReferences>
  <we:properties>
    <we:property name="timerInstanceUid" value="&quot;b61e740a-d81f-40d1-b08c-5c8102e4ae76&quot;"/>
  </we:properties>
  <we:bindings/>
  <we:snapshot xmlns:r="http://schemas.openxmlformats.org/officeDocument/2006/relationships" r:embed="rId1"/>
</we:webextension>
</file>

<file path=ppt/webextensions/webextension5.xml><?xml version="1.0" encoding="utf-8"?>
<we:webextension xmlns:we="http://schemas.microsoft.com/office/webextensions/webextension/2010/11" id="{B463565D-5DD5-4BDB-B103-9AFE9FFCB95B}">
  <we:reference id="wa200007378" version="1.1.0.0" store="de-DE" storeType="OMEX"/>
  <we:alternateReferences>
    <we:reference id="wa200007378" version="1.1.0.0" store="wa200007378" storeType="OMEX"/>
  </we:alternateReferences>
  <we:properties>
    <we:property name="timerInstanceUid" value="&quot;b61e740a-d81f-40d1-b08c-5c8102e4ae76&quot;"/>
  </we:properties>
  <we:bindings/>
  <we:snapshot xmlns:r="http://schemas.openxmlformats.org/officeDocument/2006/relationships" r:embed="rId1"/>
</we:webextension>
</file>

<file path=ppt/webextensions/webextension6.xml><?xml version="1.0" encoding="utf-8"?>
<we:webextension xmlns:we="http://schemas.microsoft.com/office/webextensions/webextension/2010/11" id="{B463565D-5DD5-4BDB-B103-9AFE9FFCB95B}">
  <we:reference id="wa200007378" version="1.1.0.0" store="de-DE" storeType="OMEX"/>
  <we:alternateReferences>
    <we:reference id="wa200007378" version="1.1.0.0" store="wa200007378" storeType="OMEX"/>
  </we:alternateReferences>
  <we:properties>
    <we:property name="timerInstanceUid" value="&quot;b61e740a-d81f-40d1-b08c-5c8102e4ae76&quot;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430</Words>
  <Application>Microsoft Office PowerPoint</Application>
  <PresentationFormat>Breitbild</PresentationFormat>
  <Paragraphs>117</Paragraphs>
  <Slides>16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Calibri</vt:lpstr>
      <vt:lpstr>Lato</vt:lpstr>
      <vt:lpstr>Lato Light</vt:lpstr>
      <vt:lpstr>Custom Design</vt:lpstr>
      <vt:lpstr>PowerPoint-Präsentation</vt:lpstr>
      <vt:lpstr>Planspiel: Die Profile</vt:lpstr>
      <vt:lpstr>Planspiel: Ihr seid der Algorithmus!</vt:lpstr>
      <vt:lpstr>1. Phase</vt:lpstr>
      <vt:lpstr>2. Phase</vt:lpstr>
      <vt:lpstr>3. Phase</vt:lpstr>
      <vt:lpstr>4. Phase</vt:lpstr>
      <vt:lpstr>5. Phase</vt:lpstr>
      <vt:lpstr>Content-Based-Filtering</vt:lpstr>
      <vt:lpstr>Collaborative-Filtering</vt:lpstr>
      <vt:lpstr>Filterblasen</vt:lpstr>
      <vt:lpstr>Was ist das Ziel des Algorithmus?</vt:lpstr>
      <vt:lpstr>Wie kommt es zur Radikalisierung?</vt:lpstr>
      <vt:lpstr>Beispiele für schleichende Radikalisierung</vt:lpstr>
      <vt:lpstr>Wie bewertet ihr Filter-Algorithmen…</vt:lpstr>
      <vt:lpstr>Wie recherchiere ich neutral im Internet?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Rejeki Lancar</dc:creator>
  <cp:lastModifiedBy>Niklas Ortmann</cp:lastModifiedBy>
  <cp:revision>106</cp:revision>
  <dcterms:created xsi:type="dcterms:W3CDTF">2015-11-16T22:39:08Z</dcterms:created>
  <dcterms:modified xsi:type="dcterms:W3CDTF">2026-07-13T14:09:12Z</dcterms:modified>
</cp:coreProperties>
</file>